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29025e0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129025e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29025e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29025e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129025e0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129025e0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29025e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29025e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29025e0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29025e0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29025e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129025e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129025e0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129025e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29025e0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29025e0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29025e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29025e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2900" y="1517600"/>
            <a:ext cx="3538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00"/>
              <a:t>Figures of the </a:t>
            </a:r>
            <a:r>
              <a:rPr lang="fr" sz="3300"/>
              <a:t>CAR_and_source_space_effect_demonstration </a:t>
            </a:r>
            <a:r>
              <a:rPr lang="fr" sz="3300"/>
              <a:t>project</a:t>
            </a:r>
            <a:endParaRPr sz="3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 Coulon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Inverse solution results </a:t>
            </a:r>
            <a:endParaRPr sz="3000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3158" l="6135" r="9347" t="7123"/>
          <a:stretch/>
        </p:blipFill>
        <p:spPr>
          <a:xfrm>
            <a:off x="4546897" y="45850"/>
            <a:ext cx="4017343" cy="248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3539" l="5975" r="9378" t="8183"/>
          <a:stretch/>
        </p:blipFill>
        <p:spPr>
          <a:xfrm>
            <a:off x="4510875" y="2525912"/>
            <a:ext cx="4089375" cy="248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7873" l="9008" r="15032" t="9767"/>
          <a:stretch/>
        </p:blipFill>
        <p:spPr>
          <a:xfrm>
            <a:off x="0" y="706000"/>
            <a:ext cx="3965552" cy="42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29200" y="128350"/>
            <a:ext cx="8603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PSD synthetic R-square map</a:t>
            </a:r>
            <a:r>
              <a:rPr lang="fr" sz="3000"/>
              <a:t> before and after Common Average Reference (CAR)</a:t>
            </a:r>
            <a:endParaRPr sz="30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8041" l="7811" r="14926" t="10239"/>
          <a:stretch/>
        </p:blipFill>
        <p:spPr>
          <a:xfrm>
            <a:off x="0" y="1109375"/>
            <a:ext cx="3704048" cy="39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8284" l="7818" r="15151" t="9768"/>
          <a:stretch/>
        </p:blipFill>
        <p:spPr>
          <a:xfrm>
            <a:off x="3988275" y="1109375"/>
            <a:ext cx="3682272" cy="39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191925" y="788500"/>
            <a:ext cx="1521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CAR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50963" y="788500"/>
            <a:ext cx="1521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CAR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PSD signals before CAR</a:t>
            </a:r>
            <a:endParaRPr sz="30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831" l="6228" r="9490" t="8397"/>
          <a:stretch/>
        </p:blipFill>
        <p:spPr>
          <a:xfrm>
            <a:off x="0" y="1217508"/>
            <a:ext cx="4572000" cy="253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3176" l="6110" r="9372" t="7337"/>
          <a:stretch/>
        </p:blipFill>
        <p:spPr>
          <a:xfrm>
            <a:off x="4572000" y="1210738"/>
            <a:ext cx="4572000" cy="254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PSD signals after CAR</a:t>
            </a:r>
            <a:endParaRPr sz="30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069" l="6089" r="9214" t="7708"/>
          <a:stretch/>
        </p:blipFill>
        <p:spPr>
          <a:xfrm>
            <a:off x="0" y="990175"/>
            <a:ext cx="4560608" cy="2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3417" l="6494" r="9045" t="8039"/>
          <a:stretch/>
        </p:blipFill>
        <p:spPr>
          <a:xfrm>
            <a:off x="4560607" y="990175"/>
            <a:ext cx="4583393" cy="28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6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Synthetic</a:t>
            </a:r>
            <a:r>
              <a:rPr lang="fr" sz="3000"/>
              <a:t> Node strength</a:t>
            </a:r>
            <a:r>
              <a:rPr lang="fr" sz="3000"/>
              <a:t> R-square map before and after Common Average Reference (CAR)</a:t>
            </a:r>
            <a:endParaRPr sz="30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7304" l="8236" r="14716" t="10533"/>
          <a:stretch/>
        </p:blipFill>
        <p:spPr>
          <a:xfrm>
            <a:off x="0" y="1155225"/>
            <a:ext cx="3740724" cy="38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191925" y="788500"/>
            <a:ext cx="1521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CAR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150963" y="788500"/>
            <a:ext cx="1521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CAR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7732" l="7974" r="15126" t="10361"/>
          <a:stretch/>
        </p:blipFill>
        <p:spPr>
          <a:xfrm>
            <a:off x="3933250" y="1155225"/>
            <a:ext cx="3740724" cy="38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3325" l="4677" r="9190" t="7762"/>
          <a:stretch/>
        </p:blipFill>
        <p:spPr>
          <a:xfrm>
            <a:off x="0" y="1329425"/>
            <a:ext cx="4572000" cy="29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Node Strength</a:t>
            </a:r>
            <a:r>
              <a:rPr lang="fr" sz="3000"/>
              <a:t> signals before CAR</a:t>
            </a:r>
            <a:endParaRPr sz="3000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3240" l="4660" r="9517" t="8233"/>
          <a:stretch/>
        </p:blipFill>
        <p:spPr>
          <a:xfrm>
            <a:off x="4572000" y="1330479"/>
            <a:ext cx="4572000" cy="293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3286" l="4703" r="9459" t="7650"/>
          <a:stretch/>
        </p:blipFill>
        <p:spPr>
          <a:xfrm>
            <a:off x="0" y="1334537"/>
            <a:ext cx="4569815" cy="27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Node Strength signals after CAR</a:t>
            </a:r>
            <a:endParaRPr sz="30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2933" l="4618" r="9219" t="8169"/>
          <a:stretch/>
        </p:blipFill>
        <p:spPr>
          <a:xfrm>
            <a:off x="4548525" y="1334525"/>
            <a:ext cx="4595475" cy="27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Synthetic source space </a:t>
            </a:r>
            <a:endParaRPr sz="30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7635" l="8780" r="15260" t="9999"/>
          <a:stretch/>
        </p:blipFill>
        <p:spPr>
          <a:xfrm>
            <a:off x="0" y="779300"/>
            <a:ext cx="3914824" cy="4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3274" l="6215" r="9445" t="7978"/>
          <a:stretch/>
        </p:blipFill>
        <p:spPr>
          <a:xfrm>
            <a:off x="4309175" y="45838"/>
            <a:ext cx="4125075" cy="249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3516" l="5944" r="9609" t="7901"/>
          <a:stretch/>
        </p:blipFill>
        <p:spPr>
          <a:xfrm>
            <a:off x="4309175" y="2539059"/>
            <a:ext cx="4125075" cy="248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Forward solution results </a:t>
            </a:r>
            <a:endParaRPr sz="3000"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8101" l="7864" r="15034" t="10225"/>
          <a:stretch/>
        </p:blipFill>
        <p:spPr>
          <a:xfrm>
            <a:off x="0" y="742625"/>
            <a:ext cx="4033124" cy="427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3124" l="5815" r="9287" t="7851"/>
          <a:stretch/>
        </p:blipFill>
        <p:spPr>
          <a:xfrm>
            <a:off x="4474200" y="64175"/>
            <a:ext cx="4079950" cy="250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3059" l="5855" r="9161" t="7222"/>
          <a:stretch/>
        </p:blipFill>
        <p:spPr>
          <a:xfrm>
            <a:off x="4474200" y="2510601"/>
            <a:ext cx="4079950" cy="2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