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27d9592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127d9592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127d9592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127d9592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27d959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127d959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27d959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127d959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27d959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27d959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127d9592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127d9592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27d9592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27d9592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27d959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127d959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27d9592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27d959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27d959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27d959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27d959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127d959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27d959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27d959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27d9592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127d9592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127d9592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127d9592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Figures of the PSD_LDA_vs_FC_RMDM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 Coulon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46700"/>
            <a:ext cx="85206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PSD </a:t>
            </a:r>
            <a:r>
              <a:rPr lang="fr" sz="3000"/>
              <a:t>electrodes of choice</a:t>
            </a:r>
            <a:endParaRPr sz="30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3970" l="6353" r="9265" t="8178"/>
          <a:stretch/>
        </p:blipFill>
        <p:spPr>
          <a:xfrm>
            <a:off x="0" y="1229875"/>
            <a:ext cx="4571990" cy="268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3286" l="6107" r="8829" t="7395"/>
          <a:stretch/>
        </p:blipFill>
        <p:spPr>
          <a:xfrm>
            <a:off x="4572010" y="1218288"/>
            <a:ext cx="4571990" cy="27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46700"/>
            <a:ext cx="85206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Node strength electrodes of choice</a:t>
            </a:r>
            <a:endParaRPr sz="3000"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3531" l="7417" r="8857" t="7729"/>
          <a:stretch/>
        </p:blipFill>
        <p:spPr>
          <a:xfrm>
            <a:off x="0" y="1190650"/>
            <a:ext cx="4572000" cy="290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2563" l="6889" r="9196" t="6840"/>
          <a:stretch/>
        </p:blipFill>
        <p:spPr>
          <a:xfrm>
            <a:off x="4572000" y="1190650"/>
            <a:ext cx="4572000" cy="29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46700"/>
            <a:ext cx="8520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Frequency of choice for functional connectivity</a:t>
            </a:r>
            <a:endParaRPr sz="30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7663" l="0" r="0" t="0"/>
          <a:stretch/>
        </p:blipFill>
        <p:spPr>
          <a:xfrm>
            <a:off x="1664288" y="837375"/>
            <a:ext cx="5815426" cy="4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Imaginary coherence map before and after Symmetric Positive Definite transformation </a:t>
            </a:r>
            <a:endParaRPr sz="3000"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7730" l="8945" r="15308" t="11487"/>
          <a:stretch/>
        </p:blipFill>
        <p:spPr>
          <a:xfrm>
            <a:off x="0" y="1302712"/>
            <a:ext cx="4571990" cy="279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7563" l="9108" r="15180" t="10576"/>
          <a:stretch/>
        </p:blipFill>
        <p:spPr>
          <a:xfrm>
            <a:off x="4572010" y="1283400"/>
            <a:ext cx="4571990" cy="28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692825" y="11472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SPD transformation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369600" y="11472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SPD transformation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46550"/>
            <a:ext cx="85206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Feature separability representation for PSD-LDA and NS-LDA</a:t>
            </a:r>
            <a:endParaRPr sz="3000"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5907" l="3958" r="9047" t="9217"/>
          <a:stretch/>
        </p:blipFill>
        <p:spPr>
          <a:xfrm>
            <a:off x="0" y="767275"/>
            <a:ext cx="4366100" cy="42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6121" l="6947" r="9047" t="9211"/>
          <a:stretch/>
        </p:blipFill>
        <p:spPr>
          <a:xfrm>
            <a:off x="4506750" y="767275"/>
            <a:ext cx="4226702" cy="4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19350" y="689525"/>
            <a:ext cx="5403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PSD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085700" y="675775"/>
            <a:ext cx="10950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 Strength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111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Results over the 20 sessions in the Braccio_Connect dataset</a:t>
            </a:r>
            <a:endParaRPr sz="30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7075"/>
            <a:ext cx="4571999" cy="30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7075"/>
            <a:ext cx="4571999" cy="30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Data organisation</a:t>
            </a:r>
            <a:endParaRPr sz="3000"/>
          </a:p>
        </p:txBody>
      </p:sp>
      <p:cxnSp>
        <p:nvCxnSpPr>
          <p:cNvPr id="69" name="Google Shape;69;p14"/>
          <p:cNvCxnSpPr/>
          <p:nvPr/>
        </p:nvCxnSpPr>
        <p:spPr>
          <a:xfrm>
            <a:off x="615075" y="3618000"/>
            <a:ext cx="2497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3112583" y="3631500"/>
            <a:ext cx="2497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610067" y="3645000"/>
            <a:ext cx="2497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832250" y="3236225"/>
            <a:ext cx="1780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 runs*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878300" y="3236225"/>
            <a:ext cx="1780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runs*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355263" y="3236225"/>
            <a:ext cx="1780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 runs*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 rot="5400000">
            <a:off x="1730925" y="1801025"/>
            <a:ext cx="276000" cy="248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 rot="5400000">
            <a:off x="4223325" y="1816100"/>
            <a:ext cx="276000" cy="248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 flipH="1" rot="5400000">
            <a:off x="4194675" y="2660675"/>
            <a:ext cx="333300" cy="2487300"/>
          </a:xfrm>
          <a:prstGeom prst="leftBrace">
            <a:avLst>
              <a:gd fmla="val 50000" name="adj1"/>
              <a:gd fmla="val 48973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 flipH="1" rot="5400000">
            <a:off x="6692175" y="2660675"/>
            <a:ext cx="333300" cy="2487300"/>
          </a:xfrm>
          <a:prstGeom prst="leftBrace">
            <a:avLst>
              <a:gd fmla="val 50000" name="adj1"/>
              <a:gd fmla="val 48973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35775" y="2394350"/>
            <a:ext cx="196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 1 : training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919700" y="4078750"/>
            <a:ext cx="196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 2 : test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377775" y="2394350"/>
            <a:ext cx="196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 1 : test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325600" y="4078750"/>
            <a:ext cx="196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 2 : training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00025" y="831300"/>
            <a:ext cx="8757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demonstrate an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the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pipeline used on PSD+NS session data of subject 05 from Braccio_Connect dataset. For each session from this dataset we have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 or 16 runs per sessions organized like this 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24725" y="4581075"/>
            <a:ext cx="8878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if it’s 16 runs, you have to double the number of runs in each part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137500" y="20170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3000"/>
              <a:t>Train PSD and Node Strength signed R-squared map</a:t>
            </a:r>
            <a:endParaRPr sz="3000"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7051" l="8043" r="14467" t="9496"/>
          <a:stretch/>
        </p:blipFill>
        <p:spPr>
          <a:xfrm>
            <a:off x="45825" y="786404"/>
            <a:ext cx="3924100" cy="422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7297" l="8287" r="13970" t="10241"/>
          <a:stretch/>
        </p:blipFill>
        <p:spPr>
          <a:xfrm>
            <a:off x="4281650" y="786400"/>
            <a:ext cx="3984116" cy="42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137550"/>
            <a:ext cx="85206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PSD electrodes of choice </a:t>
            </a:r>
            <a:endParaRPr sz="3000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3480" l="6016" r="9130" t="7961"/>
          <a:stretch/>
        </p:blipFill>
        <p:spPr>
          <a:xfrm>
            <a:off x="0" y="1283575"/>
            <a:ext cx="4520050" cy="28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3452" l="6274" r="9166" t="6627"/>
          <a:stretch/>
        </p:blipFill>
        <p:spPr>
          <a:xfrm>
            <a:off x="4623950" y="1256775"/>
            <a:ext cx="4520050" cy="288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46700"/>
            <a:ext cx="85206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Node </a:t>
            </a:r>
            <a:r>
              <a:rPr lang="fr" sz="3000"/>
              <a:t>strength</a:t>
            </a:r>
            <a:r>
              <a:rPr lang="fr" sz="3000"/>
              <a:t> electrodes of choice</a:t>
            </a:r>
            <a:endParaRPr sz="300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3079" l="7105" r="8903" t="7666"/>
          <a:stretch/>
        </p:blipFill>
        <p:spPr>
          <a:xfrm>
            <a:off x="27500" y="1164375"/>
            <a:ext cx="4544500" cy="303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3297" l="6859" r="8451" t="7336"/>
          <a:stretch/>
        </p:blipFill>
        <p:spPr>
          <a:xfrm>
            <a:off x="4572000" y="1208786"/>
            <a:ext cx="4544500" cy="301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146700"/>
            <a:ext cx="8520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Frequency of choice for </a:t>
            </a:r>
            <a:r>
              <a:rPr lang="fr" sz="3000"/>
              <a:t>functional</a:t>
            </a:r>
            <a:r>
              <a:rPr lang="fr" sz="3000"/>
              <a:t> connectivity</a:t>
            </a:r>
            <a:endParaRPr sz="3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75" y="701275"/>
            <a:ext cx="5776325" cy="43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Imaginary coherence map before and after Symmetric Positive Definite transformation </a:t>
            </a:r>
            <a:endParaRPr sz="30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8030" l="9135" r="14928" t="11181"/>
          <a:stretch/>
        </p:blipFill>
        <p:spPr>
          <a:xfrm>
            <a:off x="0" y="1315350"/>
            <a:ext cx="4572003" cy="274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8222" l="8585" r="15501" t="10608"/>
          <a:stretch/>
        </p:blipFill>
        <p:spPr>
          <a:xfrm>
            <a:off x="4571997" y="1315350"/>
            <a:ext cx="4572003" cy="274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92825" y="11472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SPD transformation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369600" y="11472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SPD transformation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46550"/>
            <a:ext cx="85206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Feature </a:t>
            </a:r>
            <a:r>
              <a:rPr lang="fr" sz="3000"/>
              <a:t>separability</a:t>
            </a:r>
            <a:r>
              <a:rPr lang="fr" sz="3000"/>
              <a:t> </a:t>
            </a:r>
            <a:r>
              <a:rPr lang="fr" sz="3000"/>
              <a:t>representation for PSD-LDA and NS-LDA</a:t>
            </a:r>
            <a:endParaRPr sz="30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5904" l="5551" r="9036" t="9133"/>
          <a:stretch/>
        </p:blipFill>
        <p:spPr>
          <a:xfrm>
            <a:off x="45775" y="863678"/>
            <a:ext cx="4159150" cy="41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5902" l="6883" r="9068" t="8678"/>
          <a:stretch/>
        </p:blipFill>
        <p:spPr>
          <a:xfrm>
            <a:off x="4313725" y="817650"/>
            <a:ext cx="4070760" cy="41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612800" y="788400"/>
            <a:ext cx="5403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PSD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802625" y="750275"/>
            <a:ext cx="10950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 Strength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37500" y="201700"/>
            <a:ext cx="85206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3000"/>
              <a:t>Test_1 PSD and Node Strength signed R-squared map</a:t>
            </a:r>
            <a:endParaRPr sz="300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7441" l="7832" r="14539" t="9224"/>
          <a:stretch/>
        </p:blipFill>
        <p:spPr>
          <a:xfrm>
            <a:off x="0" y="767300"/>
            <a:ext cx="3960124" cy="42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7881" l="7829" r="13880" t="10104"/>
          <a:stretch/>
        </p:blipFill>
        <p:spPr>
          <a:xfrm>
            <a:off x="4048325" y="767300"/>
            <a:ext cx="3960124" cy="42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