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73B3B-CCC1-4C16-8385-7998556488C0}" v="245" dt="2025-02-05T10:33:11.223"/>
  </p1510:revLst>
</p1510:revInfo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1" autoAdjust="0"/>
    <p:restoredTop sz="92722" autoAdjust="0"/>
  </p:normalViewPr>
  <p:slideViewPr>
    <p:cSldViewPr snapToGrid="0">
      <p:cViewPr>
        <p:scale>
          <a:sx n="100" d="100"/>
          <a:sy n="100" d="100"/>
        </p:scale>
        <p:origin x="125" y="-581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266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Marcador de Posição de Data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3AB2F5F-49ED-40E3-A1A5-941FF8279870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Marcador de Posição de Rodapé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DB74FA-BCF5-412C-B474-5CA730E53DF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2C1060-699B-414A-8D16-7630F8BDD05E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Marcador de Posição de Imagem de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ADF348-2A86-4531-BD4E-BD8C0BBDAD4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ADF348-2A86-4531-BD4E-BD8C0BBDAD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2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2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2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0392" y="493776"/>
            <a:ext cx="6389027" cy="4178808"/>
          </a:xfrm>
        </p:spPr>
        <p:txBody>
          <a:bodyPr rtlCol="0" anchor="b">
            <a:noAutofit/>
          </a:bodyPr>
          <a:lstStyle>
            <a:lvl1pPr algn="l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5400" baseline="0"/>
            </a:lvl1pPr>
          </a:lstStyle>
          <a:p>
            <a:pPr rtl="0"/>
            <a:r>
              <a:rPr lang="pt-pt"/>
              <a:t>Clique para editar o estilo de TEXTO do modelo global</a:t>
            </a:r>
          </a:p>
        </p:txBody>
      </p:sp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0392" y="5001768"/>
            <a:ext cx="6227064" cy="1216152"/>
          </a:xfrm>
        </p:spPr>
        <p:txBody>
          <a:bodyPr rtlCol="0" anchor="ctr">
            <a:normAutofit/>
          </a:bodyPr>
          <a:lstStyle>
            <a:lvl1pPr>
              <a:defRPr lang="en-US" sz="24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pt"/>
              <a:t>Clique para editar os Estilos de título do modelo global</a:t>
            </a:r>
          </a:p>
        </p:txBody>
      </p:sp>
      <p:sp>
        <p:nvSpPr>
          <p:cNvPr id="4" name="Marcador de Posição da Imagem 3">
            <a:extLst>
              <a:ext uri="{FF2B5EF4-FFF2-40B4-BE49-F238E27FC236}">
                <a16:creationId xmlns:a16="http://schemas.microsoft.com/office/drawing/2014/main" id="{9AFC936F-8170-723C-A6D1-A8D7B87C47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34656" y="0"/>
            <a:ext cx="4654296" cy="3429000"/>
          </a:xfr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5" name="Marcador de Posição da Imagem 3">
            <a:extLst>
              <a:ext uri="{FF2B5EF4-FFF2-40B4-BE49-F238E27FC236}">
                <a16:creationId xmlns:a16="http://schemas.microsoft.com/office/drawing/2014/main" id="{91024960-56D5-F5C3-5D87-3CBEB9F79D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34656" y="3429000"/>
            <a:ext cx="4654296" cy="3429000"/>
          </a:xfrm>
        </p:spPr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6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6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7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8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6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8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10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7" r:id="rId2"/>
    <p:sldLayoutId id="2147483687" r:id="rId3"/>
    <p:sldLayoutId id="2147483688" r:id="rId4"/>
    <p:sldLayoutId id="2147483689" r:id="rId5"/>
    <p:sldLayoutId id="2147483706" r:id="rId6"/>
    <p:sldLayoutId id="2147483705" r:id="rId7"/>
    <p:sldLayoutId id="2147483704" r:id="rId8"/>
    <p:sldLayoutId id="2147483703" r:id="rId9"/>
    <p:sldLayoutId id="2147483702" r:id="rId10"/>
    <p:sldLayoutId id="2147483701" r:id="rId11"/>
    <p:sldLayoutId id="2147483700" r:id="rId1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Uma imagem com interior, pessoa, vestuário, computador&#10;&#10;Os conteúdos gerados pela IA podem estar incorretos.">
            <a:extLst>
              <a:ext uri="{FF2B5EF4-FFF2-40B4-BE49-F238E27FC236}">
                <a16:creationId xmlns:a16="http://schemas.microsoft.com/office/drawing/2014/main" id="{686E5E95-65F1-11F6-BE88-35BB84C3EA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863" r="3" b="555"/>
          <a:stretch/>
        </p:blipFill>
        <p:spPr>
          <a:xfrm>
            <a:off x="7315200" y="723900"/>
            <a:ext cx="4076700" cy="5410200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00" y="871758"/>
            <a:ext cx="5867401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Apresentação sobre backup 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1688" y="4785543"/>
            <a:ext cx="5400675" cy="10056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cs typeface="+mn-cs"/>
              </a:rPr>
              <a:t>Ansuman subedi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8AB18-DC54-BD28-FE93-8776DBC2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765" y="-2086007"/>
            <a:ext cx="6389027" cy="4178808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  <a:latin typeface="Angsana New"/>
                <a:cs typeface="Angsana New"/>
              </a:rPr>
              <a:t>O que e um BACKUP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6D82776-BAEF-898B-1FD8-BE835444FE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7765" y="2366901"/>
            <a:ext cx="6227064" cy="3740850"/>
          </a:xfrm>
        </p:spPr>
        <p:txBody>
          <a:bodyPr/>
          <a:lstStyle/>
          <a:p>
            <a:r>
              <a:rPr lang="pt-PT">
                <a:ea typeface="+mn-lt"/>
                <a:cs typeface="+mn-lt"/>
              </a:rPr>
              <a:t>Um </a:t>
            </a:r>
            <a:r>
              <a:rPr lang="pt-PT" b="1">
                <a:ea typeface="+mn-lt"/>
                <a:cs typeface="+mn-lt"/>
              </a:rPr>
              <a:t>backup</a:t>
            </a:r>
            <a:r>
              <a:rPr lang="pt-PT">
                <a:ea typeface="+mn-lt"/>
                <a:cs typeface="+mn-lt"/>
              </a:rPr>
              <a:t> é uma cópia de segurança de dados para evitar perdas por falhas ou ataques. Pode ser armazenado localmente ou na nuvem e deve ser atualizado regularmente.</a:t>
            </a:r>
            <a:endParaRPr lang="pt-PT"/>
          </a:p>
        </p:txBody>
      </p:sp>
      <p:pic>
        <p:nvPicPr>
          <p:cNvPr id="9" name="Imagem 8" descr="Uma imagem com pessoa, dedo, unha, mão&#10;&#10;Os conteúdos gerados pela IA podem estar incorretos.">
            <a:extLst>
              <a:ext uri="{FF2B5EF4-FFF2-40B4-BE49-F238E27FC236}">
                <a16:creationId xmlns:a16="http://schemas.microsoft.com/office/drawing/2014/main" id="{7153C41F-490D-25C1-0D3E-2140E86EE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11" y="591"/>
            <a:ext cx="4670673" cy="68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66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F0D92-FF3B-9E0E-5760-FE2AB6DA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765" y="-1489260"/>
            <a:ext cx="6389027" cy="4178808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  <a:latin typeface="Angsana New"/>
                <a:cs typeface="Angsana New"/>
              </a:rPr>
              <a:t>O QUE  TIPOS DE BACKUPS EXISTEM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F043833-B4DF-1954-ABE1-704E7635FA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7765" y="2825937"/>
            <a:ext cx="6227064" cy="3566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>
                <a:ea typeface="+mn-lt"/>
                <a:cs typeface="+mn-lt"/>
              </a:rPr>
              <a:t>Backup completo</a:t>
            </a:r>
          </a:p>
          <a:p>
            <a:pPr marL="0" indent="0">
              <a:buNone/>
            </a:pPr>
            <a:r>
              <a:rPr lang="pt-PT" sz="2000">
                <a:ea typeface="+mn-lt"/>
                <a:cs typeface="+mn-lt"/>
              </a:rPr>
              <a:t>Backup incremental</a:t>
            </a:r>
          </a:p>
          <a:p>
            <a:pPr marL="0" indent="0">
              <a:buNone/>
            </a:pPr>
            <a:r>
              <a:rPr lang="pt-PT" sz="2000">
                <a:ea typeface="+mn-lt"/>
                <a:cs typeface="+mn-lt"/>
              </a:rPr>
              <a:t>Backup diferencial</a:t>
            </a:r>
          </a:p>
          <a:p>
            <a:pPr marL="0" indent="0">
              <a:buNone/>
            </a:pPr>
            <a:r>
              <a:rPr lang="pt-PT" sz="2000">
                <a:ea typeface="+mn-lt"/>
                <a:cs typeface="+mn-lt"/>
              </a:rPr>
              <a:t>Backup espelhado</a:t>
            </a:r>
          </a:p>
          <a:p>
            <a:pPr marL="0" indent="0">
              <a:buNone/>
            </a:pPr>
            <a:r>
              <a:rPr lang="pt-PT" sz="2000">
                <a:ea typeface="+mn-lt"/>
                <a:cs typeface="+mn-lt"/>
              </a:rPr>
              <a:t>Backup em nuvem</a:t>
            </a:r>
            <a:endParaRPr lang="pt-PT" sz="2000"/>
          </a:p>
        </p:txBody>
      </p:sp>
      <p:pic>
        <p:nvPicPr>
          <p:cNvPr id="6" name="Imagem 5" descr="Uma imagem com pessoa, unha, dedo, polegar&#10;&#10;Os conteúdos gerados pela IA podem estar incorretos.">
            <a:extLst>
              <a:ext uri="{FF2B5EF4-FFF2-40B4-BE49-F238E27FC236}">
                <a16:creationId xmlns:a16="http://schemas.microsoft.com/office/drawing/2014/main" id="{23CCBFB6-ACF2-DA06-EFDD-5AEBEC038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619" y="-3313"/>
            <a:ext cx="4668414" cy="686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36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16214-58CC-03AA-8285-C89C0E772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-2311267"/>
            <a:ext cx="6389027" cy="4178808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ACBA1FB-117F-D2F4-728C-0FE0C9B00D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0392" y="2572203"/>
            <a:ext cx="6227064" cy="1216152"/>
          </a:xfrm>
        </p:spPr>
        <p:txBody>
          <a:bodyPr>
            <a:normAutofit lnSpcReduction="10000"/>
          </a:bodyPr>
          <a:lstStyle/>
          <a:p>
            <a:r>
              <a:rPr lang="pt-PT">
                <a:ea typeface="+mn-lt"/>
                <a:cs typeface="+mn-lt"/>
              </a:rPr>
              <a:t>Um </a:t>
            </a:r>
            <a:r>
              <a:rPr lang="pt-PT" b="1">
                <a:ea typeface="+mn-lt"/>
                <a:cs typeface="+mn-lt"/>
              </a:rPr>
              <a:t>backup</a:t>
            </a:r>
            <a:r>
              <a:rPr lang="pt-PT">
                <a:ea typeface="+mn-lt"/>
                <a:cs typeface="+mn-lt"/>
              </a:rPr>
              <a:t> é uma cópia de segurança de dados para evitar perdas e permitir recuperação em caso de falhas.</a:t>
            </a:r>
          </a:p>
        </p:txBody>
      </p:sp>
      <p:pic>
        <p:nvPicPr>
          <p:cNvPr id="6" name="Imagem 5" descr="Uma imagem com Telemóvel, pessoa, aparelho, Dispositivo de comunicações portátil&#10;&#10;Os conteúdos gerados pela IA podem estar incorretos.">
            <a:extLst>
              <a:ext uri="{FF2B5EF4-FFF2-40B4-BE49-F238E27FC236}">
                <a16:creationId xmlns:a16="http://schemas.microsoft.com/office/drawing/2014/main" id="{96CBD958-F629-FA1E-1F29-D1A3E00F8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645" y="-3313"/>
            <a:ext cx="4665317" cy="686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7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069F72-2015-4FB6-9588-A49CB14BDC1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AD4C1A2-2B2B-48A1-9ECA-17D85E2078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DA60BD-0042-4722-B671-D551884D1E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435</Words>
  <Application>Microsoft Office PowerPoint</Application>
  <PresentationFormat>Ecrã Panorâmico</PresentationFormat>
  <Paragraphs>124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5" baseType="lpstr">
      <vt:lpstr>ChronicleVTI</vt:lpstr>
      <vt:lpstr>Apresentação sobre backup </vt:lpstr>
      <vt:lpstr>O que e um BACKUP</vt:lpstr>
      <vt:lpstr>O QUE  TIPOS DE BACKUPS EXISTEM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92</cp:revision>
  <dcterms:created xsi:type="dcterms:W3CDTF">2025-02-05T10:18:41Z</dcterms:created>
  <dcterms:modified xsi:type="dcterms:W3CDTF">2025-02-05T10:34:00Z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