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LD7Wu45NsgcDMoO+zOR06T1A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TOTOR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LUKIII</a:t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LUKIII</a:t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LUKIII</a:t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THOMAS</a:t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L’objectif de ce projet tutoré est de concevoir et de réaliser un système de jukebox modernisé.  LUCAS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 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Ce système doit permettre de passer de la musique en sélectionnant des morceaux dans une playlist pour les ajouter à la liste d’attente.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Le jukebox en lui-même sera installé sur une Raspberry pi et permettra de diffuser la musique et afficher la musique jouée ainsi que la liste d’attente 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Deux applications web mobiles sont prévues : une pour les utilisateurs du jukebox permettant d’ajouter des musiques à la liste d’attente, et une pour le propriétaire du jukebox lui permettant de gérer son état et la liste d’attente.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/>
              <a:t>Cette dernière est reliée à un service en ligne stockant les fichiers audios et permettant de créer ses playlists.</a:t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170bb12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170bb1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6170bb12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6170bb12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6170bb12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TOTOR</a:t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TOTOR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170bb121_0_10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76170bb121_0_10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76170bb121_0_1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76170bb121_0_1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76170bb121_0_1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170bb121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76170bb121_0_1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76170bb121_0_1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76170bb121_0_1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76170bb121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170bb121_0_1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76170bb121_0_11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76170bb121_0_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76170bb121_0_1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76170bb121_0_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170bb121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76170bb121_0_1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76170bb121_0_1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76170bb121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76170bb121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76170bb121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170bb121_0_13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76170bb121_0_13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76170bb121_0_13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76170bb121_0_13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76170bb121_0_13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76170bb121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76170bb121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76170bb121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170bb121_0_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76170bb121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76170bb121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76170bb121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170bb121_0_1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76170bb121_0_1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76170bb121_0_1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170bb121_0_14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76170bb121_0_14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76170bb121_0_14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76170bb121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76170bb121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76170bb121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170bb121_0_15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76170bb121_0_15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76170bb121_0_15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76170bb121_0_1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76170bb121_0_1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76170bb121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170bb121_0_1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76170bb121_0_16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76170bb121_0_1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76170bb121_0_1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76170bb121_0_1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170bb121_0_16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76170bb121_0_16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76170bb121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76170bb121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76170bb121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170bb121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76170bb121_0_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76170bb121_0_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76170bb121_0_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76170bb121_0_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4.png"/><Relationship Id="rId13" Type="http://schemas.openxmlformats.org/officeDocument/2006/relationships/image" Target="../media/image20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5.png"/><Relationship Id="rId13" Type="http://schemas.openxmlformats.org/officeDocument/2006/relationships/image" Target="../media/image29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jpg"/><Relationship Id="rId6" Type="http://schemas.openxmlformats.org/officeDocument/2006/relationships/image" Target="../media/image3.png"/><Relationship Id="rId7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 Black"/>
              <a:buNone/>
            </a:pPr>
            <a:r>
              <a:rPr b="1" lang="fr-FR" sz="5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Projet tutoré : Jukebox moderne</a:t>
            </a:r>
            <a:br>
              <a:rPr lang="fr-FR" sz="5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51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2729559" y="4200522"/>
            <a:ext cx="6740685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Jean-Baptiste Benard, Lucas Ligerot, Théo Fraschini, Thomas Farruggia, Victor Vancoille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 sz="1000">
                <a:solidFill>
                  <a:srgbClr val="898989"/>
                </a:solidFill>
              </a:rPr>
              <a:t>‹#›</a:t>
            </a:fld>
            <a:endParaRPr sz="1000">
              <a:solidFill>
                <a:srgbClr val="898989"/>
              </a:solidFill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-930116" y="6204567"/>
            <a:ext cx="4687077" cy="44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Année 2019-2020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9602924" y="6242073"/>
            <a:ext cx="2719705" cy="37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Licence Pro CIASIE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4538798" y="5316302"/>
            <a:ext cx="3114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Tuteur: Gérôme Canals</a:t>
            </a:r>
            <a:endParaRPr b="0" i="0" sz="18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75" y="1472326"/>
            <a:ext cx="5372000" cy="338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5"/>
          <p:cNvCxnSpPr/>
          <p:nvPr/>
        </p:nvCxnSpPr>
        <p:spPr>
          <a:xfrm>
            <a:off x="5834475" y="1573887"/>
            <a:ext cx="0" cy="3710100"/>
          </a:xfrm>
          <a:prstGeom prst="straightConnector1">
            <a:avLst/>
          </a:prstGeom>
          <a:noFill/>
          <a:ln cap="flat" cmpd="sng" w="19050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5159" y="1385175"/>
            <a:ext cx="5607516" cy="40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717842" y="97997"/>
            <a:ext cx="1110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>
            <a:off x="5091397" y="651889"/>
            <a:ext cx="2327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21"/>
          <p:cNvSpPr txBox="1"/>
          <p:nvPr/>
        </p:nvSpPr>
        <p:spPr>
          <a:xfrm>
            <a:off x="841466" y="2795743"/>
            <a:ext cx="2434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cherche un endroit pour s’amuser avec ces amis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697400" y="2891775"/>
            <a:ext cx="2658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trouve un bar pour passer la soirée, ce bar disposant d’un jukebox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9221500" y="3083475"/>
            <a:ext cx="251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et ses amis scannent le QR-Code du jukebox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4852985" y="5790434"/>
            <a:ext cx="2434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sort du bar pour rentrer chez elle ou continuer la soirée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746018" y="5786588"/>
            <a:ext cx="2434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peuvent maintenant ajouter des musiques disponibles via la playlist dans la file d’attente du jukebox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8959950" y="5863050"/>
            <a:ext cx="2839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est automatiquement déconnectée au bout de 2 heures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90" y="837832"/>
            <a:ext cx="431098" cy="4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3653" y="837845"/>
            <a:ext cx="487752" cy="48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0470" y="865727"/>
            <a:ext cx="431098" cy="4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374" y="3604565"/>
            <a:ext cx="431098" cy="4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7509" y="3527848"/>
            <a:ext cx="431098" cy="4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3541" y="3512438"/>
            <a:ext cx="487752" cy="48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4565" y="935331"/>
            <a:ext cx="1804259" cy="177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9680005" y="1168472"/>
            <a:ext cx="1804259" cy="177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2522" y="3666394"/>
            <a:ext cx="1951990" cy="19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02231" y="3890820"/>
            <a:ext cx="1735657" cy="170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65061" y="3890818"/>
            <a:ext cx="1871098" cy="184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22981" y="902436"/>
            <a:ext cx="1871098" cy="18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628650" y="97997"/>
            <a:ext cx="11286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5072069" y="660102"/>
            <a:ext cx="2364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22"/>
          <p:cNvSpPr txBox="1"/>
          <p:nvPr/>
        </p:nvSpPr>
        <p:spPr>
          <a:xfrm>
            <a:off x="754249" y="2835745"/>
            <a:ext cx="247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est gérant d’un bar avec jukebox moderne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785800" y="2933189"/>
            <a:ext cx="247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musique passe deux fois d’affilée sur le jukebox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9413994" y="3030487"/>
            <a:ext cx="2472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passe à la musique suivante mais elle est toujours la même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7237665" y="6064923"/>
            <a:ext cx="247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expulse de l’application l’utilisateur qui a ajouté la même musique plusieur fois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3024563" y="5870857"/>
            <a:ext cx="247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supprime la musique qui était présente plusieurs fois dans la file d’attente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550" y="848802"/>
            <a:ext cx="437984" cy="4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6534" y="848815"/>
            <a:ext cx="495543" cy="48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5664" y="877110"/>
            <a:ext cx="437984" cy="4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3561" y="3656490"/>
            <a:ext cx="437984" cy="4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9436" y="3578635"/>
            <a:ext cx="437984" cy="4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5303" y="873972"/>
            <a:ext cx="1983172" cy="194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6683" y="1036621"/>
            <a:ext cx="1652274" cy="16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37058" y="1132741"/>
            <a:ext cx="1652292" cy="162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34929" y="4168801"/>
            <a:ext cx="1652292" cy="162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78367" y="4168801"/>
            <a:ext cx="1835656" cy="180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flipH="1">
            <a:off x="7434936" y="3959307"/>
            <a:ext cx="2078468" cy="20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lang="fr-F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Maquettes</a:t>
            </a:r>
            <a:br>
              <a:rPr lang="fr-F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 sz="1000">
                <a:solidFill>
                  <a:srgbClr val="898989"/>
                </a:solidFill>
              </a:rPr>
              <a:t>‹#›</a:t>
            </a:fld>
            <a:endParaRPr sz="1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type="title"/>
          </p:nvPr>
        </p:nvSpPr>
        <p:spPr>
          <a:xfrm>
            <a:off x="726057" y="3121701"/>
            <a:ext cx="3658053" cy="178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-FR" sz="1100">
                <a:solidFill>
                  <a:srgbClr val="898989"/>
                </a:solidFill>
              </a:rPr>
              <a:t>‹#›</a:t>
            </a:fld>
            <a:endParaRPr sz="1100">
              <a:solidFill>
                <a:srgbClr val="898989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900" y="0"/>
            <a:ext cx="4990825" cy="67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838200" y="3198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fr-FR">
                <a:latin typeface="Arial Black"/>
                <a:ea typeface="Arial Black"/>
                <a:cs typeface="Arial Black"/>
                <a:sym typeface="Arial Black"/>
              </a:rPr>
              <a:t>Technologies utilisées</a:t>
            </a:r>
            <a:br>
              <a:rPr b="1" lang="fr-FR">
                <a:latin typeface="Arial Black"/>
                <a:ea typeface="Arial Black"/>
                <a:cs typeface="Arial Black"/>
                <a:sym typeface="Arial Black"/>
              </a:rPr>
            </a:b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22" name="Google Shape;322;p27"/>
          <p:cNvGrpSpPr/>
          <p:nvPr/>
        </p:nvGrpSpPr>
        <p:grpSpPr>
          <a:xfrm>
            <a:off x="399698" y="1563557"/>
            <a:ext cx="5159338" cy="3478339"/>
            <a:chOff x="399698" y="1563557"/>
            <a:chExt cx="5159338" cy="3478339"/>
          </a:xfrm>
        </p:grpSpPr>
        <p:grpSp>
          <p:nvGrpSpPr>
            <p:cNvPr id="323" name="Google Shape;323;p27"/>
            <p:cNvGrpSpPr/>
            <p:nvPr/>
          </p:nvGrpSpPr>
          <p:grpSpPr>
            <a:xfrm>
              <a:off x="399698" y="1563557"/>
              <a:ext cx="3640778" cy="3478339"/>
              <a:chOff x="399698" y="1563557"/>
              <a:chExt cx="3640778" cy="3478339"/>
            </a:xfrm>
          </p:grpSpPr>
          <p:pic>
            <p:nvPicPr>
              <p:cNvPr descr="Une image contenant dessin, assiette&#10;&#10;Description générée automatiquement" id="324" name="Google Shape;324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9698" y="1563557"/>
                <a:ext cx="3370463" cy="182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objet, dessin, signe, horloge&#10;&#10;Description générée automatiquement" id="325" name="Google Shape;325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67553" r="0" t="0"/>
              <a:stretch/>
            </p:blipFill>
            <p:spPr>
              <a:xfrm>
                <a:off x="2703205" y="3301736"/>
                <a:ext cx="1337271" cy="174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Une image contenant dessin&#10;&#10;Description générée automatiquement" id="326" name="Google Shape;32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41558" y="1738374"/>
              <a:ext cx="1717478" cy="17174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7"/>
          <p:cNvGrpSpPr/>
          <p:nvPr/>
        </p:nvGrpSpPr>
        <p:grpSpPr>
          <a:xfrm>
            <a:off x="6795587" y="1142062"/>
            <a:ext cx="5229800" cy="3970301"/>
            <a:chOff x="6795587" y="1142062"/>
            <a:chExt cx="5229800" cy="3970301"/>
          </a:xfrm>
        </p:grpSpPr>
        <p:pic>
          <p:nvPicPr>
            <p:cNvPr descr="Une image contenant dessin, assiette&#10;&#10;Description générée automatiquement" id="328" name="Google Shape;32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01395" y="1142062"/>
              <a:ext cx="3200400" cy="1656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lumière&#10;&#10;Description générée automatiquement" id="329" name="Google Shape;329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55297" y="2839880"/>
              <a:ext cx="2470090" cy="2272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table&#10;&#10;Description générée automatiquement" id="330" name="Google Shape;330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795587" y="2794854"/>
              <a:ext cx="3265887" cy="166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27"/>
          <p:cNvGrpSpPr/>
          <p:nvPr/>
        </p:nvGrpSpPr>
        <p:grpSpPr>
          <a:xfrm>
            <a:off x="3112014" y="5118165"/>
            <a:ext cx="5624089" cy="1603310"/>
            <a:chOff x="2247490" y="5118165"/>
            <a:chExt cx="5624089" cy="1603310"/>
          </a:xfrm>
        </p:grpSpPr>
        <p:pic>
          <p:nvPicPr>
            <p:cNvPr descr="Une image contenant dessin&#10;&#10;Description générée automatiquement" id="332" name="Google Shape;332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68269" y="5118165"/>
              <a:ext cx="1603310" cy="1603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arme&#10;&#10;Description générée automatiquement" id="333" name="Google Shape;333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247490" y="5551416"/>
              <a:ext cx="3585972" cy="979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27"/>
          <p:cNvSpPr txBox="1"/>
          <p:nvPr/>
        </p:nvSpPr>
        <p:spPr>
          <a:xfrm>
            <a:off x="673331" y="3898669"/>
            <a:ext cx="1878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web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9881950" y="5149491"/>
            <a:ext cx="1878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données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5254117" y="4687826"/>
            <a:ext cx="18786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L’application installée sur la Raspberry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 txBox="1"/>
          <p:nvPr>
            <p:ph type="title"/>
          </p:nvPr>
        </p:nvSpPr>
        <p:spPr>
          <a:xfrm>
            <a:off x="7859437" y="957695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fr-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857266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fr-FR" sz="2200" u="none" cap="none" strike="noStrike">
                <a:solidFill>
                  <a:schemeClr val="dk1"/>
                </a:solidFill>
              </a:rPr>
              <a:t>Grâce à cette étude préalable, nous avons maintenant une idée plus claire et plus précise du projet que nous allons mener.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</a:endParaRPr>
          </a:p>
          <a:p>
            <a:pPr indent="-1397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fr-FR" sz="2200" u="none" cap="none" strike="noStrike">
                <a:solidFill>
                  <a:schemeClr val="dk1"/>
                </a:solidFill>
              </a:rPr>
              <a:t>Nous avons pu discuter des différentes fonctionnalités, technologies que nous allons utiliser et ainsi confronter et partager les différents points de vue des membres du groupe.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397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fr-FR" sz="2200" u="none" cap="none" strike="noStrike">
                <a:solidFill>
                  <a:schemeClr val="dk1"/>
                </a:solidFill>
              </a:rPr>
              <a:t>Nous avons également pu réfléchir, notamment grâce aux personas, aux futurs utilisateurs de notre application et à leurs besoins et attentes.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</a:endParaRPr>
          </a:p>
          <a:p>
            <a:pPr indent="-1397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fr-FR" sz="2200" u="none" cap="none" strike="noStrike">
                <a:solidFill>
                  <a:schemeClr val="dk1"/>
                </a:solidFill>
              </a:rPr>
              <a:t>Nous sommes désormais prêts à commencer la première itération !</a:t>
            </a:r>
            <a:endParaRPr i="0" sz="22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344" name="Google Shape;344;p28"/>
          <p:cNvCxnSpPr/>
          <p:nvPr/>
        </p:nvCxnSpPr>
        <p:spPr>
          <a:xfrm>
            <a:off x="7548571" y="2209249"/>
            <a:ext cx="0" cy="2506648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28"/>
          <p:cNvSpPr txBox="1"/>
          <p:nvPr>
            <p:ph idx="12" type="sldNum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fr-FR" sz="1050">
                <a:solidFill>
                  <a:schemeClr val="dk1"/>
                </a:solidFill>
              </a:rPr>
              <a:t>‹#›</a:t>
            </a:fld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>
            <p:ph type="title"/>
          </p:nvPr>
        </p:nvSpPr>
        <p:spPr>
          <a:xfrm>
            <a:off x="949875" y="963902"/>
            <a:ext cx="34944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fr-F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/>
          </a:p>
        </p:txBody>
      </p:sp>
      <p:cxnSp>
        <p:nvCxnSpPr>
          <p:cNvPr id="177" name="Google Shape;177;p2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Rappel du Sujet	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Etude de l’existant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Public ciblé - besoins – solutions	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Scénarios - cas d’utilisation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Maquettes	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Architecture									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fr-FR" sz="1700">
                <a:latin typeface="Arial"/>
                <a:ea typeface="Arial"/>
                <a:cs typeface="Arial"/>
                <a:sym typeface="Arial"/>
              </a:rPr>
              <a:t>Technologies utilisées														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>
            <p:ph idx="12" type="sldNum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fr-FR" sz="1050">
                <a:solidFill>
                  <a:schemeClr val="dk1"/>
                </a:solidFill>
              </a:rPr>
              <a:t>‹#›</a:t>
            </a:fld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Rappel du Sujet</a:t>
            </a:r>
            <a:endParaRPr/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838200" y="1504060"/>
            <a:ext cx="10515600" cy="467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L’objectif de ce projet tutoré est de concevoir et de réaliser un système de jukebox modernisé.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Ce système doit permettre à un utilisateur (appli web mobile) de: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sélectionner une musique (ajouter à la file d’attente)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à un propriétaire  (appli web mobile) de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gérer l’état et la liste d’attente du jukebox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gérer les playlists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à un admin (service en ligne) de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proposer des playlists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à un jukebox (raspberry pi) de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diffuser la musique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170bb12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 sz="4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Etude de l’existant</a:t>
            </a:r>
            <a:endParaRPr sz="4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g76170bb12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jaune, assis, noir, table&#10;&#10;Description générée automatiquement" id="194" name="Google Shape;194;g76170bb1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00" y="1356325"/>
            <a:ext cx="2585750" cy="25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ssis, moniteur, noir, ordinateur&#10;&#10;Description générée automatiquement" id="195" name="Google Shape;195;g76170bb12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4698" y="1239901"/>
            <a:ext cx="2991650" cy="242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ersonne, homme, noir, table&#10;&#10;Description générée automatiquement" id="196" name="Google Shape;196;g76170bb12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9988" y="1818801"/>
            <a:ext cx="3692022" cy="207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stéréo, équipement électronique, moniteur, ordinateur&#10;&#10;Description générée automatiquement" id="197" name="Google Shape;197;g76170bb12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0814" y="4103661"/>
            <a:ext cx="3524742" cy="207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76170bb12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9546" y="4419952"/>
            <a:ext cx="3911705" cy="180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Public ciblé - besoins – solutions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838200" y="1825625"/>
            <a:ext cx="10515600" cy="65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Nous avons identifié 3 principaux publics :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174" y="2855421"/>
            <a:ext cx="2600451" cy="26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028" y="3160713"/>
            <a:ext cx="2440190" cy="244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3007" y="3145010"/>
            <a:ext cx="2310862" cy="231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>
            <a:off x="1296785" y="5567652"/>
            <a:ext cx="196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Propriétaire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5368221" y="5567652"/>
            <a:ext cx="196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averti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9153283" y="5536779"/>
            <a:ext cx="196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170bb121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Public ciblé - besoins – solutions</a:t>
            </a:r>
            <a:endParaRPr/>
          </a:p>
        </p:txBody>
      </p:sp>
      <p:sp>
        <p:nvSpPr>
          <p:cNvPr id="217" name="Google Shape;217;g76170bb121_0_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8" name="Google Shape;218;g76170bb121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995" y="1472616"/>
            <a:ext cx="9588005" cy="452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Public ciblé - besoins – solutions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122" y="1825625"/>
            <a:ext cx="10179756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8" y="0"/>
            <a:ext cx="4534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45578" l="0" r="0" t="0"/>
          <a:stretch/>
        </p:blipFill>
        <p:spPr>
          <a:xfrm>
            <a:off x="4876800" y="242596"/>
            <a:ext cx="6758473" cy="581297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/>
          <p:nvPr/>
        </p:nvSpPr>
        <p:spPr>
          <a:xfrm>
            <a:off x="124408" y="8312"/>
            <a:ext cx="4534678" cy="359075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29" y="0"/>
            <a:ext cx="4534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53196"/>
          <a:stretch/>
        </p:blipFill>
        <p:spPr>
          <a:xfrm>
            <a:off x="4973217" y="606490"/>
            <a:ext cx="7015064" cy="5843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/>
          <p:nvPr/>
        </p:nvSpPr>
        <p:spPr>
          <a:xfrm>
            <a:off x="60311" y="3655862"/>
            <a:ext cx="4637313" cy="30656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2019-11-30T14:17:27Z</dcterms:created>
  <dc:creator>Thomas Farruggia</dc:creator>
</cp:coreProperties>
</file>