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14" r:id="rId2"/>
    <p:sldId id="257" r:id="rId3"/>
    <p:sldId id="258" r:id="rId4"/>
    <p:sldId id="266" r:id="rId5"/>
    <p:sldId id="267" r:id="rId6"/>
    <p:sldId id="316" r:id="rId7"/>
    <p:sldId id="315" r:id="rId8"/>
    <p:sldId id="317" r:id="rId9"/>
    <p:sldId id="274" r:id="rId10"/>
    <p:sldId id="319" r:id="rId11"/>
    <p:sldId id="320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12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urier New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urier New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urier New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urier New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urier New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urier New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urier New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urier New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urier New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CC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04" autoAdjust="0"/>
    <p:restoredTop sz="94715" autoAdjust="0"/>
  </p:normalViewPr>
  <p:slideViewPr>
    <p:cSldViewPr>
      <p:cViewPr>
        <p:scale>
          <a:sx n="113" d="100"/>
          <a:sy n="113" d="100"/>
        </p:scale>
        <p:origin x="1784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4AEED8A-CB33-5846-AD17-3A84DE7DD121}" type="datetimeFigureOut">
              <a:rPr lang="fr-FR"/>
              <a:pPr>
                <a:defRPr/>
              </a:pPr>
              <a:t>03/12/2017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C8540C6-9047-B943-91EC-6263F757337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noProof="0" smtClean="0"/>
              <a:t>Click to edit Master text styles</a:t>
            </a:r>
          </a:p>
          <a:p>
            <a:pPr lvl="1"/>
            <a:r>
              <a:rPr lang="en-US" altLang="fr-FR" noProof="0" smtClean="0"/>
              <a:t>Second level</a:t>
            </a:r>
          </a:p>
          <a:p>
            <a:pPr lvl="2"/>
            <a:r>
              <a:rPr lang="en-US" altLang="fr-FR" noProof="0" smtClean="0"/>
              <a:t>Third level</a:t>
            </a:r>
          </a:p>
          <a:p>
            <a:pPr lvl="3"/>
            <a:r>
              <a:rPr lang="en-US" altLang="fr-FR" noProof="0" smtClean="0"/>
              <a:t>Fourth level</a:t>
            </a:r>
          </a:p>
          <a:p>
            <a:pPr lvl="4"/>
            <a:r>
              <a:rPr lang="en-US" altLang="fr-FR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51FE7538-45C0-7243-A648-64A07F399AF2}" type="slidenum">
              <a:rPr lang="en-US" altLang="fr-FR"/>
              <a:pPr>
                <a:defRPr/>
              </a:pPr>
              <a:t>‹#›</a:t>
            </a:fld>
            <a:endParaRPr lang="en-US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16B9E5-4EBF-EC48-81EF-5AD0444D06D1}" type="slidenum">
              <a:rPr lang="en-US" altLang="fr-FR"/>
              <a:pPr>
                <a:defRPr/>
              </a:pPr>
              <a:t>1</a:t>
            </a:fld>
            <a:endParaRPr lang="en-US" altLang="fr-FR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38BE6-47B6-934A-922B-B8460719F827}" type="slidenum">
              <a:rPr lang="en-US" altLang="fr-FR"/>
              <a:pPr>
                <a:defRPr/>
              </a:pPr>
              <a:t>10</a:t>
            </a:fld>
            <a:endParaRPr lang="en-US" altLang="fr-FR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844723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38BE6-47B6-934A-922B-B8460719F827}" type="slidenum">
              <a:rPr lang="en-US" altLang="fr-FR"/>
              <a:pPr>
                <a:defRPr/>
              </a:pPr>
              <a:t>11</a:t>
            </a:fld>
            <a:endParaRPr lang="en-US" altLang="fr-FR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429845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38BE6-47B6-934A-922B-B8460719F827}" type="slidenum">
              <a:rPr lang="en-US" altLang="fr-FR"/>
              <a:pPr>
                <a:defRPr/>
              </a:pPr>
              <a:t>12</a:t>
            </a:fld>
            <a:endParaRPr lang="en-US" altLang="fr-FR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434730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38BE6-47B6-934A-922B-B8460719F827}" type="slidenum">
              <a:rPr lang="en-US" altLang="fr-FR"/>
              <a:pPr>
                <a:defRPr/>
              </a:pPr>
              <a:t>13</a:t>
            </a:fld>
            <a:endParaRPr lang="en-US" altLang="fr-FR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936443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38BE6-47B6-934A-922B-B8460719F827}" type="slidenum">
              <a:rPr lang="en-US" altLang="fr-FR"/>
              <a:pPr>
                <a:defRPr/>
              </a:pPr>
              <a:t>14</a:t>
            </a:fld>
            <a:endParaRPr lang="en-US" altLang="fr-FR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912481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38BE6-47B6-934A-922B-B8460719F827}" type="slidenum">
              <a:rPr lang="en-US" altLang="fr-FR"/>
              <a:pPr>
                <a:defRPr/>
              </a:pPr>
              <a:t>15</a:t>
            </a:fld>
            <a:endParaRPr lang="en-US" altLang="fr-FR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785434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38BE6-47B6-934A-922B-B8460719F827}" type="slidenum">
              <a:rPr lang="en-US" altLang="fr-FR"/>
              <a:pPr>
                <a:defRPr/>
              </a:pPr>
              <a:t>16</a:t>
            </a:fld>
            <a:endParaRPr lang="en-US" altLang="fr-FR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2768462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38BE6-47B6-934A-922B-B8460719F827}" type="slidenum">
              <a:rPr lang="en-US" altLang="fr-FR"/>
              <a:pPr>
                <a:defRPr/>
              </a:pPr>
              <a:t>17</a:t>
            </a:fld>
            <a:endParaRPr lang="en-US" altLang="fr-FR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337523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38BE6-47B6-934A-922B-B8460719F827}" type="slidenum">
              <a:rPr lang="en-US" altLang="fr-FR"/>
              <a:pPr>
                <a:defRPr/>
              </a:pPr>
              <a:t>18</a:t>
            </a:fld>
            <a:endParaRPr lang="en-US" altLang="fr-FR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9339830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38BE6-47B6-934A-922B-B8460719F827}" type="slidenum">
              <a:rPr lang="en-US" altLang="fr-FR"/>
              <a:pPr>
                <a:defRPr/>
              </a:pPr>
              <a:t>19</a:t>
            </a:fld>
            <a:endParaRPr lang="en-US" altLang="fr-FR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490700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F0A4D6-BB85-6045-8872-5A9CD73177B7}" type="slidenum">
              <a:rPr lang="en-US" altLang="fr-FR"/>
              <a:pPr>
                <a:defRPr/>
              </a:pPr>
              <a:t>2</a:t>
            </a:fld>
            <a:endParaRPr lang="en-US" altLang="fr-FR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38BE6-47B6-934A-922B-B8460719F827}" type="slidenum">
              <a:rPr lang="en-US" altLang="fr-FR"/>
              <a:pPr>
                <a:defRPr/>
              </a:pPr>
              <a:t>20</a:t>
            </a:fld>
            <a:endParaRPr lang="en-US" altLang="fr-FR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8158569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38BE6-47B6-934A-922B-B8460719F827}" type="slidenum">
              <a:rPr lang="en-US" altLang="fr-FR"/>
              <a:pPr>
                <a:defRPr/>
              </a:pPr>
              <a:t>21</a:t>
            </a:fld>
            <a:endParaRPr lang="en-US" altLang="fr-FR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6592064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38BE6-47B6-934A-922B-B8460719F827}" type="slidenum">
              <a:rPr lang="en-US" altLang="fr-FR"/>
              <a:pPr>
                <a:defRPr/>
              </a:pPr>
              <a:t>22</a:t>
            </a:fld>
            <a:endParaRPr lang="en-US" altLang="fr-FR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7922426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38BE6-47B6-934A-922B-B8460719F827}" type="slidenum">
              <a:rPr lang="en-US" altLang="fr-FR"/>
              <a:pPr>
                <a:defRPr/>
              </a:pPr>
              <a:t>23</a:t>
            </a:fld>
            <a:endParaRPr lang="en-US" altLang="fr-FR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225050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38BE6-47B6-934A-922B-B8460719F827}" type="slidenum">
              <a:rPr lang="en-US" altLang="fr-FR"/>
              <a:pPr>
                <a:defRPr/>
              </a:pPr>
              <a:t>24</a:t>
            </a:fld>
            <a:endParaRPr lang="en-US" altLang="fr-FR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8033661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38BE6-47B6-934A-922B-B8460719F827}" type="slidenum">
              <a:rPr lang="en-US" altLang="fr-FR"/>
              <a:pPr>
                <a:defRPr/>
              </a:pPr>
              <a:t>25</a:t>
            </a:fld>
            <a:endParaRPr lang="en-US" altLang="fr-FR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7227348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38BE6-47B6-934A-922B-B8460719F827}" type="slidenum">
              <a:rPr lang="en-US" altLang="fr-FR"/>
              <a:pPr>
                <a:defRPr/>
              </a:pPr>
              <a:t>26</a:t>
            </a:fld>
            <a:endParaRPr lang="en-US" altLang="fr-FR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4725972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38BE6-47B6-934A-922B-B8460719F827}" type="slidenum">
              <a:rPr lang="en-US" altLang="fr-FR"/>
              <a:pPr>
                <a:defRPr/>
              </a:pPr>
              <a:t>27</a:t>
            </a:fld>
            <a:endParaRPr lang="en-US" altLang="fr-FR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6273096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38BE6-47B6-934A-922B-B8460719F827}" type="slidenum">
              <a:rPr lang="en-US" altLang="fr-FR"/>
              <a:pPr>
                <a:defRPr/>
              </a:pPr>
              <a:t>28</a:t>
            </a:fld>
            <a:endParaRPr lang="en-US" altLang="fr-FR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5017786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38BE6-47B6-934A-922B-B8460719F827}" type="slidenum">
              <a:rPr lang="en-US" altLang="fr-FR"/>
              <a:pPr>
                <a:defRPr/>
              </a:pPr>
              <a:t>29</a:t>
            </a:fld>
            <a:endParaRPr lang="en-US" altLang="fr-FR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883628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940396-78B3-1747-8478-49E42FD9781A}" type="slidenum">
              <a:rPr lang="en-US" altLang="fr-FR"/>
              <a:pPr>
                <a:defRPr/>
              </a:pPr>
              <a:t>3</a:t>
            </a:fld>
            <a:endParaRPr lang="en-US" altLang="fr-FR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38BE6-47B6-934A-922B-B8460719F827}" type="slidenum">
              <a:rPr lang="en-US" altLang="fr-FR"/>
              <a:pPr>
                <a:defRPr/>
              </a:pPr>
              <a:t>30</a:t>
            </a:fld>
            <a:endParaRPr lang="en-US" altLang="fr-FR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7892317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38BE6-47B6-934A-922B-B8460719F827}" type="slidenum">
              <a:rPr lang="en-US" altLang="fr-FR"/>
              <a:pPr>
                <a:defRPr/>
              </a:pPr>
              <a:t>31</a:t>
            </a:fld>
            <a:endParaRPr lang="en-US" altLang="fr-FR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9134254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38BE6-47B6-934A-922B-B8460719F827}" type="slidenum">
              <a:rPr lang="en-US" altLang="fr-FR"/>
              <a:pPr>
                <a:defRPr/>
              </a:pPr>
              <a:t>32</a:t>
            </a:fld>
            <a:endParaRPr lang="en-US" altLang="fr-FR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3878770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38BE6-47B6-934A-922B-B8460719F827}" type="slidenum">
              <a:rPr lang="en-US" altLang="fr-FR"/>
              <a:pPr>
                <a:defRPr/>
              </a:pPr>
              <a:t>33</a:t>
            </a:fld>
            <a:endParaRPr lang="en-US" altLang="fr-FR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3597309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ED81F8-0D92-AD4D-B4D1-E0598322012E}" type="slidenum">
              <a:rPr lang="en-US" altLang="fr-FR"/>
              <a:pPr>
                <a:defRPr/>
              </a:pPr>
              <a:t>34</a:t>
            </a:fld>
            <a:endParaRPr lang="en-US" altLang="fr-FR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228341-6FEF-B045-9479-05DCB5F10657}" type="slidenum">
              <a:rPr lang="en-US" altLang="fr-FR"/>
              <a:pPr>
                <a:defRPr/>
              </a:pPr>
              <a:t>4</a:t>
            </a:fld>
            <a:endParaRPr lang="en-US" altLang="fr-FR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F5632C-0104-014A-AD96-63878FEC4A17}" type="slidenum">
              <a:rPr lang="en-US" altLang="fr-FR"/>
              <a:pPr>
                <a:defRPr/>
              </a:pPr>
              <a:t>5</a:t>
            </a:fld>
            <a:endParaRPr lang="en-US" altLang="fr-FR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FD4E24-C9C2-6442-B525-F841BBBA616D}" type="slidenum">
              <a:rPr lang="en-US" altLang="fr-FR"/>
              <a:pPr>
                <a:defRPr/>
              </a:pPr>
              <a:t>6</a:t>
            </a:fld>
            <a:endParaRPr lang="en-US" altLang="fr-FR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533138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FD4E24-C9C2-6442-B525-F841BBBA616D}" type="slidenum">
              <a:rPr lang="en-US" altLang="fr-FR"/>
              <a:pPr>
                <a:defRPr/>
              </a:pPr>
              <a:t>7</a:t>
            </a:fld>
            <a:endParaRPr lang="en-US" altLang="fr-FR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925829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FD4E24-C9C2-6442-B525-F841BBBA616D}" type="slidenum">
              <a:rPr lang="en-US" altLang="fr-FR"/>
              <a:pPr>
                <a:defRPr/>
              </a:pPr>
              <a:t>8</a:t>
            </a:fld>
            <a:endParaRPr lang="en-US" altLang="fr-FR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2000870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38BE6-47B6-934A-922B-B8460719F827}" type="slidenum">
              <a:rPr lang="en-US" altLang="fr-FR"/>
              <a:pPr>
                <a:defRPr/>
              </a:pPr>
              <a:t>9</a:t>
            </a:fld>
            <a:endParaRPr lang="en-US" altLang="fr-FR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alt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0E4D9-085E-1944-9756-7FBDADD69E06}" type="slidenum">
              <a:rPr lang="en-US" altLang="fr-FR"/>
              <a:pPr>
                <a:defRPr/>
              </a:pPr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45569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B71AD-C00C-C142-85BE-7F506817DCC9}" type="slidenum">
              <a:rPr lang="en-US" altLang="fr-FR"/>
              <a:pPr>
                <a:defRPr/>
              </a:pPr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58514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03D79-E034-784F-881F-E6FA0121A806}" type="slidenum">
              <a:rPr lang="en-US" altLang="fr-FR"/>
              <a:pPr>
                <a:defRPr/>
              </a:pPr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94056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1F53C-A4DC-F149-8962-516958C05BEA}" type="slidenum">
              <a:rPr lang="en-US" altLang="fr-FR"/>
              <a:pPr>
                <a:defRPr/>
              </a:pPr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79990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A6048-2495-4A4F-BC98-5EBA3E62F01E}" type="slidenum">
              <a:rPr lang="en-US" altLang="fr-FR"/>
              <a:pPr>
                <a:defRPr/>
              </a:pPr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58890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E713A-9A03-3C47-B89B-2CCA0C887339}" type="slidenum">
              <a:rPr lang="en-US" altLang="fr-FR"/>
              <a:pPr>
                <a:defRPr/>
              </a:pPr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72531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9F250-817C-984E-9294-ADE65C3DC2A5}" type="slidenum">
              <a:rPr lang="en-US" altLang="fr-FR"/>
              <a:pPr>
                <a:defRPr/>
              </a:pPr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30779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7B5D5-28F8-3747-A487-7E2973F37676}" type="slidenum">
              <a:rPr lang="en-US" altLang="fr-FR"/>
              <a:pPr>
                <a:defRPr/>
              </a:pPr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53567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0875DD-1263-0845-8945-B3134E49A5D4}" type="slidenum">
              <a:rPr lang="en-US" altLang="fr-FR"/>
              <a:pPr>
                <a:defRPr/>
              </a:pPr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78672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BB33E-53EE-5B44-8CDB-599D26A09614}" type="slidenum">
              <a:rPr lang="en-US" altLang="fr-FR"/>
              <a:pPr>
                <a:defRPr/>
              </a:pPr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50937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4CA16-FF9A-B54C-9744-20815787DBD1}" type="slidenum">
              <a:rPr lang="en-US" altLang="fr-FR"/>
              <a:pPr>
                <a:defRPr/>
              </a:pPr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12807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fld id="{3A4CD1F2-7929-134F-82CE-E85A506A65F1}" type="slidenum">
              <a:rPr lang="en-US" altLang="fr-FR"/>
              <a:pPr>
                <a:defRPr/>
              </a:pPr>
              <a:t>‹#›</a:t>
            </a:fld>
            <a:endParaRPr lang="en-US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fr-FR" sz="4400" dirty="0" smtClean="0">
                <a:solidFill>
                  <a:schemeClr val="bg1"/>
                </a:solidFill>
              </a:rPr>
              <a:t>Fibonacci Kata</a:t>
            </a:r>
          </a:p>
        </p:txBody>
      </p:sp>
      <p:sp>
        <p:nvSpPr>
          <p:cNvPr id="132109" name="Line 13"/>
          <p:cNvSpPr>
            <a:spLocks noChangeShapeType="1"/>
          </p:cNvSpPr>
          <p:nvPr/>
        </p:nvSpPr>
        <p:spPr bwMode="auto">
          <a:xfrm>
            <a:off x="685800" y="2514600"/>
            <a:ext cx="8001000" cy="0"/>
          </a:xfrm>
          <a:prstGeom prst="line">
            <a:avLst/>
          </a:prstGeom>
          <a:noFill/>
          <a:ln w="38100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smtClean="0"/>
              <a:t>The first test.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import </a:t>
            </a:r>
            <a:r>
              <a:rPr lang="fr-FR" sz="900" dirty="0" err="1"/>
              <a:t>org.junit.Test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assertEquals</a:t>
            </a:r>
            <a:r>
              <a:rPr lang="fr-FR" sz="900" dirty="0"/>
              <a:t>; </a:t>
            </a:r>
          </a:p>
          <a:p>
            <a:pPr eaLnBrk="1" hangingPunct="1">
              <a:defRPr/>
            </a:pPr>
            <a:r>
              <a:rPr lang="fr-FR" sz="900" dirty="0"/>
              <a:t/>
            </a:r>
            <a:br>
              <a:rPr lang="fr-FR" sz="900" dirty="0"/>
            </a:br>
            <a:r>
              <a:rPr lang="fr-FR" sz="900" b="1" dirty="0"/>
              <a:t>public class </a:t>
            </a:r>
            <a:r>
              <a:rPr lang="fr-FR" sz="900" dirty="0" err="1"/>
              <a:t>FibonacciShouldReturn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zeroForFirstNumber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dirty="0" err="1"/>
              <a:t>Fibonacci</a:t>
            </a:r>
            <a:r>
              <a:rPr lang="fr-FR" sz="900" dirty="0"/>
              <a:t> </a:t>
            </a:r>
            <a:r>
              <a:rPr lang="fr-FR" sz="900" dirty="0" err="1"/>
              <a:t>fibonacci</a:t>
            </a:r>
            <a:r>
              <a:rPr lang="fr-FR" sz="900" dirty="0"/>
              <a:t> = </a:t>
            </a:r>
            <a:r>
              <a:rPr lang="fr-FR" sz="900" b="1" dirty="0"/>
              <a:t>new </a:t>
            </a:r>
            <a:r>
              <a:rPr lang="fr-FR" sz="900" dirty="0" err="1"/>
              <a:t>Fibonacci</a:t>
            </a:r>
            <a:r>
              <a:rPr lang="fr-FR" sz="900" dirty="0"/>
              <a:t>();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dirty="0" err="1"/>
              <a:t>assertEquals</a:t>
            </a:r>
            <a:r>
              <a:rPr lang="fr-FR" sz="900" dirty="0"/>
              <a:t>(0, </a:t>
            </a:r>
            <a:r>
              <a:rPr lang="fr-FR" sz="900" dirty="0" err="1"/>
              <a:t>fibonacci.generate</a:t>
            </a:r>
            <a:r>
              <a:rPr lang="fr-FR" sz="900" dirty="0"/>
              <a:t>(1)[0]);</a:t>
            </a:r>
            <a:br>
              <a:rPr lang="fr-FR" sz="900" dirty="0"/>
            </a:br>
            <a:r>
              <a:rPr lang="fr-FR" sz="900" dirty="0"/>
              <a:t>    }</a:t>
            </a:r>
          </a:p>
          <a:p>
            <a:pPr eaLnBrk="1" hangingPunct="1">
              <a:defRPr/>
            </a:pPr>
            <a:r>
              <a:rPr lang="en-US" altLang="fr-FR" sz="900" dirty="0" smtClean="0"/>
              <a:t>}</a:t>
            </a:r>
            <a:endParaRPr lang="en-US" altLang="fr-FR" sz="900" dirty="0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public class </a:t>
            </a:r>
            <a:r>
              <a:rPr lang="fr-FR" sz="900" dirty="0" err="1"/>
              <a:t>Fibonacci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/>
              <a:t>public </a:t>
            </a:r>
            <a:r>
              <a:rPr lang="fr-FR" sz="900" b="1" dirty="0" err="1"/>
              <a:t>int</a:t>
            </a:r>
            <a:r>
              <a:rPr lang="fr-FR" sz="900" dirty="0"/>
              <a:t>[] </a:t>
            </a:r>
            <a:r>
              <a:rPr lang="fr-FR" sz="900" dirty="0" err="1"/>
              <a:t>generate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length</a:t>
            </a:r>
            <a:r>
              <a:rPr lang="fr-FR" sz="900" dirty="0"/>
              <a:t>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b="1" dirty="0"/>
              <a:t>return </a:t>
            </a:r>
            <a:r>
              <a:rPr lang="fr-FR" sz="900" b="1" dirty="0" err="1"/>
              <a:t>null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>}</a:t>
            </a:r>
            <a:endParaRPr lang="en-US" altLang="fr-FR" sz="900" dirty="0"/>
          </a:p>
        </p:txBody>
      </p:sp>
    </p:spTree>
    <p:extLst>
      <p:ext uri="{BB962C8B-B14F-4D97-AF65-F5344CB8AC3E}">
        <p14:creationId xmlns:p14="http://schemas.microsoft.com/office/powerpoint/2010/main" val="1435581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smtClean="0"/>
              <a:t>The first test.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import </a:t>
            </a:r>
            <a:r>
              <a:rPr lang="fr-FR" sz="900" dirty="0" err="1"/>
              <a:t>org.junit.Test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assertEquals</a:t>
            </a:r>
            <a:r>
              <a:rPr lang="fr-FR" sz="900" dirty="0"/>
              <a:t>; </a:t>
            </a:r>
          </a:p>
          <a:p>
            <a:pPr eaLnBrk="1" hangingPunct="1">
              <a:defRPr/>
            </a:pPr>
            <a:r>
              <a:rPr lang="fr-FR" sz="900" dirty="0"/>
              <a:t/>
            </a:r>
            <a:br>
              <a:rPr lang="fr-FR" sz="900" dirty="0"/>
            </a:br>
            <a:r>
              <a:rPr lang="fr-FR" sz="900" b="1" dirty="0"/>
              <a:t>public class </a:t>
            </a:r>
            <a:r>
              <a:rPr lang="fr-FR" sz="900" dirty="0" err="1"/>
              <a:t>FibonacciShouldReturn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zeroForFirstNumber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dirty="0" err="1"/>
              <a:t>Fibonacci</a:t>
            </a:r>
            <a:r>
              <a:rPr lang="fr-FR" sz="900" dirty="0"/>
              <a:t> </a:t>
            </a:r>
            <a:r>
              <a:rPr lang="fr-FR" sz="900" dirty="0" err="1"/>
              <a:t>fibonacci</a:t>
            </a:r>
            <a:r>
              <a:rPr lang="fr-FR" sz="900" dirty="0"/>
              <a:t> = </a:t>
            </a:r>
            <a:r>
              <a:rPr lang="fr-FR" sz="900" b="1" dirty="0"/>
              <a:t>new </a:t>
            </a:r>
            <a:r>
              <a:rPr lang="fr-FR" sz="900" dirty="0" err="1"/>
              <a:t>Fibonacci</a:t>
            </a:r>
            <a:r>
              <a:rPr lang="fr-FR" sz="900" dirty="0"/>
              <a:t>();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dirty="0" err="1"/>
              <a:t>assertEquals</a:t>
            </a:r>
            <a:r>
              <a:rPr lang="fr-FR" sz="900" dirty="0"/>
              <a:t>(0, </a:t>
            </a:r>
            <a:r>
              <a:rPr lang="fr-FR" sz="900" dirty="0" err="1"/>
              <a:t>fibonacci.generate</a:t>
            </a:r>
            <a:r>
              <a:rPr lang="fr-FR" sz="900" dirty="0"/>
              <a:t>(1)[0]);</a:t>
            </a:r>
            <a:br>
              <a:rPr lang="fr-FR" sz="900" dirty="0"/>
            </a:br>
            <a:r>
              <a:rPr lang="fr-FR" sz="900" dirty="0"/>
              <a:t>    }</a:t>
            </a:r>
          </a:p>
          <a:p>
            <a:pPr eaLnBrk="1" hangingPunct="1">
              <a:defRPr/>
            </a:pPr>
            <a:r>
              <a:rPr lang="en-US" altLang="fr-FR" sz="900" dirty="0" smtClean="0"/>
              <a:t>}</a:t>
            </a:r>
            <a:endParaRPr lang="en-US" altLang="fr-FR" sz="900" dirty="0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public class </a:t>
            </a:r>
            <a:r>
              <a:rPr lang="fr-FR" sz="900" dirty="0" err="1"/>
              <a:t>Fibonacci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/>
              <a:t>public </a:t>
            </a:r>
            <a:r>
              <a:rPr lang="fr-FR" sz="900" b="1" dirty="0" err="1"/>
              <a:t>int</a:t>
            </a:r>
            <a:r>
              <a:rPr lang="fr-FR" sz="900" dirty="0"/>
              <a:t>[] </a:t>
            </a:r>
            <a:r>
              <a:rPr lang="fr-FR" sz="900" dirty="0" err="1"/>
              <a:t>generate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length</a:t>
            </a:r>
            <a:r>
              <a:rPr lang="fr-FR" sz="900" dirty="0"/>
              <a:t>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b="1" dirty="0"/>
              <a:t>return </a:t>
            </a:r>
            <a:r>
              <a:rPr lang="fr-FR" sz="900" b="1" dirty="0" err="1"/>
              <a:t>null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>}</a:t>
            </a:r>
            <a:endParaRPr lang="en-US" altLang="fr-FR" sz="9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438400" y="3200400"/>
            <a:ext cx="4419600" cy="3048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fr-FR" sz="1000" dirty="0" err="1"/>
              <a:t>java.lang.NullPointerException</a:t>
            </a:r>
            <a:endParaRPr lang="en-US" altLang="fr-FR" sz="1000" dirty="0"/>
          </a:p>
        </p:txBody>
      </p:sp>
    </p:spTree>
    <p:extLst>
      <p:ext uri="{BB962C8B-B14F-4D97-AF65-F5344CB8AC3E}">
        <p14:creationId xmlns:p14="http://schemas.microsoft.com/office/powerpoint/2010/main" val="736569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smtClean="0"/>
              <a:t>The first test.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import </a:t>
            </a:r>
            <a:r>
              <a:rPr lang="fr-FR" sz="900" dirty="0" err="1"/>
              <a:t>org.junit.Test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assertEquals</a:t>
            </a:r>
            <a:r>
              <a:rPr lang="fr-FR" sz="900" dirty="0"/>
              <a:t>; </a:t>
            </a:r>
          </a:p>
          <a:p>
            <a:pPr eaLnBrk="1" hangingPunct="1">
              <a:defRPr/>
            </a:pPr>
            <a:r>
              <a:rPr lang="fr-FR" sz="900" dirty="0"/>
              <a:t/>
            </a:r>
            <a:br>
              <a:rPr lang="fr-FR" sz="900" dirty="0"/>
            </a:br>
            <a:r>
              <a:rPr lang="fr-FR" sz="900" b="1" dirty="0"/>
              <a:t>public class </a:t>
            </a:r>
            <a:r>
              <a:rPr lang="fr-FR" sz="900" dirty="0" err="1"/>
              <a:t>FibonacciShouldReturn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zeroForFirstNumber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dirty="0" err="1"/>
              <a:t>Fibonacci</a:t>
            </a:r>
            <a:r>
              <a:rPr lang="fr-FR" sz="900" dirty="0"/>
              <a:t> </a:t>
            </a:r>
            <a:r>
              <a:rPr lang="fr-FR" sz="900" dirty="0" err="1"/>
              <a:t>fibonacci</a:t>
            </a:r>
            <a:r>
              <a:rPr lang="fr-FR" sz="900" dirty="0"/>
              <a:t> = </a:t>
            </a:r>
            <a:r>
              <a:rPr lang="fr-FR" sz="900" b="1" dirty="0"/>
              <a:t>new </a:t>
            </a:r>
            <a:r>
              <a:rPr lang="fr-FR" sz="900" dirty="0" err="1"/>
              <a:t>Fibonacci</a:t>
            </a:r>
            <a:r>
              <a:rPr lang="fr-FR" sz="900" dirty="0"/>
              <a:t>();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dirty="0" err="1"/>
              <a:t>assertEquals</a:t>
            </a:r>
            <a:r>
              <a:rPr lang="fr-FR" sz="900" dirty="0"/>
              <a:t>(0, </a:t>
            </a:r>
            <a:r>
              <a:rPr lang="fr-FR" sz="900" dirty="0" err="1"/>
              <a:t>fibonacci.generate</a:t>
            </a:r>
            <a:r>
              <a:rPr lang="fr-FR" sz="900" dirty="0"/>
              <a:t>(1)[0]);</a:t>
            </a:r>
            <a:br>
              <a:rPr lang="fr-FR" sz="900" dirty="0"/>
            </a:br>
            <a:r>
              <a:rPr lang="fr-FR" sz="900" dirty="0"/>
              <a:t>    }</a:t>
            </a:r>
          </a:p>
          <a:p>
            <a:pPr eaLnBrk="1" hangingPunct="1">
              <a:defRPr/>
            </a:pPr>
            <a:r>
              <a:rPr lang="en-US" altLang="fr-FR" sz="900" dirty="0" smtClean="0"/>
              <a:t>}</a:t>
            </a:r>
            <a:endParaRPr lang="en-US" altLang="fr-FR" sz="900" dirty="0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public class </a:t>
            </a:r>
            <a:r>
              <a:rPr lang="fr-FR" sz="900" dirty="0" err="1"/>
              <a:t>Fibonacci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</a:t>
            </a:r>
            <a:r>
              <a:rPr lang="fr-FR" sz="900" dirty="0" smtClean="0"/>
              <a:t>   </a:t>
            </a:r>
            <a:r>
              <a:rPr lang="fr-FR" sz="900" b="1" dirty="0" smtClean="0"/>
              <a:t>public </a:t>
            </a:r>
            <a:r>
              <a:rPr lang="fr-FR" sz="900" b="1" dirty="0" err="1"/>
              <a:t>int</a:t>
            </a:r>
            <a:r>
              <a:rPr lang="fr-FR" sz="900" dirty="0"/>
              <a:t>[] </a:t>
            </a:r>
            <a:r>
              <a:rPr lang="fr-FR" sz="900" dirty="0" err="1"/>
              <a:t>generate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length</a:t>
            </a:r>
            <a:r>
              <a:rPr lang="fr-FR" sz="900" dirty="0"/>
              <a:t>) {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return </a:t>
            </a:r>
            <a:r>
              <a:rPr lang="fr-FR" sz="900" b="1" dirty="0"/>
              <a:t>new </a:t>
            </a:r>
            <a:r>
              <a:rPr lang="fr-FR" sz="900" b="1" dirty="0" err="1"/>
              <a:t>int</a:t>
            </a:r>
            <a:r>
              <a:rPr lang="fr-FR" sz="900" dirty="0"/>
              <a:t>[]{-1};</a:t>
            </a:r>
            <a:br>
              <a:rPr lang="fr-FR" sz="900" dirty="0"/>
            </a:b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}</a:t>
            </a:r>
            <a:endParaRPr lang="en-US" altLang="fr-FR" sz="9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438400" y="3200400"/>
            <a:ext cx="4419600" cy="3048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fr-FR" sz="1000" dirty="0"/>
              <a:t>expected</a:t>
            </a:r>
            <a:r>
              <a:rPr lang="en-US" altLang="fr-FR" sz="1000" dirty="0" smtClean="0"/>
              <a:t>:&lt;-1&gt; </a:t>
            </a:r>
            <a:r>
              <a:rPr lang="en-US" altLang="fr-FR" sz="1000" dirty="0"/>
              <a:t>but </a:t>
            </a:r>
            <a:r>
              <a:rPr lang="en-US" altLang="fr-FR" sz="1000" dirty="0" smtClean="0"/>
              <a:t>is:&lt;0&gt;</a:t>
            </a:r>
            <a:endParaRPr lang="en-US" altLang="fr-FR" sz="1000" dirty="0"/>
          </a:p>
        </p:txBody>
      </p:sp>
    </p:spTree>
    <p:extLst>
      <p:ext uri="{BB962C8B-B14F-4D97-AF65-F5344CB8AC3E}">
        <p14:creationId xmlns:p14="http://schemas.microsoft.com/office/powerpoint/2010/main" val="59883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smtClean="0"/>
              <a:t>The first test.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import </a:t>
            </a:r>
            <a:r>
              <a:rPr lang="fr-FR" sz="900" dirty="0" err="1"/>
              <a:t>org.junit.Test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assertEquals</a:t>
            </a:r>
            <a:r>
              <a:rPr lang="fr-FR" sz="900" dirty="0"/>
              <a:t>; </a:t>
            </a:r>
          </a:p>
          <a:p>
            <a:pPr eaLnBrk="1" hangingPunct="1">
              <a:defRPr/>
            </a:pPr>
            <a:r>
              <a:rPr lang="fr-FR" sz="900" dirty="0"/>
              <a:t/>
            </a:r>
            <a:br>
              <a:rPr lang="fr-FR" sz="900" dirty="0"/>
            </a:br>
            <a:r>
              <a:rPr lang="fr-FR" sz="900" b="1" dirty="0"/>
              <a:t>public class </a:t>
            </a:r>
            <a:r>
              <a:rPr lang="fr-FR" sz="900" dirty="0" err="1"/>
              <a:t>FibonacciShouldReturn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zeroForFirstNumber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dirty="0" err="1"/>
              <a:t>Fibonacci</a:t>
            </a:r>
            <a:r>
              <a:rPr lang="fr-FR" sz="900" dirty="0"/>
              <a:t> </a:t>
            </a:r>
            <a:r>
              <a:rPr lang="fr-FR" sz="900" dirty="0" err="1"/>
              <a:t>fibonacci</a:t>
            </a:r>
            <a:r>
              <a:rPr lang="fr-FR" sz="900" dirty="0"/>
              <a:t> = </a:t>
            </a:r>
            <a:r>
              <a:rPr lang="fr-FR" sz="900" b="1" dirty="0"/>
              <a:t>new </a:t>
            </a:r>
            <a:r>
              <a:rPr lang="fr-FR" sz="900" dirty="0" err="1"/>
              <a:t>Fibonacci</a:t>
            </a:r>
            <a:r>
              <a:rPr lang="fr-FR" sz="900" dirty="0"/>
              <a:t>();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dirty="0" err="1" smtClean="0"/>
              <a:t>assertEquals</a:t>
            </a:r>
            <a:r>
              <a:rPr lang="fr-FR" sz="900" dirty="0" smtClean="0"/>
              <a:t>(0, </a:t>
            </a:r>
            <a:r>
              <a:rPr lang="fr-FR" sz="900" dirty="0" err="1"/>
              <a:t>fibonacci.generate</a:t>
            </a:r>
            <a:r>
              <a:rPr lang="fr-FR" sz="900" dirty="0"/>
              <a:t>(1)[0]);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}</a:t>
            </a:r>
            <a:endParaRPr lang="fr-FR" sz="900" dirty="0" smtClean="0"/>
          </a:p>
          <a:p>
            <a:pPr eaLnBrk="1" hangingPunct="1">
              <a:defRPr/>
            </a:pPr>
            <a:r>
              <a:rPr lang="en-US" altLang="fr-FR" sz="900" dirty="0" smtClean="0"/>
              <a:t>}</a:t>
            </a:r>
            <a:endParaRPr lang="en-US" altLang="fr-FR" sz="900" dirty="0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public class </a:t>
            </a:r>
            <a:r>
              <a:rPr lang="fr-FR" sz="900" dirty="0" err="1"/>
              <a:t>Fibonacci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</a:t>
            </a:r>
            <a:r>
              <a:rPr lang="fr-FR" sz="900" dirty="0" smtClean="0"/>
              <a:t>   </a:t>
            </a:r>
            <a:r>
              <a:rPr lang="fr-FR" sz="900" b="1" dirty="0" smtClean="0"/>
              <a:t>public </a:t>
            </a:r>
            <a:r>
              <a:rPr lang="fr-FR" sz="900" b="1" dirty="0" err="1"/>
              <a:t>int</a:t>
            </a:r>
            <a:r>
              <a:rPr lang="fr-FR" sz="900" dirty="0"/>
              <a:t>[] </a:t>
            </a:r>
            <a:r>
              <a:rPr lang="fr-FR" sz="900" dirty="0" err="1"/>
              <a:t>generate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length</a:t>
            </a:r>
            <a:r>
              <a:rPr lang="fr-FR" sz="900" dirty="0"/>
              <a:t>) {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return </a:t>
            </a:r>
            <a:r>
              <a:rPr lang="fr-FR" sz="900" b="1" dirty="0"/>
              <a:t>new </a:t>
            </a:r>
            <a:r>
              <a:rPr lang="fr-FR" sz="900" b="1" dirty="0" err="1"/>
              <a:t>int</a:t>
            </a:r>
            <a:r>
              <a:rPr lang="fr-FR" sz="900" dirty="0" smtClean="0"/>
              <a:t>[]{0};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}</a:t>
            </a:r>
            <a:endParaRPr lang="en-US" altLang="fr-FR" sz="900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438400" y="32004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753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dirty="0" smtClean="0"/>
              <a:t>The </a:t>
            </a:r>
            <a:r>
              <a:rPr lang="en-US" altLang="fr-FR" dirty="0" smtClean="0"/>
              <a:t>second test</a:t>
            </a:r>
            <a:r>
              <a:rPr lang="en-US" altLang="fr-FR" dirty="0" smtClean="0"/>
              <a:t>.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import </a:t>
            </a:r>
            <a:r>
              <a:rPr lang="fr-FR" sz="900" dirty="0" err="1"/>
              <a:t>org.junit.Test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assertEquals</a:t>
            </a:r>
            <a:r>
              <a:rPr lang="fr-FR" sz="900" dirty="0"/>
              <a:t>; </a:t>
            </a:r>
          </a:p>
          <a:p>
            <a:pPr eaLnBrk="1" hangingPunct="1">
              <a:defRPr/>
            </a:pPr>
            <a:r>
              <a:rPr lang="fr-FR" sz="900" dirty="0"/>
              <a:t/>
            </a:r>
            <a:br>
              <a:rPr lang="fr-FR" sz="900" dirty="0"/>
            </a:br>
            <a:r>
              <a:rPr lang="fr-FR" sz="900" b="1" dirty="0"/>
              <a:t>public class </a:t>
            </a:r>
            <a:r>
              <a:rPr lang="fr-FR" sz="900" dirty="0" err="1"/>
              <a:t>FibonacciShouldReturn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zeroForFirstNumber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dirty="0" err="1"/>
              <a:t>Fibonacci</a:t>
            </a:r>
            <a:r>
              <a:rPr lang="fr-FR" sz="900" dirty="0"/>
              <a:t> </a:t>
            </a:r>
            <a:r>
              <a:rPr lang="fr-FR" sz="900" dirty="0" err="1"/>
              <a:t>fibonacci</a:t>
            </a:r>
            <a:r>
              <a:rPr lang="fr-FR" sz="900" dirty="0"/>
              <a:t> = </a:t>
            </a:r>
            <a:r>
              <a:rPr lang="fr-FR" sz="900" b="1" dirty="0"/>
              <a:t>new </a:t>
            </a:r>
            <a:r>
              <a:rPr lang="fr-FR" sz="900" dirty="0" err="1"/>
              <a:t>Fibonacci</a:t>
            </a:r>
            <a:r>
              <a:rPr lang="fr-FR" sz="900" dirty="0"/>
              <a:t>();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dirty="0" err="1" smtClean="0"/>
              <a:t>assertEquals</a:t>
            </a:r>
            <a:r>
              <a:rPr lang="fr-FR" sz="900" dirty="0" smtClean="0"/>
              <a:t>(0, </a:t>
            </a:r>
            <a:r>
              <a:rPr lang="fr-FR" sz="900" dirty="0" err="1"/>
              <a:t>fibonacci.generate</a:t>
            </a:r>
            <a:r>
              <a:rPr lang="fr-FR" sz="900" dirty="0"/>
              <a:t>(1)[0]);</a:t>
            </a:r>
            <a:br>
              <a:rPr lang="fr-FR" sz="900" dirty="0"/>
            </a:br>
            <a:r>
              <a:rPr lang="fr-FR" sz="900" dirty="0"/>
              <a:t>    }</a:t>
            </a:r>
          </a:p>
          <a:p>
            <a:pPr eaLnBrk="1" hangingPunct="1">
              <a:defRPr/>
            </a:pPr>
            <a:endParaRPr lang="fr-FR" sz="900" dirty="0"/>
          </a:p>
          <a:p>
            <a:pPr eaLnBrk="1" hangingPunct="1">
              <a:defRPr/>
            </a:pPr>
            <a:r>
              <a:rPr lang="fr-FR" sz="900" dirty="0"/>
              <a:t>    @Test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oneForSecondNumber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dirty="0" err="1"/>
              <a:t>Fibonacci</a:t>
            </a:r>
            <a:r>
              <a:rPr lang="fr-FR" sz="900" dirty="0"/>
              <a:t> </a:t>
            </a:r>
            <a:r>
              <a:rPr lang="fr-FR" sz="900" dirty="0" err="1"/>
              <a:t>fibonacci</a:t>
            </a:r>
            <a:r>
              <a:rPr lang="fr-FR" sz="900" dirty="0"/>
              <a:t> = </a:t>
            </a:r>
            <a:r>
              <a:rPr lang="fr-FR" sz="900" b="1" dirty="0"/>
              <a:t>new </a:t>
            </a:r>
            <a:r>
              <a:rPr lang="fr-FR" sz="900" dirty="0" err="1"/>
              <a:t>Fibonacci</a:t>
            </a:r>
            <a:r>
              <a:rPr lang="fr-FR" sz="900" dirty="0"/>
              <a:t>();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(1, </a:t>
            </a:r>
            <a:r>
              <a:rPr lang="fr-FR" sz="900" dirty="0" err="1"/>
              <a:t>fibonacci.generate</a:t>
            </a:r>
            <a:r>
              <a:rPr lang="fr-FR" sz="900" dirty="0"/>
              <a:t>(2)[1]);</a:t>
            </a:r>
            <a:br>
              <a:rPr lang="fr-FR" sz="900" dirty="0"/>
            </a:br>
            <a:r>
              <a:rPr lang="fr-FR" sz="900" dirty="0"/>
              <a:t>    }</a:t>
            </a:r>
          </a:p>
          <a:p>
            <a:pPr eaLnBrk="1" hangingPunct="1">
              <a:defRPr/>
            </a:pPr>
            <a:r>
              <a:rPr lang="en-US" altLang="fr-FR" sz="900" dirty="0" smtClean="0"/>
              <a:t>}</a:t>
            </a:r>
            <a:endParaRPr lang="en-US" altLang="fr-FR" sz="900" dirty="0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public class </a:t>
            </a:r>
            <a:r>
              <a:rPr lang="fr-FR" sz="900" dirty="0" err="1"/>
              <a:t>Fibonacci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</a:t>
            </a:r>
            <a:r>
              <a:rPr lang="fr-FR" sz="900" dirty="0" smtClean="0"/>
              <a:t>   </a:t>
            </a:r>
            <a:r>
              <a:rPr lang="fr-FR" sz="900" b="1" dirty="0" smtClean="0"/>
              <a:t>public </a:t>
            </a:r>
            <a:r>
              <a:rPr lang="fr-FR" sz="900" b="1" dirty="0" err="1"/>
              <a:t>int</a:t>
            </a:r>
            <a:r>
              <a:rPr lang="fr-FR" sz="900" dirty="0"/>
              <a:t>[] </a:t>
            </a:r>
            <a:r>
              <a:rPr lang="fr-FR" sz="900" dirty="0" err="1"/>
              <a:t>generate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length</a:t>
            </a:r>
            <a:r>
              <a:rPr lang="fr-FR" sz="900" dirty="0"/>
              <a:t>) {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return </a:t>
            </a:r>
            <a:r>
              <a:rPr lang="fr-FR" sz="900" b="1" dirty="0"/>
              <a:t>new </a:t>
            </a:r>
            <a:r>
              <a:rPr lang="fr-FR" sz="900" b="1" dirty="0" err="1"/>
              <a:t>int</a:t>
            </a:r>
            <a:r>
              <a:rPr lang="fr-FR" sz="900" dirty="0" smtClean="0"/>
              <a:t>[]{0};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}</a:t>
            </a:r>
            <a:endParaRPr lang="en-US" altLang="fr-FR" sz="900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52400" y="228600"/>
            <a:ext cx="220980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71450" indent="-171450" eaLnBrk="1" hangingPunct="1">
              <a:buFontTx/>
              <a:buChar char="-"/>
              <a:defRPr/>
            </a:pPr>
            <a:r>
              <a:rPr lang="en-US" altLang="fr-FR" sz="1000" dirty="0" smtClean="0">
                <a:latin typeface="Bradley Hand ITC" charset="0"/>
              </a:rPr>
              <a:t>Fibonacci </a:t>
            </a:r>
            <a:r>
              <a:rPr lang="en-US" altLang="fr-FR" sz="1000" dirty="0" smtClean="0">
                <a:latin typeface="Bradley Hand ITC" charset="0"/>
              </a:rPr>
              <a:t>creation </a:t>
            </a:r>
            <a:r>
              <a:rPr lang="en-US" altLang="fr-FR" sz="1000" dirty="0">
                <a:latin typeface="Bradley Hand ITC" charset="0"/>
              </a:rPr>
              <a:t>is </a:t>
            </a:r>
            <a:r>
              <a:rPr lang="en-US" altLang="fr-FR" sz="1000" dirty="0" smtClean="0">
                <a:latin typeface="Bradley Hand ITC" charset="0"/>
              </a:rPr>
              <a:t>duplicated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en-US" altLang="fr-FR" sz="1000" dirty="0" smtClean="0">
                <a:latin typeface="Bradley Hand ITC" charset="0"/>
              </a:rPr>
              <a:t>Generate is duplicated</a:t>
            </a:r>
            <a:endParaRPr lang="en-US" altLang="fr-FR" sz="1000" dirty="0">
              <a:latin typeface="Bradley Hand IT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287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dirty="0" smtClean="0"/>
              <a:t>The </a:t>
            </a:r>
            <a:r>
              <a:rPr lang="en-US" altLang="fr-FR" dirty="0"/>
              <a:t>second test</a:t>
            </a:r>
            <a:r>
              <a:rPr lang="en-US" altLang="fr-FR" dirty="0" smtClean="0"/>
              <a:t>.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import </a:t>
            </a:r>
            <a:r>
              <a:rPr lang="fr-FR" sz="900" dirty="0" err="1"/>
              <a:t>org.junit.Test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assertEquals</a:t>
            </a:r>
            <a:r>
              <a:rPr lang="fr-FR" sz="900" dirty="0"/>
              <a:t>; </a:t>
            </a:r>
          </a:p>
          <a:p>
            <a:pPr eaLnBrk="1" hangingPunct="1">
              <a:defRPr/>
            </a:pPr>
            <a:r>
              <a:rPr lang="fr-FR" sz="900" dirty="0"/>
              <a:t/>
            </a:r>
            <a:br>
              <a:rPr lang="fr-FR" sz="900" dirty="0"/>
            </a:br>
            <a:r>
              <a:rPr lang="fr-FR" sz="900" b="1" dirty="0"/>
              <a:t>public class </a:t>
            </a:r>
            <a:r>
              <a:rPr lang="fr-FR" sz="900" dirty="0" err="1"/>
              <a:t>FibonacciShouldReturn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zeroForFirstNumber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dirty="0" err="1"/>
              <a:t>Fibonacci</a:t>
            </a:r>
            <a:r>
              <a:rPr lang="fr-FR" sz="900" dirty="0"/>
              <a:t> </a:t>
            </a:r>
            <a:r>
              <a:rPr lang="fr-FR" sz="900" dirty="0" err="1"/>
              <a:t>fibonacci</a:t>
            </a:r>
            <a:r>
              <a:rPr lang="fr-FR" sz="900" dirty="0"/>
              <a:t> = </a:t>
            </a:r>
            <a:r>
              <a:rPr lang="fr-FR" sz="900" b="1" dirty="0"/>
              <a:t>new </a:t>
            </a:r>
            <a:r>
              <a:rPr lang="fr-FR" sz="900" dirty="0" err="1"/>
              <a:t>Fibonacci</a:t>
            </a:r>
            <a:r>
              <a:rPr lang="fr-FR" sz="900" dirty="0"/>
              <a:t>();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dirty="0" err="1" smtClean="0"/>
              <a:t>assertEquals</a:t>
            </a:r>
            <a:r>
              <a:rPr lang="fr-FR" sz="900" dirty="0" smtClean="0"/>
              <a:t>(0, </a:t>
            </a:r>
            <a:r>
              <a:rPr lang="fr-FR" sz="900" dirty="0" err="1"/>
              <a:t>fibonacci.generate</a:t>
            </a:r>
            <a:r>
              <a:rPr lang="fr-FR" sz="900" dirty="0"/>
              <a:t>(1)[0]);</a:t>
            </a:r>
            <a:br>
              <a:rPr lang="fr-FR" sz="900" dirty="0"/>
            </a:br>
            <a:r>
              <a:rPr lang="fr-FR" sz="900" dirty="0"/>
              <a:t>    }</a:t>
            </a:r>
          </a:p>
          <a:p>
            <a:pPr eaLnBrk="1" hangingPunct="1">
              <a:defRPr/>
            </a:pPr>
            <a:endParaRPr lang="fr-FR" sz="900" dirty="0"/>
          </a:p>
          <a:p>
            <a:pPr eaLnBrk="1" hangingPunct="1">
              <a:defRPr/>
            </a:pPr>
            <a:r>
              <a:rPr lang="fr-FR" sz="900" dirty="0"/>
              <a:t>    @Test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oneForSecondNumber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dirty="0" err="1"/>
              <a:t>Fibonacci</a:t>
            </a:r>
            <a:r>
              <a:rPr lang="fr-FR" sz="900" dirty="0"/>
              <a:t> </a:t>
            </a:r>
            <a:r>
              <a:rPr lang="fr-FR" sz="900" dirty="0" err="1"/>
              <a:t>fibonacci</a:t>
            </a:r>
            <a:r>
              <a:rPr lang="fr-FR" sz="900" dirty="0"/>
              <a:t> = </a:t>
            </a:r>
            <a:r>
              <a:rPr lang="fr-FR" sz="900" b="1" dirty="0"/>
              <a:t>new </a:t>
            </a:r>
            <a:r>
              <a:rPr lang="fr-FR" sz="900" dirty="0" err="1"/>
              <a:t>Fibonacci</a:t>
            </a:r>
            <a:r>
              <a:rPr lang="fr-FR" sz="900" dirty="0"/>
              <a:t>();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(1, </a:t>
            </a:r>
            <a:r>
              <a:rPr lang="fr-FR" sz="900" dirty="0" err="1"/>
              <a:t>fibonacci.generate</a:t>
            </a:r>
            <a:r>
              <a:rPr lang="fr-FR" sz="900" dirty="0"/>
              <a:t>(2)[1]);</a:t>
            </a:r>
            <a:br>
              <a:rPr lang="fr-FR" sz="900" dirty="0"/>
            </a:br>
            <a:r>
              <a:rPr lang="fr-FR" sz="900" dirty="0"/>
              <a:t>    }</a:t>
            </a:r>
          </a:p>
          <a:p>
            <a:pPr eaLnBrk="1" hangingPunct="1">
              <a:defRPr/>
            </a:pPr>
            <a:r>
              <a:rPr lang="en-US" altLang="fr-FR" sz="900" dirty="0" smtClean="0"/>
              <a:t>}</a:t>
            </a:r>
            <a:endParaRPr lang="en-US" altLang="fr-FR" sz="900" dirty="0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public class </a:t>
            </a:r>
            <a:r>
              <a:rPr lang="fr-FR" sz="900" dirty="0" err="1"/>
              <a:t>Fibonacci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</a:t>
            </a:r>
            <a:r>
              <a:rPr lang="fr-FR" sz="900" dirty="0" smtClean="0"/>
              <a:t>   </a:t>
            </a:r>
            <a:r>
              <a:rPr lang="fr-FR" sz="900" b="1" dirty="0" smtClean="0"/>
              <a:t>public </a:t>
            </a:r>
            <a:r>
              <a:rPr lang="fr-FR" sz="900" b="1" dirty="0" err="1"/>
              <a:t>int</a:t>
            </a:r>
            <a:r>
              <a:rPr lang="fr-FR" sz="900" dirty="0"/>
              <a:t>[] </a:t>
            </a:r>
            <a:r>
              <a:rPr lang="fr-FR" sz="900" dirty="0" err="1"/>
              <a:t>generate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length</a:t>
            </a:r>
            <a:r>
              <a:rPr lang="fr-FR" sz="900" dirty="0"/>
              <a:t>) {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return </a:t>
            </a:r>
            <a:r>
              <a:rPr lang="fr-FR" sz="900" b="1" dirty="0"/>
              <a:t>new </a:t>
            </a:r>
            <a:r>
              <a:rPr lang="fr-FR" sz="900" b="1" dirty="0" err="1"/>
              <a:t>int</a:t>
            </a:r>
            <a:r>
              <a:rPr lang="fr-FR" sz="900" dirty="0" smtClean="0"/>
              <a:t>[]{0};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}</a:t>
            </a:r>
            <a:endParaRPr lang="en-US" altLang="fr-FR" sz="9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38400" y="3962400"/>
            <a:ext cx="4419600" cy="3048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fr-FR" sz="1000" dirty="0" err="1"/>
              <a:t>java.lang.ArrayIndexOutOfBoundsException</a:t>
            </a:r>
            <a:r>
              <a:rPr lang="en-US" altLang="fr-FR" sz="1000" dirty="0"/>
              <a:t>: 1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52400" y="228600"/>
            <a:ext cx="220980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71450" indent="-171450" eaLnBrk="1" hangingPunct="1">
              <a:buFontTx/>
              <a:buChar char="-"/>
              <a:defRPr/>
            </a:pPr>
            <a:r>
              <a:rPr lang="en-US" altLang="fr-FR" sz="1000" dirty="0" smtClean="0">
                <a:latin typeface="Bradley Hand ITC" charset="0"/>
              </a:rPr>
              <a:t>Fibonacci </a:t>
            </a:r>
            <a:r>
              <a:rPr lang="en-US" altLang="fr-FR" sz="1000" dirty="0" smtClean="0">
                <a:latin typeface="Bradley Hand ITC" charset="0"/>
              </a:rPr>
              <a:t>creation </a:t>
            </a:r>
            <a:r>
              <a:rPr lang="en-US" altLang="fr-FR" sz="1000" dirty="0">
                <a:latin typeface="Bradley Hand ITC" charset="0"/>
              </a:rPr>
              <a:t>is </a:t>
            </a:r>
            <a:r>
              <a:rPr lang="en-US" altLang="fr-FR" sz="1000" dirty="0" smtClean="0">
                <a:latin typeface="Bradley Hand ITC" charset="0"/>
              </a:rPr>
              <a:t>duplicated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en-US" altLang="fr-FR" sz="1000" dirty="0" smtClean="0">
                <a:latin typeface="Bradley Hand ITC" charset="0"/>
              </a:rPr>
              <a:t>Generate is duplicated</a:t>
            </a:r>
            <a:endParaRPr lang="en-US" altLang="fr-FR" sz="1000" dirty="0">
              <a:latin typeface="Bradley Hand IT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137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dirty="0" smtClean="0"/>
              <a:t>The </a:t>
            </a:r>
            <a:r>
              <a:rPr lang="en-US" altLang="fr-FR" dirty="0"/>
              <a:t>second test</a:t>
            </a:r>
            <a:r>
              <a:rPr lang="en-US" altLang="fr-FR" dirty="0" smtClean="0"/>
              <a:t>.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import </a:t>
            </a:r>
            <a:r>
              <a:rPr lang="fr-FR" sz="900" dirty="0" err="1"/>
              <a:t>org.junit.Test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assertEquals</a:t>
            </a:r>
            <a:r>
              <a:rPr lang="fr-FR" sz="900" dirty="0"/>
              <a:t>; </a:t>
            </a:r>
          </a:p>
          <a:p>
            <a:pPr eaLnBrk="1" hangingPunct="1">
              <a:defRPr/>
            </a:pPr>
            <a:r>
              <a:rPr lang="fr-FR" sz="900" dirty="0"/>
              <a:t/>
            </a:r>
            <a:br>
              <a:rPr lang="fr-FR" sz="900" dirty="0"/>
            </a:br>
            <a:r>
              <a:rPr lang="fr-FR" sz="900" b="1" dirty="0"/>
              <a:t>public class </a:t>
            </a:r>
            <a:r>
              <a:rPr lang="fr-FR" sz="900" dirty="0" err="1"/>
              <a:t>FibonacciShouldReturn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zeroForFirstNumber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dirty="0" err="1"/>
              <a:t>Fibonacci</a:t>
            </a:r>
            <a:r>
              <a:rPr lang="fr-FR" sz="900" dirty="0"/>
              <a:t> </a:t>
            </a:r>
            <a:r>
              <a:rPr lang="fr-FR" sz="900" dirty="0" err="1"/>
              <a:t>fibonacci</a:t>
            </a:r>
            <a:r>
              <a:rPr lang="fr-FR" sz="900" dirty="0"/>
              <a:t> = </a:t>
            </a:r>
            <a:r>
              <a:rPr lang="fr-FR" sz="900" b="1" dirty="0"/>
              <a:t>new </a:t>
            </a:r>
            <a:r>
              <a:rPr lang="fr-FR" sz="900" dirty="0" err="1"/>
              <a:t>Fibonacci</a:t>
            </a:r>
            <a:r>
              <a:rPr lang="fr-FR" sz="900" dirty="0"/>
              <a:t>();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dirty="0" err="1" smtClean="0"/>
              <a:t>assertEquals</a:t>
            </a:r>
            <a:r>
              <a:rPr lang="fr-FR" sz="900" dirty="0" smtClean="0"/>
              <a:t>(0, </a:t>
            </a:r>
            <a:r>
              <a:rPr lang="fr-FR" sz="900" dirty="0" err="1"/>
              <a:t>fibonacci.generate</a:t>
            </a:r>
            <a:r>
              <a:rPr lang="fr-FR" sz="900" dirty="0"/>
              <a:t>(1)[0]);</a:t>
            </a:r>
            <a:br>
              <a:rPr lang="fr-FR" sz="900" dirty="0"/>
            </a:br>
            <a:r>
              <a:rPr lang="fr-FR" sz="900" dirty="0"/>
              <a:t>    }</a:t>
            </a:r>
          </a:p>
          <a:p>
            <a:pPr eaLnBrk="1" hangingPunct="1">
              <a:defRPr/>
            </a:pPr>
            <a:endParaRPr lang="fr-FR" sz="900" dirty="0"/>
          </a:p>
          <a:p>
            <a:pPr eaLnBrk="1" hangingPunct="1">
              <a:defRPr/>
            </a:pPr>
            <a:r>
              <a:rPr lang="fr-FR" sz="900" dirty="0"/>
              <a:t>    @Test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oneForSecondNumber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dirty="0" err="1"/>
              <a:t>Fibonacci</a:t>
            </a:r>
            <a:r>
              <a:rPr lang="fr-FR" sz="900" dirty="0"/>
              <a:t> </a:t>
            </a:r>
            <a:r>
              <a:rPr lang="fr-FR" sz="900" dirty="0" err="1"/>
              <a:t>fibonacci</a:t>
            </a:r>
            <a:r>
              <a:rPr lang="fr-FR" sz="900" dirty="0"/>
              <a:t> = </a:t>
            </a:r>
            <a:r>
              <a:rPr lang="fr-FR" sz="900" b="1" dirty="0"/>
              <a:t>new </a:t>
            </a:r>
            <a:r>
              <a:rPr lang="fr-FR" sz="900" dirty="0" err="1"/>
              <a:t>Fibonacci</a:t>
            </a:r>
            <a:r>
              <a:rPr lang="fr-FR" sz="900" dirty="0"/>
              <a:t>();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(1, </a:t>
            </a:r>
            <a:r>
              <a:rPr lang="fr-FR" sz="900" dirty="0" err="1"/>
              <a:t>fibonacci.generate</a:t>
            </a:r>
            <a:r>
              <a:rPr lang="fr-FR" sz="900" dirty="0"/>
              <a:t>(2)[1]);</a:t>
            </a:r>
            <a:br>
              <a:rPr lang="fr-FR" sz="900" dirty="0"/>
            </a:br>
            <a:r>
              <a:rPr lang="fr-FR" sz="900" dirty="0"/>
              <a:t>    }</a:t>
            </a:r>
          </a:p>
          <a:p>
            <a:pPr eaLnBrk="1" hangingPunct="1">
              <a:defRPr/>
            </a:pPr>
            <a:r>
              <a:rPr lang="en-US" altLang="fr-FR" sz="900" dirty="0" smtClean="0"/>
              <a:t>}</a:t>
            </a:r>
            <a:endParaRPr lang="en-US" altLang="fr-FR" sz="900" dirty="0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public class </a:t>
            </a:r>
            <a:r>
              <a:rPr lang="fr-FR" sz="900" dirty="0" err="1"/>
              <a:t>Fibonacci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</a:t>
            </a:r>
            <a:r>
              <a:rPr lang="fr-FR" sz="900" dirty="0" smtClean="0"/>
              <a:t>   </a:t>
            </a:r>
            <a:r>
              <a:rPr lang="fr-FR" sz="900" b="1" dirty="0" smtClean="0"/>
              <a:t>public </a:t>
            </a:r>
            <a:r>
              <a:rPr lang="fr-FR" sz="900" b="1" dirty="0" err="1"/>
              <a:t>int</a:t>
            </a:r>
            <a:r>
              <a:rPr lang="fr-FR" sz="900" dirty="0"/>
              <a:t>[] </a:t>
            </a:r>
            <a:r>
              <a:rPr lang="fr-FR" sz="900" dirty="0" err="1"/>
              <a:t>generate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length</a:t>
            </a:r>
            <a:r>
              <a:rPr lang="fr-FR" sz="900" dirty="0"/>
              <a:t>) {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return </a:t>
            </a:r>
            <a:r>
              <a:rPr lang="fr-FR" sz="900" b="1" dirty="0"/>
              <a:t>new </a:t>
            </a:r>
            <a:r>
              <a:rPr lang="fr-FR" sz="900" b="1" dirty="0" err="1"/>
              <a:t>int</a:t>
            </a:r>
            <a:r>
              <a:rPr lang="fr-FR" sz="900" dirty="0" smtClean="0"/>
              <a:t>[]{</a:t>
            </a:r>
            <a:r>
              <a:rPr lang="fr-FR" sz="900" dirty="0" smtClean="0"/>
              <a:t>0,0};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}</a:t>
            </a:r>
            <a:endParaRPr lang="en-US" altLang="fr-FR" sz="9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38400" y="3962400"/>
            <a:ext cx="4419600" cy="3048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fr-FR" sz="1000" dirty="0"/>
              <a:t>expected</a:t>
            </a:r>
            <a:r>
              <a:rPr lang="en-US" altLang="fr-FR" sz="1000" dirty="0" smtClean="0"/>
              <a:t>:&lt;1</a:t>
            </a:r>
            <a:r>
              <a:rPr lang="en-US" altLang="fr-FR" sz="1000" dirty="0"/>
              <a:t>&gt; but is:&lt;0&gt;</a:t>
            </a:r>
            <a:endParaRPr lang="en-US" altLang="fr-FR" sz="1000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52400" y="228600"/>
            <a:ext cx="220980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71450" indent="-171450" eaLnBrk="1" hangingPunct="1">
              <a:buFontTx/>
              <a:buChar char="-"/>
              <a:defRPr/>
            </a:pPr>
            <a:r>
              <a:rPr lang="en-US" altLang="fr-FR" sz="1000" dirty="0" smtClean="0">
                <a:latin typeface="Bradley Hand ITC" charset="0"/>
              </a:rPr>
              <a:t>Fibonacci </a:t>
            </a:r>
            <a:r>
              <a:rPr lang="en-US" altLang="fr-FR" sz="1000" dirty="0" smtClean="0">
                <a:latin typeface="Bradley Hand ITC" charset="0"/>
              </a:rPr>
              <a:t>creation </a:t>
            </a:r>
            <a:r>
              <a:rPr lang="en-US" altLang="fr-FR" sz="1000" dirty="0">
                <a:latin typeface="Bradley Hand ITC" charset="0"/>
              </a:rPr>
              <a:t>is </a:t>
            </a:r>
            <a:r>
              <a:rPr lang="en-US" altLang="fr-FR" sz="1000" dirty="0" smtClean="0">
                <a:latin typeface="Bradley Hand ITC" charset="0"/>
              </a:rPr>
              <a:t>duplicated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en-US" altLang="fr-FR" sz="1000" dirty="0" smtClean="0">
                <a:latin typeface="Bradley Hand ITC" charset="0"/>
              </a:rPr>
              <a:t>Generate is duplicated</a:t>
            </a:r>
            <a:endParaRPr lang="en-US" altLang="fr-FR" sz="1000" dirty="0">
              <a:latin typeface="Bradley Hand IT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668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dirty="0" smtClean="0"/>
              <a:t>The </a:t>
            </a:r>
            <a:r>
              <a:rPr lang="en-US" altLang="fr-FR" dirty="0"/>
              <a:t>second test</a:t>
            </a:r>
            <a:r>
              <a:rPr lang="en-US" altLang="fr-FR" dirty="0" smtClean="0"/>
              <a:t>.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import </a:t>
            </a:r>
            <a:r>
              <a:rPr lang="fr-FR" sz="900" dirty="0" err="1"/>
              <a:t>org.junit.Test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assertEquals</a:t>
            </a:r>
            <a:r>
              <a:rPr lang="fr-FR" sz="900" dirty="0"/>
              <a:t>; </a:t>
            </a:r>
            <a:endParaRPr lang="fr-FR" sz="900" dirty="0" smtClean="0"/>
          </a:p>
          <a:p>
            <a:pPr eaLnBrk="1" hangingPunct="1">
              <a:defRPr/>
            </a:pPr>
            <a:r>
              <a:rPr lang="fr-FR" sz="900" dirty="0"/>
              <a:t/>
            </a:r>
            <a:br>
              <a:rPr lang="fr-FR" sz="900" dirty="0"/>
            </a:br>
            <a:r>
              <a:rPr lang="fr-FR" sz="900" b="1" dirty="0"/>
              <a:t>public class </a:t>
            </a:r>
            <a:r>
              <a:rPr lang="fr-FR" sz="900" dirty="0" err="1"/>
              <a:t>FibonacciShouldReturn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 smtClean="0"/>
              <a:t>    @Test</a:t>
            </a:r>
            <a:br>
              <a:rPr lang="fr-FR" sz="900" dirty="0" smtClean="0"/>
            </a:br>
            <a:r>
              <a:rPr lang="fr-FR" sz="900" dirty="0" smtClean="0"/>
              <a:t>    </a:t>
            </a:r>
            <a:r>
              <a:rPr lang="fr-FR" sz="900" b="1" dirty="0" smtClean="0"/>
              <a:t>public </a:t>
            </a:r>
            <a:r>
              <a:rPr lang="fr-FR" sz="900" b="1" dirty="0" err="1" smtClean="0"/>
              <a:t>void</a:t>
            </a:r>
            <a:r>
              <a:rPr lang="fr-FR" sz="900" b="1" dirty="0" smtClean="0"/>
              <a:t> </a:t>
            </a:r>
            <a:r>
              <a:rPr lang="fr-FR" sz="900" dirty="0" err="1" smtClean="0"/>
              <a:t>zeroForFirstNumber</a:t>
            </a:r>
            <a:r>
              <a:rPr lang="fr-FR" sz="900" dirty="0" smtClean="0"/>
              <a:t>() {</a:t>
            </a:r>
            <a:br>
              <a:rPr lang="fr-FR" sz="900" dirty="0" smtClean="0"/>
            </a:br>
            <a:r>
              <a:rPr lang="fr-FR" sz="900" dirty="0" smtClean="0"/>
              <a:t>        </a:t>
            </a:r>
            <a:r>
              <a:rPr lang="fr-FR" sz="900" dirty="0" err="1" smtClean="0"/>
              <a:t>Fibonacci</a:t>
            </a:r>
            <a:r>
              <a:rPr lang="fr-FR" sz="900" dirty="0" smtClean="0"/>
              <a:t> </a:t>
            </a:r>
            <a:r>
              <a:rPr lang="fr-FR" sz="900" dirty="0" err="1" smtClean="0"/>
              <a:t>fibonacci</a:t>
            </a:r>
            <a:r>
              <a:rPr lang="fr-FR" sz="900" dirty="0" smtClean="0"/>
              <a:t> = </a:t>
            </a:r>
            <a:r>
              <a:rPr lang="fr-FR" sz="900" b="1" dirty="0" smtClean="0"/>
              <a:t>new </a:t>
            </a:r>
            <a:r>
              <a:rPr lang="fr-FR" sz="900" dirty="0" err="1" smtClean="0"/>
              <a:t>Fibonacci</a:t>
            </a:r>
            <a:r>
              <a:rPr lang="fr-FR" sz="900" dirty="0" smtClean="0"/>
              <a:t>();</a:t>
            </a:r>
            <a:br>
              <a:rPr lang="fr-FR" sz="900" dirty="0" smtClean="0"/>
            </a:br>
            <a:r>
              <a:rPr lang="fr-FR" sz="900" dirty="0" smtClean="0"/>
              <a:t>        </a:t>
            </a:r>
            <a:r>
              <a:rPr lang="fr-FR" sz="900" dirty="0" err="1" smtClean="0"/>
              <a:t>assertEquals</a:t>
            </a:r>
            <a:r>
              <a:rPr lang="fr-FR" sz="900" dirty="0" smtClean="0"/>
              <a:t>(0, </a:t>
            </a:r>
            <a:r>
              <a:rPr lang="fr-FR" sz="900" dirty="0" err="1" smtClean="0"/>
              <a:t>fibonacci.generate</a:t>
            </a:r>
            <a:r>
              <a:rPr lang="fr-FR" sz="900" dirty="0" smtClean="0"/>
              <a:t>(1</a:t>
            </a:r>
            <a:r>
              <a:rPr lang="fr-FR" sz="900" dirty="0" smtClean="0"/>
              <a:t>)[0</a:t>
            </a:r>
            <a:r>
              <a:rPr lang="fr-FR" sz="900" dirty="0" smtClean="0"/>
              <a:t>]);</a:t>
            </a:r>
            <a:r>
              <a:rPr lang="fr-FR" sz="900" dirty="0" smtClean="0"/>
              <a:t/>
            </a:r>
            <a:br>
              <a:rPr lang="fr-FR" sz="900" dirty="0" smtClean="0"/>
            </a:br>
            <a:r>
              <a:rPr lang="fr-FR" sz="900" dirty="0" smtClean="0"/>
              <a:t>    }</a:t>
            </a:r>
          </a:p>
          <a:p>
            <a:pPr eaLnBrk="1" hangingPunct="1">
              <a:defRPr/>
            </a:pPr>
            <a:endParaRPr lang="fr-FR" sz="900" dirty="0" smtClean="0"/>
          </a:p>
          <a:p>
            <a:pPr eaLnBrk="1" hangingPunct="1">
              <a:defRPr/>
            </a:pPr>
            <a:r>
              <a:rPr lang="fr-FR" sz="900" dirty="0"/>
              <a:t> </a:t>
            </a:r>
            <a:r>
              <a:rPr lang="fr-FR" sz="900" dirty="0" smtClean="0"/>
              <a:t>   @</a:t>
            </a:r>
            <a:r>
              <a:rPr lang="fr-FR" sz="900" dirty="0"/>
              <a:t>Test</a:t>
            </a:r>
            <a:br>
              <a:rPr lang="fr-FR" sz="900" dirty="0"/>
            </a:br>
            <a:r>
              <a:rPr lang="fr-FR" sz="900" dirty="0" smtClean="0"/>
              <a:t>    </a:t>
            </a:r>
            <a:r>
              <a:rPr lang="fr-FR" sz="900" b="1" dirty="0" smtClean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 smtClean="0"/>
              <a:t>oneForSecondNumber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dirty="0" err="1" smtClean="0"/>
              <a:t>Fibonacci</a:t>
            </a:r>
            <a:r>
              <a:rPr lang="fr-FR" sz="900" dirty="0" smtClean="0"/>
              <a:t> </a:t>
            </a:r>
            <a:r>
              <a:rPr lang="fr-FR" sz="900" dirty="0" err="1"/>
              <a:t>fibonacci</a:t>
            </a:r>
            <a:r>
              <a:rPr lang="fr-FR" sz="900" dirty="0"/>
              <a:t> = </a:t>
            </a:r>
            <a:r>
              <a:rPr lang="fr-FR" sz="900" b="1" dirty="0"/>
              <a:t>new </a:t>
            </a:r>
            <a:r>
              <a:rPr lang="fr-FR" sz="900" dirty="0" err="1"/>
              <a:t>Fibonacci</a:t>
            </a:r>
            <a:r>
              <a:rPr lang="fr-FR" sz="900" dirty="0"/>
              <a:t>();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i="1" dirty="0" err="1" smtClean="0"/>
              <a:t>assertEquals</a:t>
            </a:r>
            <a:r>
              <a:rPr lang="fr-FR" sz="900" dirty="0" smtClean="0"/>
              <a:t>(1, </a:t>
            </a:r>
            <a:r>
              <a:rPr lang="fr-FR" sz="900" dirty="0" err="1" smtClean="0"/>
              <a:t>fibonacci.generate</a:t>
            </a:r>
            <a:r>
              <a:rPr lang="fr-FR" sz="900" dirty="0" smtClean="0"/>
              <a:t>(2</a:t>
            </a:r>
            <a:r>
              <a:rPr lang="fr-FR" sz="900" dirty="0"/>
              <a:t>)[1</a:t>
            </a:r>
            <a:r>
              <a:rPr lang="fr-FR" sz="900" dirty="0" smtClean="0"/>
              <a:t>]);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 smtClean="0"/>
              <a:t>    }</a:t>
            </a:r>
          </a:p>
          <a:p>
            <a:pPr eaLnBrk="1" hangingPunct="1">
              <a:defRPr/>
            </a:pPr>
            <a:r>
              <a:rPr lang="en-US" altLang="fr-FR" sz="900" dirty="0" smtClean="0"/>
              <a:t>}</a:t>
            </a:r>
            <a:endParaRPr lang="en-US" altLang="fr-FR" sz="900" dirty="0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public class </a:t>
            </a:r>
            <a:r>
              <a:rPr lang="fr-FR" sz="900" dirty="0" err="1"/>
              <a:t>Fibonacci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</a:t>
            </a:r>
            <a:r>
              <a:rPr lang="fr-FR" sz="900" dirty="0" smtClean="0"/>
              <a:t>   </a:t>
            </a:r>
            <a:r>
              <a:rPr lang="fr-FR" sz="900" b="1" dirty="0" smtClean="0"/>
              <a:t>public </a:t>
            </a:r>
            <a:r>
              <a:rPr lang="fr-FR" sz="900" b="1" dirty="0" err="1"/>
              <a:t>int</a:t>
            </a:r>
            <a:r>
              <a:rPr lang="fr-FR" sz="900" dirty="0"/>
              <a:t>[] </a:t>
            </a:r>
            <a:r>
              <a:rPr lang="fr-FR" sz="900" dirty="0" err="1"/>
              <a:t>generate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length</a:t>
            </a:r>
            <a:r>
              <a:rPr lang="fr-FR" sz="900" dirty="0"/>
              <a:t>) {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return </a:t>
            </a:r>
            <a:r>
              <a:rPr lang="fr-FR" sz="900" b="1" dirty="0"/>
              <a:t>new </a:t>
            </a:r>
            <a:r>
              <a:rPr lang="fr-FR" sz="900" b="1" dirty="0" err="1"/>
              <a:t>int</a:t>
            </a:r>
            <a:r>
              <a:rPr lang="fr-FR" sz="900" dirty="0" smtClean="0"/>
              <a:t>[]{</a:t>
            </a:r>
            <a:r>
              <a:rPr lang="fr-FR" sz="900" dirty="0" smtClean="0"/>
              <a:t>0,1};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}</a:t>
            </a:r>
            <a:endParaRPr lang="en-US" altLang="fr-FR" sz="900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52400" y="209490"/>
            <a:ext cx="220980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71450" indent="-171450" eaLnBrk="1" hangingPunct="1">
              <a:buFontTx/>
              <a:buChar char="-"/>
              <a:defRPr/>
            </a:pPr>
            <a:r>
              <a:rPr lang="en-US" altLang="fr-FR" sz="1000" dirty="0" smtClean="0">
                <a:latin typeface="Bradley Hand ITC" charset="0"/>
              </a:rPr>
              <a:t>Fibonacci </a:t>
            </a:r>
            <a:r>
              <a:rPr lang="en-US" altLang="fr-FR" sz="1000" dirty="0" smtClean="0">
                <a:latin typeface="Bradley Hand ITC" charset="0"/>
              </a:rPr>
              <a:t>creation </a:t>
            </a:r>
            <a:r>
              <a:rPr lang="en-US" altLang="fr-FR" sz="1000" dirty="0">
                <a:latin typeface="Bradley Hand ITC" charset="0"/>
              </a:rPr>
              <a:t>is </a:t>
            </a:r>
            <a:r>
              <a:rPr lang="en-US" altLang="fr-FR" sz="1000" dirty="0" smtClean="0">
                <a:latin typeface="Bradley Hand ITC" charset="0"/>
              </a:rPr>
              <a:t>duplicated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en-US" altLang="fr-FR" sz="1000" dirty="0" smtClean="0">
                <a:latin typeface="Bradley Hand ITC" charset="0"/>
              </a:rPr>
              <a:t>Generate is duplicated</a:t>
            </a:r>
            <a:endParaRPr lang="en-US" altLang="fr-FR" sz="1000" dirty="0">
              <a:latin typeface="Bradley Hand ITC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438400" y="39624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569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dirty="0" smtClean="0"/>
              <a:t>The </a:t>
            </a:r>
            <a:r>
              <a:rPr lang="en-US" altLang="fr-FR" dirty="0" smtClean="0"/>
              <a:t>second test</a:t>
            </a:r>
            <a:r>
              <a:rPr lang="en-US" altLang="fr-FR" dirty="0" smtClean="0"/>
              <a:t>.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272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import </a:t>
            </a:r>
            <a:r>
              <a:rPr lang="fr-FR" sz="900" dirty="0" err="1"/>
              <a:t>org.junit.Test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assertEquals</a:t>
            </a:r>
            <a:r>
              <a:rPr lang="fr-FR" sz="900" dirty="0"/>
              <a:t>; 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b="1" dirty="0"/>
              <a:t>public class </a:t>
            </a:r>
            <a:r>
              <a:rPr lang="fr-FR" sz="900" dirty="0" err="1"/>
              <a:t>FibonacciShouldReturn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 err="1"/>
              <a:t>private</a:t>
            </a:r>
            <a:r>
              <a:rPr lang="fr-FR" sz="900" b="1" dirty="0"/>
              <a:t> </a:t>
            </a:r>
            <a:r>
              <a:rPr lang="fr-FR" sz="900" dirty="0" err="1"/>
              <a:t>Fibonacci</a:t>
            </a:r>
            <a:r>
              <a:rPr lang="fr-FR" sz="900" dirty="0"/>
              <a:t> </a:t>
            </a:r>
            <a:r>
              <a:rPr lang="fr-FR" sz="900" b="1" dirty="0" err="1"/>
              <a:t>fibonacci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</a:t>
            </a:r>
            <a:r>
              <a:rPr lang="fr-FR" sz="900" dirty="0" err="1"/>
              <a:t>Before</a:t>
            </a:r>
            <a:r>
              <a:rPr lang="fr-FR" sz="900" dirty="0"/>
              <a:t>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setUp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b="1" dirty="0" err="1"/>
              <a:t>fibonacci</a:t>
            </a:r>
            <a:r>
              <a:rPr lang="fr-FR" sz="900" b="1" dirty="0"/>
              <a:t> </a:t>
            </a:r>
            <a:r>
              <a:rPr lang="fr-FR" sz="900" dirty="0"/>
              <a:t>= </a:t>
            </a:r>
            <a:r>
              <a:rPr lang="fr-FR" sz="900" b="1" dirty="0"/>
              <a:t>new </a:t>
            </a:r>
            <a:r>
              <a:rPr lang="fr-FR" sz="900" dirty="0" err="1"/>
              <a:t>Fibonacci</a:t>
            </a:r>
            <a:r>
              <a:rPr lang="fr-FR" sz="900" dirty="0"/>
              <a:t>();</a:t>
            </a:r>
            <a:br>
              <a:rPr lang="fr-FR" sz="900" dirty="0"/>
            </a:br>
            <a:r>
              <a:rPr lang="fr-FR" sz="900" dirty="0"/>
              <a:t>    } </a:t>
            </a:r>
            <a:br>
              <a:rPr lang="fr-FR" sz="900" dirty="0"/>
            </a:br>
            <a:r>
              <a:rPr lang="fr-FR" sz="900" dirty="0"/>
              <a:t>    </a:t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zeroForFirstNumber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 smtClean="0"/>
              <a:t>assertEquals</a:t>
            </a:r>
            <a:r>
              <a:rPr lang="fr-FR" sz="900" dirty="0" smtClean="0"/>
              <a:t>(0, </a:t>
            </a:r>
            <a:r>
              <a:rPr lang="fr-FR" sz="900" b="1" dirty="0" err="1"/>
              <a:t>fibonacci</a:t>
            </a:r>
            <a:r>
              <a:rPr lang="fr-FR" sz="900" dirty="0" err="1"/>
              <a:t>.generate</a:t>
            </a:r>
            <a:r>
              <a:rPr lang="fr-FR" sz="900" dirty="0"/>
              <a:t>(1)[0]);</a:t>
            </a:r>
            <a:br>
              <a:rPr lang="fr-FR" sz="900" dirty="0"/>
            </a:br>
            <a:r>
              <a:rPr lang="fr-FR" sz="900" dirty="0"/>
              <a:t>    } 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oneForSecondNumber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(1, </a:t>
            </a:r>
            <a:r>
              <a:rPr lang="fr-FR" sz="900" b="1" dirty="0" err="1"/>
              <a:t>fibonacci</a:t>
            </a:r>
            <a:r>
              <a:rPr lang="fr-FR" sz="900" dirty="0" err="1"/>
              <a:t>.generate</a:t>
            </a:r>
            <a:r>
              <a:rPr lang="fr-FR" sz="900" dirty="0"/>
              <a:t>(2)[1]);</a:t>
            </a:r>
            <a:br>
              <a:rPr lang="fr-FR" sz="900" dirty="0"/>
            </a:br>
            <a:r>
              <a:rPr lang="fr-FR" sz="900" dirty="0"/>
              <a:t>    } </a:t>
            </a:r>
            <a:br>
              <a:rPr lang="fr-FR" sz="900" dirty="0"/>
            </a:br>
            <a:r>
              <a:rPr lang="en-US" altLang="fr-FR" sz="900" dirty="0" smtClean="0"/>
              <a:t>}</a:t>
            </a:r>
            <a:endParaRPr lang="en-US" altLang="fr-FR" sz="900" dirty="0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public class </a:t>
            </a:r>
            <a:r>
              <a:rPr lang="fr-FR" sz="900" dirty="0" err="1"/>
              <a:t>Fibonacci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</a:t>
            </a:r>
            <a:r>
              <a:rPr lang="fr-FR" sz="900" dirty="0" smtClean="0"/>
              <a:t>   </a:t>
            </a:r>
            <a:r>
              <a:rPr lang="fr-FR" sz="900" b="1" dirty="0" smtClean="0"/>
              <a:t>public </a:t>
            </a:r>
            <a:r>
              <a:rPr lang="fr-FR" sz="900" b="1" dirty="0" err="1"/>
              <a:t>int</a:t>
            </a:r>
            <a:r>
              <a:rPr lang="fr-FR" sz="900" dirty="0"/>
              <a:t>[] </a:t>
            </a:r>
            <a:r>
              <a:rPr lang="fr-FR" sz="900" dirty="0" err="1"/>
              <a:t>generate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length</a:t>
            </a:r>
            <a:r>
              <a:rPr lang="fr-FR" sz="900" dirty="0"/>
              <a:t>) {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return </a:t>
            </a:r>
            <a:r>
              <a:rPr lang="fr-FR" sz="900" b="1" dirty="0"/>
              <a:t>new </a:t>
            </a:r>
            <a:r>
              <a:rPr lang="fr-FR" sz="900" b="1" dirty="0" err="1"/>
              <a:t>int</a:t>
            </a:r>
            <a:r>
              <a:rPr lang="fr-FR" sz="900" dirty="0" smtClean="0"/>
              <a:t>[]{</a:t>
            </a:r>
            <a:r>
              <a:rPr lang="fr-FR" sz="900" dirty="0" smtClean="0"/>
              <a:t>0,1};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}</a:t>
            </a:r>
            <a:endParaRPr lang="en-US" altLang="fr-FR" sz="900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52400" y="228600"/>
            <a:ext cx="2209800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71450" indent="-171450" eaLnBrk="1" hangingPunct="1">
              <a:buFontTx/>
              <a:buChar char="-"/>
              <a:defRPr/>
            </a:pPr>
            <a:r>
              <a:rPr lang="en-US" altLang="fr-FR" sz="1000" dirty="0">
                <a:latin typeface="Bradley Hand ITC" charset="0"/>
              </a:rPr>
              <a:t>Generate is duplicated</a:t>
            </a:r>
            <a:endParaRPr lang="en-US" altLang="fr-FR" sz="1000" dirty="0">
              <a:latin typeface="Bradley Hand ITC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438400" y="47244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72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dirty="0" smtClean="0"/>
              <a:t>The </a:t>
            </a:r>
            <a:r>
              <a:rPr lang="en-US" altLang="fr-FR" dirty="0" smtClean="0"/>
              <a:t>second test</a:t>
            </a:r>
            <a:r>
              <a:rPr lang="en-US" altLang="fr-FR" dirty="0" smtClean="0"/>
              <a:t>.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272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import </a:t>
            </a:r>
            <a:r>
              <a:rPr lang="fr-FR" sz="900" dirty="0" err="1"/>
              <a:t>org.junit.Test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assertEquals</a:t>
            </a:r>
            <a:r>
              <a:rPr lang="fr-FR" sz="900" dirty="0"/>
              <a:t>; 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b="1" dirty="0"/>
              <a:t>public class </a:t>
            </a:r>
            <a:r>
              <a:rPr lang="fr-FR" sz="900" dirty="0" err="1"/>
              <a:t>FibonacciShouldReturn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 err="1"/>
              <a:t>private</a:t>
            </a:r>
            <a:r>
              <a:rPr lang="fr-FR" sz="900" b="1" dirty="0"/>
              <a:t> </a:t>
            </a:r>
            <a:r>
              <a:rPr lang="fr-FR" sz="900" dirty="0" err="1"/>
              <a:t>Fibonacci</a:t>
            </a:r>
            <a:r>
              <a:rPr lang="fr-FR" sz="900" dirty="0"/>
              <a:t> </a:t>
            </a:r>
            <a:r>
              <a:rPr lang="fr-FR" sz="900" b="1" dirty="0" err="1"/>
              <a:t>fibonacci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/>
              <a:t>@</a:t>
            </a:r>
            <a:r>
              <a:rPr lang="fr-FR" sz="900" dirty="0" err="1" smtClean="0"/>
              <a:t>Before</a:t>
            </a:r>
            <a:r>
              <a:rPr lang="fr-FR" sz="900" dirty="0" smtClean="0"/>
              <a:t>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setUp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b="1" dirty="0" err="1"/>
              <a:t>fibonacci</a:t>
            </a:r>
            <a:r>
              <a:rPr lang="fr-FR" sz="900" b="1" dirty="0"/>
              <a:t> </a:t>
            </a:r>
            <a:r>
              <a:rPr lang="fr-FR" sz="900" dirty="0"/>
              <a:t>= </a:t>
            </a:r>
            <a:r>
              <a:rPr lang="fr-FR" sz="900" b="1" dirty="0"/>
              <a:t>new </a:t>
            </a:r>
            <a:r>
              <a:rPr lang="fr-FR" sz="900" dirty="0" err="1"/>
              <a:t>Fibonacci</a:t>
            </a:r>
            <a:r>
              <a:rPr lang="fr-FR" sz="900" dirty="0"/>
              <a:t>();</a:t>
            </a:r>
            <a:br>
              <a:rPr lang="fr-FR" sz="900" dirty="0"/>
            </a:br>
            <a:r>
              <a:rPr lang="fr-FR" sz="900" dirty="0"/>
              <a:t>    } </a:t>
            </a:r>
            <a:r>
              <a:rPr lang="fr-FR" sz="900" dirty="0" smtClean="0"/>
              <a:t/>
            </a:r>
            <a:br>
              <a:rPr lang="fr-FR" sz="900" dirty="0" smtClean="0"/>
            </a:br>
            <a:r>
              <a:rPr lang="fr-FR" sz="900" dirty="0" smtClean="0"/>
              <a:t>    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/>
              <a:t>@</a:t>
            </a:r>
            <a:r>
              <a:rPr lang="fr-FR" sz="900" dirty="0" smtClean="0"/>
              <a:t>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zeroForFirstNumber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 smtClean="0"/>
              <a:t>assertEquals</a:t>
            </a:r>
            <a:r>
              <a:rPr lang="fr-FR" sz="900" dirty="0" smtClean="0"/>
              <a:t>(0, </a:t>
            </a:r>
            <a:r>
              <a:rPr lang="fr-FR" sz="900" b="1" dirty="0" err="1"/>
              <a:t>fibonacci</a:t>
            </a:r>
            <a:r>
              <a:rPr lang="fr-FR" sz="900" dirty="0" err="1"/>
              <a:t>.generate</a:t>
            </a:r>
            <a:r>
              <a:rPr lang="fr-FR" sz="900" dirty="0"/>
              <a:t>(1)[0]);</a:t>
            </a:r>
            <a:br>
              <a:rPr lang="fr-FR" sz="900" dirty="0"/>
            </a:br>
            <a:r>
              <a:rPr lang="fr-FR" sz="900" dirty="0"/>
              <a:t>    } 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/>
              <a:t>@</a:t>
            </a:r>
            <a:r>
              <a:rPr lang="fr-FR" sz="900" dirty="0" smtClean="0"/>
              <a:t>Test</a:t>
            </a:r>
            <a:r>
              <a:rPr lang="fr-FR" sz="900" dirty="0"/>
              <a:t> </a:t>
            </a:r>
            <a:r>
              <a:rPr lang="fr-FR" sz="900" b="1" dirty="0" smtClean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 smtClean="0"/>
              <a:t>oneForSecondNumber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 smtClean="0"/>
              <a:t>assertEquals</a:t>
            </a:r>
            <a:r>
              <a:rPr lang="fr-FR" sz="900" dirty="0" smtClean="0"/>
              <a:t>(1, </a:t>
            </a:r>
            <a:r>
              <a:rPr lang="fr-FR" sz="900" b="1" dirty="0" err="1" smtClean="0"/>
              <a:t>fibonacci</a:t>
            </a:r>
            <a:r>
              <a:rPr lang="fr-FR" sz="900" dirty="0" err="1" smtClean="0"/>
              <a:t>.generate</a:t>
            </a:r>
            <a:r>
              <a:rPr lang="fr-FR" sz="900" dirty="0" smtClean="0"/>
              <a:t>(2</a:t>
            </a:r>
            <a:r>
              <a:rPr lang="fr-FR" sz="900" dirty="0"/>
              <a:t>)[</a:t>
            </a:r>
            <a:r>
              <a:rPr lang="fr-FR" sz="900" dirty="0"/>
              <a:t>1</a:t>
            </a:r>
            <a:r>
              <a:rPr lang="fr-FR" sz="900" dirty="0" smtClean="0"/>
              <a:t>]);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</a:t>
            </a:r>
            <a:r>
              <a:rPr lang="fr-FR" sz="900" dirty="0" smtClean="0"/>
              <a:t>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en-US" altLang="fr-FR" sz="900" dirty="0" smtClean="0"/>
              <a:t>}</a:t>
            </a:r>
            <a:endParaRPr lang="en-US" altLang="fr-FR" sz="900" dirty="0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public class </a:t>
            </a:r>
            <a:r>
              <a:rPr lang="fr-FR" sz="900" dirty="0" err="1"/>
              <a:t>Fibonacci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</a:t>
            </a:r>
            <a:r>
              <a:rPr lang="fr-FR" sz="900" dirty="0" smtClean="0"/>
              <a:t>   </a:t>
            </a:r>
            <a:r>
              <a:rPr lang="fr-FR" sz="900" b="1" dirty="0" smtClean="0"/>
              <a:t>public </a:t>
            </a:r>
            <a:r>
              <a:rPr lang="fr-FR" sz="900" b="1" dirty="0" err="1"/>
              <a:t>int</a:t>
            </a:r>
            <a:r>
              <a:rPr lang="fr-FR" sz="900" dirty="0"/>
              <a:t>[] </a:t>
            </a:r>
            <a:r>
              <a:rPr lang="fr-FR" sz="900" dirty="0" err="1"/>
              <a:t>generate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length</a:t>
            </a:r>
            <a:r>
              <a:rPr lang="fr-FR" sz="900" dirty="0"/>
              <a:t>) {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return </a:t>
            </a:r>
            <a:r>
              <a:rPr lang="fr-FR" sz="900" b="1" dirty="0"/>
              <a:t>new </a:t>
            </a:r>
            <a:r>
              <a:rPr lang="fr-FR" sz="900" b="1" dirty="0" err="1"/>
              <a:t>int</a:t>
            </a:r>
            <a:r>
              <a:rPr lang="fr-FR" sz="900" dirty="0" smtClean="0"/>
              <a:t>[]{</a:t>
            </a:r>
            <a:r>
              <a:rPr lang="fr-FR" sz="900" dirty="0" smtClean="0"/>
              <a:t>0,1};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}</a:t>
            </a:r>
            <a:endParaRPr lang="en-US" altLang="fr-FR" sz="900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52400" y="228600"/>
            <a:ext cx="2209800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71450" indent="-171450" eaLnBrk="1" hangingPunct="1">
              <a:buFontTx/>
              <a:buChar char="-"/>
              <a:defRPr/>
            </a:pPr>
            <a:r>
              <a:rPr lang="en-US" altLang="fr-FR" sz="1000" dirty="0">
                <a:latin typeface="Bradley Hand ITC" charset="0"/>
              </a:rPr>
              <a:t>Generate is duplicated</a:t>
            </a:r>
            <a:endParaRPr lang="en-US" altLang="fr-FR" sz="1000" dirty="0">
              <a:latin typeface="Bradley Hand ITC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963103" y="2057400"/>
            <a:ext cx="2209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fr-FR" sz="1000" dirty="0" smtClean="0">
                <a:latin typeface="Bradley Hand ITC" charset="0"/>
              </a:rPr>
              <a:t>The solution is not more general than the first one. </a:t>
            </a:r>
            <a:endParaRPr lang="en-US" altLang="fr-FR" sz="1000" dirty="0">
              <a:latin typeface="Bradley Hand ITC" charset="0"/>
            </a:endParaRPr>
          </a:p>
          <a:p>
            <a:pPr eaLnBrk="1" hangingPunct="1">
              <a:defRPr/>
            </a:pPr>
            <a:r>
              <a:rPr lang="en-US" altLang="fr-FR" sz="1000" dirty="0" smtClean="0">
                <a:latin typeface="Bradley Hand ITC" charset="0"/>
              </a:rPr>
              <a:t>Need to identify the pattern for the numbers.</a:t>
            </a:r>
            <a:endParaRPr lang="en-US" altLang="fr-FR" sz="1000" dirty="0">
              <a:latin typeface="Bradley Hand ITC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438400" y="47244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4953000" y="2993554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800" dirty="0"/>
              <a:t>https://8thlight.com/blog/</a:t>
            </a:r>
            <a:r>
              <a:rPr lang="fr-FR" sz="800" dirty="0" err="1"/>
              <a:t>uncle</a:t>
            </a:r>
            <a:r>
              <a:rPr lang="fr-FR" sz="800" dirty="0"/>
              <a:t>-bob/2013/05/27/</a:t>
            </a:r>
            <a:r>
              <a:rPr lang="fr-FR" sz="800" dirty="0" err="1"/>
              <a:t>TheTransformationPriorityPremise.html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46032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dirty="0" smtClean="0"/>
              <a:t>Fibonacci Sequence.</a:t>
            </a: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441325" y="2017713"/>
            <a:ext cx="824547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The Fibonacci Sequence is the series of numbers:</a:t>
            </a:r>
          </a:p>
          <a:p>
            <a:r>
              <a:rPr lang="en-US" dirty="0"/>
              <a:t>0, 1, 1, 2, 3, 5, 8, 13, 21, 34, ...</a:t>
            </a:r>
          </a:p>
          <a:p>
            <a:r>
              <a:rPr lang="en-US" dirty="0"/>
              <a:t>The next number is found by adding up the two numbers before it.</a:t>
            </a:r>
          </a:p>
          <a:p>
            <a:r>
              <a:rPr lang="en-US" dirty="0"/>
              <a:t>The 2 is found by adding the two numbers before it (1+1)</a:t>
            </a:r>
          </a:p>
          <a:p>
            <a:r>
              <a:rPr lang="en-US" dirty="0"/>
              <a:t>The 3 is found by adding the two numbers before it (1+2),</a:t>
            </a:r>
          </a:p>
          <a:p>
            <a:r>
              <a:rPr lang="en-US" dirty="0"/>
              <a:t>And the 5 is (2+3),</a:t>
            </a:r>
          </a:p>
          <a:p>
            <a:r>
              <a:rPr lang="en-US" dirty="0"/>
              <a:t>and so on!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Example: the next number in the sequence above is 21+34 = </a:t>
            </a:r>
            <a:r>
              <a:rPr lang="en-US" b="1" dirty="0"/>
              <a:t>55</a:t>
            </a:r>
            <a:endParaRPr lang="en-US" dirty="0"/>
          </a:p>
          <a:p>
            <a:r>
              <a:rPr lang="en-US" dirty="0"/>
              <a:t>It is that simple!</a:t>
            </a:r>
          </a:p>
          <a:p>
            <a:r>
              <a:rPr lang="en-US" dirty="0"/>
              <a:t>Here is a longer list:</a:t>
            </a:r>
          </a:p>
          <a:p>
            <a:r>
              <a:rPr lang="en-US" dirty="0"/>
              <a:t>0, 1, 1, 2, 3, 5, 8, 13, 21, 34, 55, 89, 144, 233, 377, 610, 987, 1597, 2584, 4181, 6765, 10946, 17711, 28657, 46368, 75025, 121393, 196418, 317811, ...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dirty="0" smtClean="0"/>
              <a:t>The </a:t>
            </a:r>
            <a:r>
              <a:rPr lang="en-US" altLang="fr-FR" dirty="0" smtClean="0"/>
              <a:t>second test</a:t>
            </a:r>
            <a:r>
              <a:rPr lang="en-US" altLang="fr-FR" dirty="0" smtClean="0"/>
              <a:t>.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272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import </a:t>
            </a:r>
            <a:r>
              <a:rPr lang="fr-FR" sz="900" dirty="0" err="1"/>
              <a:t>org.junit.Test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assertEquals</a:t>
            </a:r>
            <a:r>
              <a:rPr lang="fr-FR" sz="900" dirty="0"/>
              <a:t>; 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b="1" dirty="0"/>
              <a:t>public class </a:t>
            </a:r>
            <a:r>
              <a:rPr lang="fr-FR" sz="900" dirty="0" err="1"/>
              <a:t>FibonacciShouldReturn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 err="1"/>
              <a:t>private</a:t>
            </a:r>
            <a:r>
              <a:rPr lang="fr-FR" sz="900" b="1" dirty="0"/>
              <a:t> </a:t>
            </a:r>
            <a:r>
              <a:rPr lang="fr-FR" sz="900" dirty="0" err="1"/>
              <a:t>Fibonacci</a:t>
            </a:r>
            <a:r>
              <a:rPr lang="fr-FR" sz="900" dirty="0"/>
              <a:t> </a:t>
            </a:r>
            <a:r>
              <a:rPr lang="fr-FR" sz="900" b="1" dirty="0" err="1"/>
              <a:t>fibonacci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</a:t>
            </a:r>
            <a:r>
              <a:rPr lang="fr-FR" sz="900" dirty="0" err="1"/>
              <a:t>Before</a:t>
            </a:r>
            <a:r>
              <a:rPr lang="fr-FR" sz="900" dirty="0"/>
              <a:t>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setUp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b="1" dirty="0" err="1"/>
              <a:t>fibonacci</a:t>
            </a:r>
            <a:r>
              <a:rPr lang="fr-FR" sz="900" b="1" dirty="0"/>
              <a:t> </a:t>
            </a:r>
            <a:r>
              <a:rPr lang="fr-FR" sz="900" dirty="0"/>
              <a:t>= </a:t>
            </a:r>
            <a:r>
              <a:rPr lang="fr-FR" sz="900" b="1" dirty="0"/>
              <a:t>new </a:t>
            </a:r>
            <a:r>
              <a:rPr lang="fr-FR" sz="900" dirty="0" err="1"/>
              <a:t>Fibonacci</a:t>
            </a:r>
            <a:r>
              <a:rPr lang="fr-FR" sz="900" dirty="0"/>
              <a:t>();</a:t>
            </a:r>
            <a:br>
              <a:rPr lang="fr-FR" sz="900" dirty="0"/>
            </a:br>
            <a:r>
              <a:rPr lang="fr-FR" sz="900" dirty="0"/>
              <a:t>    } </a:t>
            </a:r>
            <a:br>
              <a:rPr lang="fr-FR" sz="900" dirty="0"/>
            </a:br>
            <a:r>
              <a:rPr lang="fr-FR" sz="900" dirty="0"/>
              <a:t>    </a:t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zeroForFirstNumber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(0, </a:t>
            </a:r>
            <a:r>
              <a:rPr lang="fr-FR" sz="900" b="1" dirty="0" err="1"/>
              <a:t>fibonacci</a:t>
            </a:r>
            <a:r>
              <a:rPr lang="fr-FR" sz="900" dirty="0" err="1"/>
              <a:t>.generate</a:t>
            </a:r>
            <a:r>
              <a:rPr lang="fr-FR" sz="900" dirty="0"/>
              <a:t>(1)[0]);</a:t>
            </a:r>
            <a:br>
              <a:rPr lang="fr-FR" sz="900" dirty="0"/>
            </a:br>
            <a:r>
              <a:rPr lang="fr-FR" sz="900" dirty="0"/>
              <a:t>    } 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oneForSecondNumber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(1, </a:t>
            </a:r>
            <a:r>
              <a:rPr lang="fr-FR" sz="900" b="1" dirty="0" err="1"/>
              <a:t>fibonacci</a:t>
            </a:r>
            <a:r>
              <a:rPr lang="fr-FR" sz="900" dirty="0" err="1"/>
              <a:t>.generate</a:t>
            </a:r>
            <a:r>
              <a:rPr lang="fr-FR" sz="900" dirty="0"/>
              <a:t>(2)[1]);</a:t>
            </a:r>
            <a:br>
              <a:rPr lang="fr-FR" sz="900" dirty="0"/>
            </a:br>
            <a:r>
              <a:rPr lang="fr-FR" sz="900" dirty="0"/>
              <a:t>    } </a:t>
            </a:r>
            <a:br>
              <a:rPr lang="fr-FR" sz="900" dirty="0"/>
            </a:br>
            <a:r>
              <a:rPr lang="en-US" altLang="fr-FR" sz="900" dirty="0" smtClean="0"/>
              <a:t>}</a:t>
            </a:r>
            <a:endParaRPr lang="en-US" altLang="fr-FR" sz="900" dirty="0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public class </a:t>
            </a:r>
            <a:r>
              <a:rPr lang="fr-FR" sz="900" dirty="0" err="1"/>
              <a:t>Fibonacci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 smtClean="0"/>
              <a:t>    </a:t>
            </a:r>
            <a:r>
              <a:rPr lang="fr-FR" sz="900" b="1" dirty="0" smtClean="0"/>
              <a:t>public </a:t>
            </a:r>
            <a:r>
              <a:rPr lang="fr-FR" sz="900" b="1" dirty="0" err="1"/>
              <a:t>int</a:t>
            </a:r>
            <a:r>
              <a:rPr lang="fr-FR" sz="900" dirty="0"/>
              <a:t>[] </a:t>
            </a:r>
            <a:r>
              <a:rPr lang="fr-FR" sz="900" dirty="0" err="1"/>
              <a:t>generate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length</a:t>
            </a:r>
            <a:r>
              <a:rPr lang="fr-FR" sz="900" dirty="0"/>
              <a:t>) {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err="1" smtClean="0"/>
              <a:t>int</a:t>
            </a:r>
            <a:r>
              <a:rPr lang="fr-FR" sz="900" dirty="0"/>
              <a:t>[] </a:t>
            </a:r>
            <a:r>
              <a:rPr lang="fr-FR" sz="900" dirty="0" err="1"/>
              <a:t>sequence</a:t>
            </a:r>
            <a:r>
              <a:rPr lang="fr-FR" sz="900" dirty="0"/>
              <a:t> = </a:t>
            </a:r>
            <a:r>
              <a:rPr lang="fr-FR" sz="900" b="1" dirty="0"/>
              <a:t>new </a:t>
            </a:r>
            <a:r>
              <a:rPr lang="fr-FR" sz="900" b="1" dirty="0" err="1"/>
              <a:t>int</a:t>
            </a:r>
            <a:r>
              <a:rPr lang="fr-FR" sz="900" dirty="0"/>
              <a:t>[</a:t>
            </a:r>
            <a:r>
              <a:rPr lang="fr-FR" sz="900" dirty="0" err="1"/>
              <a:t>length</a:t>
            </a:r>
            <a:r>
              <a:rPr lang="fr-FR" sz="900" dirty="0"/>
              <a:t>];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for 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/>
              <a:t>i = </a:t>
            </a:r>
            <a:r>
              <a:rPr lang="fr-FR" sz="900" dirty="0"/>
              <a:t>0</a:t>
            </a:r>
            <a:r>
              <a:rPr lang="fr-FR" sz="900" dirty="0"/>
              <a:t>; i &lt; </a:t>
            </a:r>
            <a:r>
              <a:rPr lang="fr-FR" sz="900" dirty="0" err="1"/>
              <a:t>length</a:t>
            </a:r>
            <a:r>
              <a:rPr lang="fr-FR" sz="900" dirty="0"/>
              <a:t>; i++) {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    </a:t>
            </a:r>
            <a:r>
              <a:rPr lang="fr-FR" sz="900" dirty="0" err="1"/>
              <a:t>sequence</a:t>
            </a:r>
            <a:r>
              <a:rPr lang="fr-FR" sz="900" dirty="0"/>
              <a:t>[i] = i;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return </a:t>
            </a:r>
            <a:r>
              <a:rPr lang="fr-FR" sz="900" dirty="0" err="1"/>
              <a:t>sequence</a:t>
            </a:r>
            <a:r>
              <a:rPr lang="fr-FR" sz="900" dirty="0"/>
              <a:t>;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}</a:t>
            </a:r>
            <a:endParaRPr lang="en-US" altLang="fr-FR" sz="900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52400" y="228600"/>
            <a:ext cx="2209800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71450" indent="-171450" eaLnBrk="1" hangingPunct="1">
              <a:buFontTx/>
              <a:buChar char="-"/>
              <a:defRPr/>
            </a:pPr>
            <a:r>
              <a:rPr lang="en-US" altLang="fr-FR" sz="1000" dirty="0">
                <a:latin typeface="Bradley Hand ITC" charset="0"/>
              </a:rPr>
              <a:t>Generate is duplicated</a:t>
            </a:r>
            <a:endParaRPr lang="en-US" altLang="fr-FR" sz="1000" dirty="0">
              <a:latin typeface="Bradley Hand ITC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438400" y="47244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642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dirty="0" smtClean="0"/>
              <a:t>The </a:t>
            </a:r>
            <a:r>
              <a:rPr lang="en-US" altLang="fr-FR" dirty="0" smtClean="0"/>
              <a:t>second test</a:t>
            </a:r>
            <a:r>
              <a:rPr lang="en-US" altLang="fr-FR" dirty="0" smtClean="0"/>
              <a:t>.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import </a:t>
            </a:r>
            <a:r>
              <a:rPr lang="fr-FR" sz="900" dirty="0" err="1"/>
              <a:t>org.junit.Before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dirty="0" err="1"/>
              <a:t>org.junit.Test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assertEquals</a:t>
            </a:r>
            <a:r>
              <a:rPr lang="fr-FR" sz="900" dirty="0" smtClean="0"/>
              <a:t>;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b="1" dirty="0"/>
              <a:t> public class </a:t>
            </a:r>
            <a:r>
              <a:rPr lang="fr-FR" sz="900" dirty="0" err="1"/>
              <a:t>FibonacciShouldReturn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 err="1"/>
              <a:t>private</a:t>
            </a:r>
            <a:r>
              <a:rPr lang="fr-FR" sz="900" b="1" dirty="0"/>
              <a:t> </a:t>
            </a:r>
            <a:r>
              <a:rPr lang="fr-FR" sz="900" dirty="0" err="1"/>
              <a:t>Fibonacci</a:t>
            </a:r>
            <a:r>
              <a:rPr lang="fr-FR" sz="900" dirty="0"/>
              <a:t> </a:t>
            </a:r>
            <a:r>
              <a:rPr lang="fr-FR" sz="900" b="1" dirty="0" err="1"/>
              <a:t>fibonacci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</a:t>
            </a:r>
            <a:r>
              <a:rPr lang="fr-FR" sz="900" dirty="0" err="1"/>
              <a:t>Before</a:t>
            </a:r>
            <a:r>
              <a:rPr lang="fr-FR" sz="900" dirty="0"/>
              <a:t>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setUp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b="1" dirty="0" err="1"/>
              <a:t>fibonacci</a:t>
            </a:r>
            <a:r>
              <a:rPr lang="fr-FR" sz="900" b="1" dirty="0"/>
              <a:t> </a:t>
            </a:r>
            <a:r>
              <a:rPr lang="fr-FR" sz="900" dirty="0"/>
              <a:t>= </a:t>
            </a:r>
            <a:r>
              <a:rPr lang="fr-FR" sz="900" b="1" dirty="0"/>
              <a:t>new </a:t>
            </a:r>
            <a:r>
              <a:rPr lang="fr-FR" sz="900" dirty="0" err="1"/>
              <a:t>Fibonacci</a:t>
            </a:r>
            <a:r>
              <a:rPr lang="fr-FR" sz="900" dirty="0"/>
              <a:t>();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zeroForFirstNumber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(0, </a:t>
            </a:r>
            <a:r>
              <a:rPr lang="fr-FR" sz="900" dirty="0" err="1"/>
              <a:t>getNumberAtIndex</a:t>
            </a:r>
            <a:r>
              <a:rPr lang="fr-FR" sz="900" dirty="0"/>
              <a:t>(0));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oneForSecondNumber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(1, </a:t>
            </a:r>
            <a:r>
              <a:rPr lang="fr-FR" sz="900" dirty="0" err="1"/>
              <a:t>getNumberAtIndex</a:t>
            </a:r>
            <a:r>
              <a:rPr lang="fr-FR" sz="900" dirty="0"/>
              <a:t>(1));</a:t>
            </a:r>
            <a:br>
              <a:rPr lang="fr-FR" sz="900" dirty="0"/>
            </a:br>
            <a:r>
              <a:rPr lang="fr-FR" sz="900" dirty="0"/>
              <a:t>    } 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 err="1"/>
              <a:t>private</a:t>
            </a:r>
            <a:r>
              <a:rPr lang="fr-FR" sz="900" b="1" dirty="0"/>
              <a:t> 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getNumberAtIndex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/>
              <a:t>index)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b="1" dirty="0"/>
              <a:t>return </a:t>
            </a:r>
            <a:r>
              <a:rPr lang="fr-FR" sz="900" b="1" dirty="0" err="1"/>
              <a:t>fibonacci</a:t>
            </a:r>
            <a:r>
              <a:rPr lang="fr-FR" sz="900" dirty="0" err="1"/>
              <a:t>.generate</a:t>
            </a:r>
            <a:r>
              <a:rPr lang="fr-FR" sz="900" dirty="0"/>
              <a:t>(index + </a:t>
            </a:r>
            <a:r>
              <a:rPr lang="fr-FR" sz="900" dirty="0"/>
              <a:t>1</a:t>
            </a:r>
            <a:r>
              <a:rPr lang="fr-FR" sz="900" dirty="0"/>
              <a:t>)[index];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en-US" altLang="fr-FR" sz="900" dirty="0" smtClean="0"/>
              <a:t>}</a:t>
            </a:r>
            <a:endParaRPr lang="en-US" altLang="fr-FR" sz="900" dirty="0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public class </a:t>
            </a:r>
            <a:r>
              <a:rPr lang="fr-FR" sz="900" dirty="0" err="1"/>
              <a:t>Fibonacci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 smtClean="0"/>
              <a:t>    </a:t>
            </a:r>
            <a:r>
              <a:rPr lang="fr-FR" sz="900" b="1" dirty="0" smtClean="0"/>
              <a:t>public </a:t>
            </a:r>
            <a:r>
              <a:rPr lang="fr-FR" sz="900" b="1" dirty="0" err="1"/>
              <a:t>int</a:t>
            </a:r>
            <a:r>
              <a:rPr lang="fr-FR" sz="900" dirty="0"/>
              <a:t>[] </a:t>
            </a:r>
            <a:r>
              <a:rPr lang="fr-FR" sz="900" dirty="0" err="1"/>
              <a:t>generate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length</a:t>
            </a:r>
            <a:r>
              <a:rPr lang="fr-FR" sz="900" dirty="0"/>
              <a:t>) {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err="1" smtClean="0"/>
              <a:t>int</a:t>
            </a:r>
            <a:r>
              <a:rPr lang="fr-FR" sz="900" dirty="0"/>
              <a:t>[] </a:t>
            </a:r>
            <a:r>
              <a:rPr lang="fr-FR" sz="900" dirty="0" err="1"/>
              <a:t>sequence</a:t>
            </a:r>
            <a:r>
              <a:rPr lang="fr-FR" sz="900" dirty="0"/>
              <a:t> = </a:t>
            </a:r>
            <a:r>
              <a:rPr lang="fr-FR" sz="900" b="1" dirty="0"/>
              <a:t>new </a:t>
            </a:r>
            <a:r>
              <a:rPr lang="fr-FR" sz="900" b="1" dirty="0" err="1"/>
              <a:t>int</a:t>
            </a:r>
            <a:r>
              <a:rPr lang="fr-FR" sz="900" dirty="0"/>
              <a:t>[</a:t>
            </a:r>
            <a:r>
              <a:rPr lang="fr-FR" sz="900" dirty="0" err="1"/>
              <a:t>length</a:t>
            </a:r>
            <a:r>
              <a:rPr lang="fr-FR" sz="900" dirty="0"/>
              <a:t>];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for 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/>
              <a:t>i = </a:t>
            </a:r>
            <a:r>
              <a:rPr lang="fr-FR" sz="900" dirty="0"/>
              <a:t>0</a:t>
            </a:r>
            <a:r>
              <a:rPr lang="fr-FR" sz="900" dirty="0"/>
              <a:t>; i &lt; </a:t>
            </a:r>
            <a:r>
              <a:rPr lang="fr-FR" sz="900" dirty="0" err="1"/>
              <a:t>length</a:t>
            </a:r>
            <a:r>
              <a:rPr lang="fr-FR" sz="900" dirty="0"/>
              <a:t>; i++) {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    </a:t>
            </a:r>
            <a:r>
              <a:rPr lang="fr-FR" sz="900" dirty="0" err="1"/>
              <a:t>sequence</a:t>
            </a:r>
            <a:r>
              <a:rPr lang="fr-FR" sz="900" dirty="0"/>
              <a:t>[i] = i;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return </a:t>
            </a:r>
            <a:r>
              <a:rPr lang="fr-FR" sz="900" dirty="0" err="1"/>
              <a:t>sequence</a:t>
            </a:r>
            <a:r>
              <a:rPr lang="fr-FR" sz="900" dirty="0"/>
              <a:t>;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}</a:t>
            </a:r>
            <a:endParaRPr lang="en-US" altLang="fr-FR" sz="900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52400" y="228600"/>
            <a:ext cx="2209800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fr-FR" sz="1000" dirty="0">
              <a:latin typeface="Bradley Hand ITC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438400" y="54864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480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dirty="0" smtClean="0"/>
              <a:t>The </a:t>
            </a:r>
            <a:r>
              <a:rPr lang="en-US" altLang="fr-FR" dirty="0" smtClean="0"/>
              <a:t>third test</a:t>
            </a:r>
            <a:r>
              <a:rPr lang="en-US" altLang="fr-FR" dirty="0" smtClean="0"/>
              <a:t>.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410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import </a:t>
            </a:r>
            <a:r>
              <a:rPr lang="fr-FR" sz="900" dirty="0" err="1"/>
              <a:t>org.junit.Before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dirty="0" err="1"/>
              <a:t>org.junit.Test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assertEquals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assertTrue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b="1" dirty="0"/>
              <a:t> public class </a:t>
            </a:r>
            <a:r>
              <a:rPr lang="fr-FR" sz="900" dirty="0" err="1"/>
              <a:t>FibonacciShouldReturn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 err="1"/>
              <a:t>private</a:t>
            </a:r>
            <a:r>
              <a:rPr lang="fr-FR" sz="900" b="1" dirty="0"/>
              <a:t> </a:t>
            </a:r>
            <a:r>
              <a:rPr lang="fr-FR" sz="900" dirty="0" err="1"/>
              <a:t>Fibonacci</a:t>
            </a:r>
            <a:r>
              <a:rPr lang="fr-FR" sz="900" dirty="0"/>
              <a:t> </a:t>
            </a:r>
            <a:r>
              <a:rPr lang="fr-FR" sz="900" b="1" dirty="0" err="1"/>
              <a:t>fibonacci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</a:t>
            </a:r>
            <a:r>
              <a:rPr lang="fr-FR" sz="900" dirty="0" err="1"/>
              <a:t>Before</a:t>
            </a:r>
            <a:r>
              <a:rPr lang="fr-FR" sz="900" dirty="0"/>
              <a:t>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setUp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b="1" dirty="0" err="1"/>
              <a:t>fibonacci</a:t>
            </a:r>
            <a:r>
              <a:rPr lang="fr-FR" sz="900" b="1" dirty="0"/>
              <a:t> </a:t>
            </a:r>
            <a:r>
              <a:rPr lang="fr-FR" sz="900" dirty="0"/>
              <a:t>= </a:t>
            </a:r>
            <a:r>
              <a:rPr lang="fr-FR" sz="900" b="1" dirty="0"/>
              <a:t>new </a:t>
            </a:r>
            <a:r>
              <a:rPr lang="fr-FR" sz="900" dirty="0" err="1"/>
              <a:t>Fibonacci</a:t>
            </a:r>
            <a:r>
              <a:rPr lang="fr-FR" sz="900" dirty="0"/>
              <a:t>();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zeroForFirstNumber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(0, </a:t>
            </a:r>
            <a:r>
              <a:rPr lang="fr-FR" sz="900" dirty="0" err="1"/>
              <a:t>getNumberAtIndex</a:t>
            </a:r>
            <a:r>
              <a:rPr lang="fr-FR" sz="900" dirty="0"/>
              <a:t>(0));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oneForSecondNumber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(1, </a:t>
            </a:r>
            <a:r>
              <a:rPr lang="fr-FR" sz="900" dirty="0" err="1"/>
              <a:t>getNumberAtIndex</a:t>
            </a:r>
            <a:r>
              <a:rPr lang="fr-FR" sz="900" dirty="0"/>
              <a:t>(1));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oneForThirdNumber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(1, </a:t>
            </a:r>
            <a:r>
              <a:rPr lang="fr-FR" sz="900" dirty="0" err="1"/>
              <a:t>getNumberAtIndex</a:t>
            </a:r>
            <a:r>
              <a:rPr lang="fr-FR" sz="900" dirty="0"/>
              <a:t>(2));</a:t>
            </a:r>
            <a:br>
              <a:rPr lang="fr-FR" sz="900" dirty="0"/>
            </a:br>
            <a:r>
              <a:rPr lang="fr-FR" sz="900" dirty="0"/>
              <a:t>    } </a:t>
            </a:r>
            <a:endParaRPr lang="fr-FR" sz="900" dirty="0" smtClean="0"/>
          </a:p>
          <a:p>
            <a:pPr eaLnBrk="1" hangingPunct="1">
              <a:defRPr/>
            </a:pP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 err="1"/>
              <a:t>private</a:t>
            </a:r>
            <a:r>
              <a:rPr lang="fr-FR" sz="900" b="1" dirty="0"/>
              <a:t> 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getNumberAtIndex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/>
              <a:t>index)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b="1" dirty="0"/>
              <a:t>return </a:t>
            </a:r>
            <a:r>
              <a:rPr lang="fr-FR" sz="900" b="1" dirty="0" err="1"/>
              <a:t>fibonacci</a:t>
            </a:r>
            <a:r>
              <a:rPr lang="fr-FR" sz="900" dirty="0" err="1"/>
              <a:t>.generate</a:t>
            </a:r>
            <a:r>
              <a:rPr lang="fr-FR" sz="900" dirty="0"/>
              <a:t>(index + </a:t>
            </a:r>
            <a:r>
              <a:rPr lang="fr-FR" sz="900" dirty="0"/>
              <a:t>1</a:t>
            </a:r>
            <a:r>
              <a:rPr lang="fr-FR" sz="900" dirty="0"/>
              <a:t>)[index];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}</a:t>
            </a:r>
            <a:r>
              <a:rPr lang="fr-FR" sz="900" dirty="0"/>
              <a:t/>
            </a:r>
            <a:br>
              <a:rPr lang="fr-FR" sz="900" dirty="0"/>
            </a:br>
            <a:r>
              <a:rPr lang="en-US" altLang="fr-FR" sz="900" dirty="0" smtClean="0"/>
              <a:t>}</a:t>
            </a:r>
            <a:endParaRPr lang="en-US" altLang="fr-FR" sz="900" dirty="0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public class </a:t>
            </a:r>
            <a:r>
              <a:rPr lang="fr-FR" sz="900" dirty="0" err="1"/>
              <a:t>Fibonacci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 smtClean="0"/>
              <a:t>    </a:t>
            </a:r>
            <a:r>
              <a:rPr lang="fr-FR" sz="900" b="1" dirty="0" smtClean="0"/>
              <a:t>public </a:t>
            </a:r>
            <a:r>
              <a:rPr lang="fr-FR" sz="900" b="1" dirty="0" err="1"/>
              <a:t>int</a:t>
            </a:r>
            <a:r>
              <a:rPr lang="fr-FR" sz="900" dirty="0"/>
              <a:t>[] </a:t>
            </a:r>
            <a:r>
              <a:rPr lang="fr-FR" sz="900" dirty="0" err="1"/>
              <a:t>generate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length</a:t>
            </a:r>
            <a:r>
              <a:rPr lang="fr-FR" sz="900" dirty="0"/>
              <a:t>) {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err="1" smtClean="0"/>
              <a:t>int</a:t>
            </a:r>
            <a:r>
              <a:rPr lang="fr-FR" sz="900" dirty="0"/>
              <a:t>[] </a:t>
            </a:r>
            <a:r>
              <a:rPr lang="fr-FR" sz="900" dirty="0" err="1"/>
              <a:t>sequence</a:t>
            </a:r>
            <a:r>
              <a:rPr lang="fr-FR" sz="900" dirty="0"/>
              <a:t> = </a:t>
            </a:r>
            <a:r>
              <a:rPr lang="fr-FR" sz="900" b="1" dirty="0"/>
              <a:t>new </a:t>
            </a:r>
            <a:r>
              <a:rPr lang="fr-FR" sz="900" b="1" dirty="0" err="1"/>
              <a:t>int</a:t>
            </a:r>
            <a:r>
              <a:rPr lang="fr-FR" sz="900" dirty="0"/>
              <a:t>[</a:t>
            </a:r>
            <a:r>
              <a:rPr lang="fr-FR" sz="900" dirty="0" err="1"/>
              <a:t>length</a:t>
            </a:r>
            <a:r>
              <a:rPr lang="fr-FR" sz="900" dirty="0"/>
              <a:t>];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for 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/>
              <a:t>i = </a:t>
            </a:r>
            <a:r>
              <a:rPr lang="fr-FR" sz="900" dirty="0"/>
              <a:t>0</a:t>
            </a:r>
            <a:r>
              <a:rPr lang="fr-FR" sz="900" dirty="0"/>
              <a:t>; i &lt; </a:t>
            </a:r>
            <a:r>
              <a:rPr lang="fr-FR" sz="900" dirty="0" err="1"/>
              <a:t>length</a:t>
            </a:r>
            <a:r>
              <a:rPr lang="fr-FR" sz="900" dirty="0"/>
              <a:t>; i++) {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    </a:t>
            </a:r>
            <a:r>
              <a:rPr lang="fr-FR" sz="900" dirty="0" err="1"/>
              <a:t>sequence</a:t>
            </a:r>
            <a:r>
              <a:rPr lang="fr-FR" sz="900" dirty="0"/>
              <a:t>[i] = i;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return </a:t>
            </a:r>
            <a:r>
              <a:rPr lang="fr-FR" sz="900" dirty="0" err="1"/>
              <a:t>sequence</a:t>
            </a:r>
            <a:r>
              <a:rPr lang="fr-FR" sz="900" dirty="0"/>
              <a:t>;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}</a:t>
            </a:r>
            <a:endParaRPr lang="en-US" altLang="fr-FR" sz="900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52400" y="228600"/>
            <a:ext cx="2209800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fr-FR" sz="1000" dirty="0">
              <a:latin typeface="Bradley Hand IT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91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dirty="0" smtClean="0"/>
              <a:t>The </a:t>
            </a:r>
            <a:r>
              <a:rPr lang="en-US" altLang="fr-FR" dirty="0" smtClean="0"/>
              <a:t>third test</a:t>
            </a:r>
            <a:r>
              <a:rPr lang="en-US" altLang="fr-FR" dirty="0" smtClean="0"/>
              <a:t>.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410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import </a:t>
            </a:r>
            <a:r>
              <a:rPr lang="fr-FR" sz="900" dirty="0" err="1"/>
              <a:t>org.junit.Before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dirty="0" err="1"/>
              <a:t>org.junit.Test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assertEquals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assertTrue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b="1" dirty="0"/>
              <a:t> public class </a:t>
            </a:r>
            <a:r>
              <a:rPr lang="fr-FR" sz="900" dirty="0" err="1"/>
              <a:t>FibonacciShouldReturn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 err="1"/>
              <a:t>private</a:t>
            </a:r>
            <a:r>
              <a:rPr lang="fr-FR" sz="900" b="1" dirty="0"/>
              <a:t> </a:t>
            </a:r>
            <a:r>
              <a:rPr lang="fr-FR" sz="900" dirty="0" err="1"/>
              <a:t>Fibonacci</a:t>
            </a:r>
            <a:r>
              <a:rPr lang="fr-FR" sz="900" dirty="0"/>
              <a:t> </a:t>
            </a:r>
            <a:r>
              <a:rPr lang="fr-FR" sz="900" b="1" dirty="0" err="1"/>
              <a:t>fibonacci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</a:t>
            </a:r>
            <a:r>
              <a:rPr lang="fr-FR" sz="900" dirty="0" err="1"/>
              <a:t>Before</a:t>
            </a:r>
            <a:r>
              <a:rPr lang="fr-FR" sz="900" dirty="0"/>
              <a:t>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setUp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b="1" dirty="0" err="1"/>
              <a:t>fibonacci</a:t>
            </a:r>
            <a:r>
              <a:rPr lang="fr-FR" sz="900" b="1" dirty="0"/>
              <a:t> </a:t>
            </a:r>
            <a:r>
              <a:rPr lang="fr-FR" sz="900" dirty="0"/>
              <a:t>= </a:t>
            </a:r>
            <a:r>
              <a:rPr lang="fr-FR" sz="900" b="1" dirty="0"/>
              <a:t>new </a:t>
            </a:r>
            <a:r>
              <a:rPr lang="fr-FR" sz="900" dirty="0" err="1"/>
              <a:t>Fibonacci</a:t>
            </a:r>
            <a:r>
              <a:rPr lang="fr-FR" sz="900" dirty="0"/>
              <a:t>();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zeroForFirstNumber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(0, </a:t>
            </a:r>
            <a:r>
              <a:rPr lang="fr-FR" sz="900" dirty="0" err="1"/>
              <a:t>getNumberAtIndex</a:t>
            </a:r>
            <a:r>
              <a:rPr lang="fr-FR" sz="900" dirty="0"/>
              <a:t>(0));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oneForSecondNumber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(1, </a:t>
            </a:r>
            <a:r>
              <a:rPr lang="fr-FR" sz="900" dirty="0" err="1"/>
              <a:t>getNumberAtIndex</a:t>
            </a:r>
            <a:r>
              <a:rPr lang="fr-FR" sz="900" dirty="0"/>
              <a:t>(1));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oneForThirdNumber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(1, </a:t>
            </a:r>
            <a:r>
              <a:rPr lang="fr-FR" sz="900" dirty="0" err="1"/>
              <a:t>getNumberAtIndex</a:t>
            </a:r>
            <a:r>
              <a:rPr lang="fr-FR" sz="900" dirty="0"/>
              <a:t>(2));</a:t>
            </a:r>
            <a:br>
              <a:rPr lang="fr-FR" sz="900" dirty="0"/>
            </a:br>
            <a:r>
              <a:rPr lang="fr-FR" sz="900" dirty="0"/>
              <a:t>    } </a:t>
            </a:r>
            <a:endParaRPr lang="fr-FR" sz="900" dirty="0" smtClean="0"/>
          </a:p>
          <a:p>
            <a:pPr eaLnBrk="1" hangingPunct="1">
              <a:defRPr/>
            </a:pP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 err="1"/>
              <a:t>private</a:t>
            </a:r>
            <a:r>
              <a:rPr lang="fr-FR" sz="900" b="1" dirty="0"/>
              <a:t> 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getNumberAtIndex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/>
              <a:t>index)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b="1" dirty="0"/>
              <a:t>return </a:t>
            </a:r>
            <a:r>
              <a:rPr lang="fr-FR" sz="900" b="1" dirty="0" err="1"/>
              <a:t>fibonacci</a:t>
            </a:r>
            <a:r>
              <a:rPr lang="fr-FR" sz="900" dirty="0" err="1"/>
              <a:t>.generate</a:t>
            </a:r>
            <a:r>
              <a:rPr lang="fr-FR" sz="900" dirty="0"/>
              <a:t>(index + </a:t>
            </a:r>
            <a:r>
              <a:rPr lang="fr-FR" sz="900" dirty="0"/>
              <a:t>1</a:t>
            </a:r>
            <a:r>
              <a:rPr lang="fr-FR" sz="900" dirty="0"/>
              <a:t>)[index];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}</a:t>
            </a:r>
            <a:r>
              <a:rPr lang="fr-FR" sz="900" dirty="0"/>
              <a:t/>
            </a:r>
            <a:br>
              <a:rPr lang="fr-FR" sz="900" dirty="0"/>
            </a:br>
            <a:r>
              <a:rPr lang="en-US" altLang="fr-FR" sz="900" dirty="0" smtClean="0"/>
              <a:t>}</a:t>
            </a:r>
            <a:endParaRPr lang="en-US" altLang="fr-FR" sz="900" dirty="0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public class </a:t>
            </a:r>
            <a:r>
              <a:rPr lang="fr-FR" sz="900" dirty="0" err="1"/>
              <a:t>Fibonacci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 smtClean="0"/>
              <a:t>    </a:t>
            </a:r>
            <a:r>
              <a:rPr lang="fr-FR" sz="900" b="1" dirty="0" smtClean="0"/>
              <a:t>public </a:t>
            </a:r>
            <a:r>
              <a:rPr lang="fr-FR" sz="900" b="1" dirty="0" err="1"/>
              <a:t>int</a:t>
            </a:r>
            <a:r>
              <a:rPr lang="fr-FR" sz="900" dirty="0"/>
              <a:t>[] </a:t>
            </a:r>
            <a:r>
              <a:rPr lang="fr-FR" sz="900" dirty="0" err="1"/>
              <a:t>generate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length</a:t>
            </a:r>
            <a:r>
              <a:rPr lang="fr-FR" sz="900" dirty="0"/>
              <a:t>) {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err="1" smtClean="0"/>
              <a:t>int</a:t>
            </a:r>
            <a:r>
              <a:rPr lang="fr-FR" sz="900" dirty="0"/>
              <a:t>[] </a:t>
            </a:r>
            <a:r>
              <a:rPr lang="fr-FR" sz="900" dirty="0" err="1"/>
              <a:t>sequence</a:t>
            </a:r>
            <a:r>
              <a:rPr lang="fr-FR" sz="900" dirty="0"/>
              <a:t> = </a:t>
            </a:r>
            <a:r>
              <a:rPr lang="fr-FR" sz="900" b="1" dirty="0"/>
              <a:t>new </a:t>
            </a:r>
            <a:r>
              <a:rPr lang="fr-FR" sz="900" b="1" dirty="0" err="1"/>
              <a:t>int</a:t>
            </a:r>
            <a:r>
              <a:rPr lang="fr-FR" sz="900" dirty="0"/>
              <a:t>[</a:t>
            </a:r>
            <a:r>
              <a:rPr lang="fr-FR" sz="900" dirty="0" err="1"/>
              <a:t>length</a:t>
            </a:r>
            <a:r>
              <a:rPr lang="fr-FR" sz="900" dirty="0"/>
              <a:t>];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for 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/>
              <a:t>i = </a:t>
            </a:r>
            <a:r>
              <a:rPr lang="fr-FR" sz="900" dirty="0"/>
              <a:t>0</a:t>
            </a:r>
            <a:r>
              <a:rPr lang="fr-FR" sz="900" dirty="0"/>
              <a:t>; i &lt; </a:t>
            </a:r>
            <a:r>
              <a:rPr lang="fr-FR" sz="900" dirty="0" err="1"/>
              <a:t>length</a:t>
            </a:r>
            <a:r>
              <a:rPr lang="fr-FR" sz="900" dirty="0"/>
              <a:t>; i++) {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    </a:t>
            </a:r>
            <a:r>
              <a:rPr lang="fr-FR" sz="900" dirty="0" err="1"/>
              <a:t>sequence</a:t>
            </a:r>
            <a:r>
              <a:rPr lang="fr-FR" sz="900" dirty="0"/>
              <a:t>[i] = i;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return </a:t>
            </a:r>
            <a:r>
              <a:rPr lang="fr-FR" sz="900" dirty="0" err="1"/>
              <a:t>sequence</a:t>
            </a:r>
            <a:r>
              <a:rPr lang="fr-FR" sz="900" dirty="0"/>
              <a:t>;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}</a:t>
            </a:r>
            <a:endParaRPr lang="en-US" altLang="fr-FR" sz="900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52400" y="228600"/>
            <a:ext cx="2209800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fr-FR" sz="1000" dirty="0">
              <a:latin typeface="Bradley Hand ITC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38400" y="6019800"/>
            <a:ext cx="4419600" cy="3048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fr-FR" sz="1000" dirty="0"/>
              <a:t>expected</a:t>
            </a:r>
            <a:r>
              <a:rPr lang="en-US" altLang="fr-FR" sz="1000" dirty="0" smtClean="0"/>
              <a:t>:&lt;1</a:t>
            </a:r>
            <a:r>
              <a:rPr lang="en-US" altLang="fr-FR" sz="1000" dirty="0"/>
              <a:t>&gt; but is</a:t>
            </a:r>
            <a:r>
              <a:rPr lang="en-US" altLang="fr-FR" sz="1000" dirty="0" smtClean="0"/>
              <a:t>:&lt;2&gt;</a:t>
            </a:r>
            <a:endParaRPr lang="en-US" altLang="fr-FR" sz="1000" dirty="0"/>
          </a:p>
        </p:txBody>
      </p:sp>
    </p:spTree>
    <p:extLst>
      <p:ext uri="{BB962C8B-B14F-4D97-AF65-F5344CB8AC3E}">
        <p14:creationId xmlns:p14="http://schemas.microsoft.com/office/powerpoint/2010/main" val="569492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dirty="0" smtClean="0"/>
              <a:t>The </a:t>
            </a:r>
            <a:r>
              <a:rPr lang="en-US" altLang="fr-FR" dirty="0" smtClean="0"/>
              <a:t>third test</a:t>
            </a:r>
            <a:r>
              <a:rPr lang="en-US" altLang="fr-FR" dirty="0" smtClean="0"/>
              <a:t>.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410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import </a:t>
            </a:r>
            <a:r>
              <a:rPr lang="fr-FR" sz="900" dirty="0" err="1"/>
              <a:t>org.junit.Before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dirty="0" err="1"/>
              <a:t>org.junit.Test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assertEquals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assertTrue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b="1" dirty="0"/>
              <a:t> public class </a:t>
            </a:r>
            <a:r>
              <a:rPr lang="fr-FR" sz="900" dirty="0" err="1"/>
              <a:t>FibonacciShouldReturn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 err="1"/>
              <a:t>private</a:t>
            </a:r>
            <a:r>
              <a:rPr lang="fr-FR" sz="900" b="1" dirty="0"/>
              <a:t> </a:t>
            </a:r>
            <a:r>
              <a:rPr lang="fr-FR" sz="900" dirty="0" err="1"/>
              <a:t>Fibonacci</a:t>
            </a:r>
            <a:r>
              <a:rPr lang="fr-FR" sz="900" dirty="0"/>
              <a:t> </a:t>
            </a:r>
            <a:r>
              <a:rPr lang="fr-FR" sz="900" b="1" dirty="0" err="1"/>
              <a:t>fibonacci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</a:t>
            </a:r>
            <a:r>
              <a:rPr lang="fr-FR" sz="900" dirty="0" err="1"/>
              <a:t>Before</a:t>
            </a:r>
            <a:r>
              <a:rPr lang="fr-FR" sz="900" dirty="0"/>
              <a:t>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setUp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b="1" dirty="0" err="1"/>
              <a:t>fibonacci</a:t>
            </a:r>
            <a:r>
              <a:rPr lang="fr-FR" sz="900" b="1" dirty="0"/>
              <a:t> </a:t>
            </a:r>
            <a:r>
              <a:rPr lang="fr-FR" sz="900" dirty="0"/>
              <a:t>= </a:t>
            </a:r>
            <a:r>
              <a:rPr lang="fr-FR" sz="900" b="1" dirty="0"/>
              <a:t>new </a:t>
            </a:r>
            <a:r>
              <a:rPr lang="fr-FR" sz="900" dirty="0" err="1"/>
              <a:t>Fibonacci</a:t>
            </a:r>
            <a:r>
              <a:rPr lang="fr-FR" sz="900" dirty="0"/>
              <a:t>();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zeroForFirstNumber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(0, </a:t>
            </a:r>
            <a:r>
              <a:rPr lang="fr-FR" sz="900" dirty="0" err="1"/>
              <a:t>getNumberAtIndex</a:t>
            </a:r>
            <a:r>
              <a:rPr lang="fr-FR" sz="900" dirty="0"/>
              <a:t>(0));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oneForSecondNumber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(1, </a:t>
            </a:r>
            <a:r>
              <a:rPr lang="fr-FR" sz="900" dirty="0" err="1"/>
              <a:t>getNumberAtIndex</a:t>
            </a:r>
            <a:r>
              <a:rPr lang="fr-FR" sz="900" dirty="0"/>
              <a:t>(1));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oneForThirdNumber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(1, </a:t>
            </a:r>
            <a:r>
              <a:rPr lang="fr-FR" sz="900" dirty="0" err="1"/>
              <a:t>getNumberAtIndex</a:t>
            </a:r>
            <a:r>
              <a:rPr lang="fr-FR" sz="900" dirty="0"/>
              <a:t>(2));</a:t>
            </a:r>
            <a:br>
              <a:rPr lang="fr-FR" sz="900" dirty="0"/>
            </a:br>
            <a:r>
              <a:rPr lang="fr-FR" sz="900" dirty="0"/>
              <a:t>    } </a:t>
            </a:r>
            <a:endParaRPr lang="fr-FR" sz="900" dirty="0" smtClean="0"/>
          </a:p>
          <a:p>
            <a:pPr eaLnBrk="1" hangingPunct="1">
              <a:defRPr/>
            </a:pP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 err="1"/>
              <a:t>private</a:t>
            </a:r>
            <a:r>
              <a:rPr lang="fr-FR" sz="900" b="1" dirty="0"/>
              <a:t> 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getNumberAtIndex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/>
              <a:t>index)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b="1" dirty="0"/>
              <a:t>return </a:t>
            </a:r>
            <a:r>
              <a:rPr lang="fr-FR" sz="900" b="1" dirty="0" err="1"/>
              <a:t>fibonacci</a:t>
            </a:r>
            <a:r>
              <a:rPr lang="fr-FR" sz="900" dirty="0" err="1"/>
              <a:t>.generate</a:t>
            </a:r>
            <a:r>
              <a:rPr lang="fr-FR" sz="900" dirty="0"/>
              <a:t>(index + </a:t>
            </a:r>
            <a:r>
              <a:rPr lang="fr-FR" sz="900" dirty="0"/>
              <a:t>1</a:t>
            </a:r>
            <a:r>
              <a:rPr lang="fr-FR" sz="900" dirty="0"/>
              <a:t>)[index];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}</a:t>
            </a:r>
            <a:r>
              <a:rPr lang="fr-FR" sz="900" dirty="0"/>
              <a:t/>
            </a:r>
            <a:br>
              <a:rPr lang="fr-FR" sz="900" dirty="0"/>
            </a:br>
            <a:r>
              <a:rPr lang="en-US" altLang="fr-FR" sz="900" dirty="0" smtClean="0"/>
              <a:t>}</a:t>
            </a:r>
            <a:endParaRPr lang="en-US" altLang="fr-FR" sz="900" dirty="0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public class </a:t>
            </a:r>
            <a:r>
              <a:rPr lang="fr-FR" sz="900" dirty="0" err="1"/>
              <a:t>Fibonacci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 smtClean="0"/>
              <a:t>    </a:t>
            </a:r>
            <a:r>
              <a:rPr lang="fr-FR" sz="900" b="1" dirty="0" smtClean="0"/>
              <a:t>public </a:t>
            </a:r>
            <a:r>
              <a:rPr lang="fr-FR" sz="900" b="1" dirty="0" err="1"/>
              <a:t>int</a:t>
            </a:r>
            <a:r>
              <a:rPr lang="fr-FR" sz="900" dirty="0"/>
              <a:t>[] </a:t>
            </a:r>
            <a:r>
              <a:rPr lang="fr-FR" sz="900" dirty="0" err="1"/>
              <a:t>generate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length</a:t>
            </a:r>
            <a:r>
              <a:rPr lang="fr-FR" sz="900" dirty="0"/>
              <a:t>) {</a:t>
            </a:r>
            <a:br>
              <a:rPr lang="fr-FR" sz="900" dirty="0"/>
            </a:br>
            <a:r>
              <a:rPr lang="fr-FR" sz="900" dirty="0"/>
              <a:t>     </a:t>
            </a:r>
            <a:r>
              <a:rPr lang="fr-FR" sz="900" dirty="0" smtClean="0"/>
              <a:t>   </a:t>
            </a:r>
            <a:r>
              <a:rPr lang="fr-FR" sz="900" b="1" dirty="0" err="1" smtClean="0"/>
              <a:t>int</a:t>
            </a:r>
            <a:r>
              <a:rPr lang="fr-FR" sz="900" dirty="0"/>
              <a:t>[] </a:t>
            </a:r>
            <a:r>
              <a:rPr lang="fr-FR" sz="900" dirty="0" err="1"/>
              <a:t>sequence</a:t>
            </a:r>
            <a:r>
              <a:rPr lang="fr-FR" sz="900" dirty="0"/>
              <a:t> = </a:t>
            </a:r>
            <a:r>
              <a:rPr lang="fr-FR" sz="900" b="1" dirty="0"/>
              <a:t>new </a:t>
            </a:r>
            <a:r>
              <a:rPr lang="fr-FR" sz="900" b="1" dirty="0" err="1"/>
              <a:t>int</a:t>
            </a:r>
            <a:r>
              <a:rPr lang="fr-FR" sz="900" dirty="0"/>
              <a:t>[</a:t>
            </a:r>
            <a:r>
              <a:rPr lang="fr-FR" sz="900" dirty="0" err="1"/>
              <a:t>length</a:t>
            </a:r>
            <a:r>
              <a:rPr lang="fr-FR" sz="900" dirty="0"/>
              <a:t>];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for 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/>
              <a:t>i = </a:t>
            </a:r>
            <a:r>
              <a:rPr lang="fr-FR" sz="900" dirty="0"/>
              <a:t>0</a:t>
            </a:r>
            <a:r>
              <a:rPr lang="fr-FR" sz="900" dirty="0"/>
              <a:t>; i &lt; </a:t>
            </a:r>
            <a:r>
              <a:rPr lang="fr-FR" sz="900" dirty="0" err="1"/>
              <a:t>length</a:t>
            </a:r>
            <a:r>
              <a:rPr lang="fr-FR" sz="900" dirty="0"/>
              <a:t>; i++) {</a:t>
            </a:r>
            <a:br>
              <a:rPr lang="fr-FR" sz="900" dirty="0"/>
            </a:br>
            <a:r>
              <a:rPr lang="fr-FR" sz="900" dirty="0"/>
              <a:t> </a:t>
            </a:r>
            <a:r>
              <a:rPr lang="fr-FR" sz="900" dirty="0" smtClean="0"/>
              <a:t>           </a:t>
            </a:r>
            <a:r>
              <a:rPr lang="mr-IN" sz="900" b="1" dirty="0" err="1" smtClean="0"/>
              <a:t>if</a:t>
            </a:r>
            <a:r>
              <a:rPr lang="mr-IN" sz="900" b="1" dirty="0" smtClean="0"/>
              <a:t> </a:t>
            </a:r>
            <a:r>
              <a:rPr lang="mr-IN" sz="900" dirty="0"/>
              <a:t>(</a:t>
            </a:r>
            <a:r>
              <a:rPr lang="mr-IN" sz="900" dirty="0" err="1"/>
              <a:t>i</a:t>
            </a:r>
            <a:r>
              <a:rPr lang="mr-IN" sz="900" dirty="0"/>
              <a:t> &lt; </a:t>
            </a:r>
            <a:r>
              <a:rPr lang="mr-IN" sz="900" dirty="0"/>
              <a:t>2</a:t>
            </a:r>
            <a:r>
              <a:rPr lang="mr-IN" sz="900" dirty="0"/>
              <a:t>) {</a:t>
            </a:r>
            <a:br>
              <a:rPr lang="mr-IN" sz="900" dirty="0"/>
            </a:br>
            <a:r>
              <a:rPr lang="mr-IN" sz="900" dirty="0"/>
              <a:t>    </a:t>
            </a:r>
            <a:r>
              <a:rPr lang="fr-FR" sz="900" dirty="0" smtClean="0"/>
              <a:t>              </a:t>
            </a:r>
            <a:r>
              <a:rPr lang="mr-IN" sz="900" dirty="0" err="1" smtClean="0"/>
              <a:t>sequence</a:t>
            </a:r>
            <a:r>
              <a:rPr lang="mr-IN" sz="900" dirty="0" smtClean="0"/>
              <a:t>[</a:t>
            </a:r>
            <a:r>
              <a:rPr lang="mr-IN" sz="900" dirty="0" err="1" smtClean="0"/>
              <a:t>i</a:t>
            </a:r>
            <a:r>
              <a:rPr lang="mr-IN" sz="900" dirty="0"/>
              <a:t>] = </a:t>
            </a:r>
            <a:r>
              <a:rPr lang="mr-IN" sz="900" dirty="0" err="1"/>
              <a:t>i</a:t>
            </a:r>
            <a:r>
              <a:rPr lang="mr-IN" sz="900" dirty="0"/>
              <a:t>;</a:t>
            </a:r>
            <a:br>
              <a:rPr lang="mr-IN" sz="900" dirty="0"/>
            </a:br>
            <a:r>
              <a:rPr lang="fr-FR" sz="900" dirty="0" smtClean="0"/>
              <a:t>            </a:t>
            </a:r>
            <a:r>
              <a:rPr lang="mr-IN" sz="900" dirty="0" smtClean="0"/>
              <a:t>} </a:t>
            </a:r>
            <a:r>
              <a:rPr lang="mr-IN" sz="900" b="1" dirty="0" err="1"/>
              <a:t>else</a:t>
            </a:r>
            <a:r>
              <a:rPr lang="mr-IN" sz="900" b="1" dirty="0"/>
              <a:t> </a:t>
            </a:r>
            <a:r>
              <a:rPr lang="mr-IN" sz="900" dirty="0"/>
              <a:t>{</a:t>
            </a:r>
            <a:br>
              <a:rPr lang="mr-IN" sz="900" dirty="0"/>
            </a:br>
            <a:r>
              <a:rPr lang="mr-IN" sz="900" dirty="0"/>
              <a:t>    </a:t>
            </a:r>
            <a:r>
              <a:rPr lang="fr-FR" sz="900" dirty="0" smtClean="0"/>
              <a:t>              </a:t>
            </a:r>
            <a:r>
              <a:rPr lang="mr-IN" sz="900" dirty="0" err="1" smtClean="0"/>
              <a:t>sequence</a:t>
            </a:r>
            <a:r>
              <a:rPr lang="mr-IN" sz="900" dirty="0" smtClean="0"/>
              <a:t>[</a:t>
            </a:r>
            <a:r>
              <a:rPr lang="mr-IN" sz="900" dirty="0" err="1" smtClean="0"/>
              <a:t>i</a:t>
            </a:r>
            <a:r>
              <a:rPr lang="mr-IN" sz="900" dirty="0"/>
              <a:t>] = </a:t>
            </a:r>
            <a:r>
              <a:rPr lang="mr-IN" sz="900" dirty="0"/>
              <a:t>1</a:t>
            </a:r>
            <a:r>
              <a:rPr lang="mr-IN" sz="900" dirty="0"/>
              <a:t>;</a:t>
            </a:r>
            <a:br>
              <a:rPr lang="mr-IN" sz="900" dirty="0"/>
            </a:br>
            <a:r>
              <a:rPr lang="fr-FR" sz="900" dirty="0" smtClean="0"/>
              <a:t>            </a:t>
            </a:r>
            <a:r>
              <a:rPr lang="mr-IN" sz="900" dirty="0" smtClean="0"/>
              <a:t>} 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return </a:t>
            </a:r>
            <a:r>
              <a:rPr lang="fr-FR" sz="900" dirty="0" err="1"/>
              <a:t>sequence</a:t>
            </a:r>
            <a:r>
              <a:rPr lang="fr-FR" sz="900" dirty="0"/>
              <a:t>;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}</a:t>
            </a:r>
            <a:endParaRPr lang="en-US" altLang="fr-FR" sz="900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52400" y="228600"/>
            <a:ext cx="2209800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fr-FR" sz="1000" dirty="0">
              <a:latin typeface="Bradley Hand ITC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514600" y="60198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685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dirty="0" smtClean="0"/>
              <a:t>The </a:t>
            </a:r>
            <a:r>
              <a:rPr lang="en-US" altLang="fr-FR" dirty="0" smtClean="0"/>
              <a:t>fourth test</a:t>
            </a:r>
            <a:r>
              <a:rPr lang="en-US" altLang="fr-FR" dirty="0" smtClean="0"/>
              <a:t>.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import </a:t>
            </a:r>
            <a:r>
              <a:rPr lang="fr-FR" sz="900" dirty="0" err="1"/>
              <a:t>org.junit.Before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dirty="0" err="1"/>
              <a:t>org.junit.Test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assertEquals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assertTrue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b="1" dirty="0"/>
              <a:t> public class </a:t>
            </a:r>
            <a:r>
              <a:rPr lang="fr-FR" sz="900" dirty="0" err="1"/>
              <a:t>FibonacciShouldReturn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 err="1"/>
              <a:t>private</a:t>
            </a:r>
            <a:r>
              <a:rPr lang="fr-FR" sz="900" b="1" dirty="0"/>
              <a:t> </a:t>
            </a:r>
            <a:r>
              <a:rPr lang="fr-FR" sz="900" dirty="0" err="1"/>
              <a:t>Fibonacci</a:t>
            </a:r>
            <a:r>
              <a:rPr lang="fr-FR" sz="900" dirty="0"/>
              <a:t> </a:t>
            </a:r>
            <a:r>
              <a:rPr lang="fr-FR" sz="900" b="1" dirty="0" err="1"/>
              <a:t>fibonacci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</a:t>
            </a:r>
            <a:r>
              <a:rPr lang="fr-FR" sz="900" dirty="0" err="1"/>
              <a:t>Before</a:t>
            </a:r>
            <a:r>
              <a:rPr lang="fr-FR" sz="900" dirty="0"/>
              <a:t>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setUp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b="1" dirty="0" err="1"/>
              <a:t>fibonacci</a:t>
            </a:r>
            <a:r>
              <a:rPr lang="fr-FR" sz="900" b="1" dirty="0"/>
              <a:t> </a:t>
            </a:r>
            <a:r>
              <a:rPr lang="fr-FR" sz="900" dirty="0"/>
              <a:t>= </a:t>
            </a:r>
            <a:r>
              <a:rPr lang="fr-FR" sz="900" b="1" dirty="0"/>
              <a:t>new </a:t>
            </a:r>
            <a:r>
              <a:rPr lang="fr-FR" sz="900" dirty="0" err="1"/>
              <a:t>Fibonacci</a:t>
            </a:r>
            <a:r>
              <a:rPr lang="fr-FR" sz="900" dirty="0"/>
              <a:t>();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zeroForFirstNumber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(0, </a:t>
            </a:r>
            <a:r>
              <a:rPr lang="fr-FR" sz="900" dirty="0" err="1"/>
              <a:t>getNumberAtIndex</a:t>
            </a:r>
            <a:r>
              <a:rPr lang="fr-FR" sz="900" dirty="0"/>
              <a:t>(0));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oneForSecondNumber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(1, </a:t>
            </a:r>
            <a:r>
              <a:rPr lang="fr-FR" sz="900" dirty="0" err="1"/>
              <a:t>getNumberAtIndex</a:t>
            </a:r>
            <a:r>
              <a:rPr lang="fr-FR" sz="900" dirty="0"/>
              <a:t>(1));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oneForThirdNumber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(1, </a:t>
            </a:r>
            <a:r>
              <a:rPr lang="fr-FR" sz="900" dirty="0" err="1"/>
              <a:t>getNumberAtIndex</a:t>
            </a:r>
            <a:r>
              <a:rPr lang="fr-FR" sz="900" dirty="0"/>
              <a:t>(2));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twoForTheFourthNumber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(2, </a:t>
            </a:r>
            <a:r>
              <a:rPr lang="fr-FR" sz="900" dirty="0" err="1"/>
              <a:t>getNumberAtIndex</a:t>
            </a:r>
            <a:r>
              <a:rPr lang="fr-FR" sz="900" dirty="0"/>
              <a:t>(3));</a:t>
            </a:r>
            <a:br>
              <a:rPr lang="fr-FR" sz="900" dirty="0"/>
            </a:br>
            <a:r>
              <a:rPr lang="fr-FR" sz="900" dirty="0"/>
              <a:t>    } </a:t>
            </a:r>
          </a:p>
          <a:p>
            <a:pPr eaLnBrk="1" hangingPunct="1">
              <a:defRPr/>
            </a:pP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 err="1"/>
              <a:t>private</a:t>
            </a:r>
            <a:r>
              <a:rPr lang="fr-FR" sz="900" b="1" dirty="0"/>
              <a:t> 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getNumberAtIndex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/>
              <a:t>index)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b="1" dirty="0"/>
              <a:t>return </a:t>
            </a:r>
            <a:r>
              <a:rPr lang="fr-FR" sz="900" b="1" dirty="0" err="1"/>
              <a:t>fibonacci</a:t>
            </a:r>
            <a:r>
              <a:rPr lang="fr-FR" sz="900" dirty="0" err="1"/>
              <a:t>.generate</a:t>
            </a:r>
            <a:r>
              <a:rPr lang="fr-FR" sz="900" dirty="0"/>
              <a:t>(index + </a:t>
            </a:r>
            <a:r>
              <a:rPr lang="fr-FR" sz="900" dirty="0"/>
              <a:t>1</a:t>
            </a:r>
            <a:r>
              <a:rPr lang="fr-FR" sz="900" dirty="0"/>
              <a:t>)[index];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}</a:t>
            </a:r>
            <a:r>
              <a:rPr lang="fr-FR" sz="900" dirty="0"/>
              <a:t/>
            </a:r>
            <a:br>
              <a:rPr lang="fr-FR" sz="900" dirty="0"/>
            </a:br>
            <a:r>
              <a:rPr lang="en-US" altLang="fr-FR" sz="900" dirty="0" smtClean="0"/>
              <a:t>}</a:t>
            </a:r>
            <a:endParaRPr lang="en-US" altLang="fr-FR" sz="900" dirty="0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public class </a:t>
            </a:r>
            <a:r>
              <a:rPr lang="fr-FR" sz="900" dirty="0" err="1"/>
              <a:t>Fibonacci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 smtClean="0"/>
              <a:t>    </a:t>
            </a:r>
            <a:r>
              <a:rPr lang="fr-FR" sz="900" b="1" dirty="0" smtClean="0"/>
              <a:t>public </a:t>
            </a:r>
            <a:r>
              <a:rPr lang="fr-FR" sz="900" b="1" dirty="0" err="1"/>
              <a:t>int</a:t>
            </a:r>
            <a:r>
              <a:rPr lang="fr-FR" sz="900" dirty="0"/>
              <a:t>[] </a:t>
            </a:r>
            <a:r>
              <a:rPr lang="fr-FR" sz="900" dirty="0" err="1"/>
              <a:t>generate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length</a:t>
            </a:r>
            <a:r>
              <a:rPr lang="fr-FR" sz="900" dirty="0"/>
              <a:t>) {</a:t>
            </a:r>
            <a:br>
              <a:rPr lang="fr-FR" sz="900" dirty="0"/>
            </a:br>
            <a:r>
              <a:rPr lang="fr-FR" sz="900" dirty="0"/>
              <a:t>     </a:t>
            </a:r>
            <a:r>
              <a:rPr lang="fr-FR" sz="900" dirty="0" smtClean="0"/>
              <a:t>   </a:t>
            </a:r>
            <a:r>
              <a:rPr lang="fr-FR" sz="900" b="1" dirty="0" err="1" smtClean="0"/>
              <a:t>int</a:t>
            </a:r>
            <a:r>
              <a:rPr lang="fr-FR" sz="900" dirty="0"/>
              <a:t>[] </a:t>
            </a:r>
            <a:r>
              <a:rPr lang="fr-FR" sz="900" dirty="0" err="1"/>
              <a:t>sequence</a:t>
            </a:r>
            <a:r>
              <a:rPr lang="fr-FR" sz="900" dirty="0"/>
              <a:t> = </a:t>
            </a:r>
            <a:r>
              <a:rPr lang="fr-FR" sz="900" b="1" dirty="0"/>
              <a:t>new </a:t>
            </a:r>
            <a:r>
              <a:rPr lang="fr-FR" sz="900" b="1" dirty="0" err="1"/>
              <a:t>int</a:t>
            </a:r>
            <a:r>
              <a:rPr lang="fr-FR" sz="900" dirty="0"/>
              <a:t>[</a:t>
            </a:r>
            <a:r>
              <a:rPr lang="fr-FR" sz="900" dirty="0" err="1"/>
              <a:t>length</a:t>
            </a:r>
            <a:r>
              <a:rPr lang="fr-FR" sz="900" dirty="0"/>
              <a:t>];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for 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/>
              <a:t>i = </a:t>
            </a:r>
            <a:r>
              <a:rPr lang="fr-FR" sz="900" dirty="0"/>
              <a:t>0</a:t>
            </a:r>
            <a:r>
              <a:rPr lang="fr-FR" sz="900" dirty="0"/>
              <a:t>; i &lt; </a:t>
            </a:r>
            <a:r>
              <a:rPr lang="fr-FR" sz="900" dirty="0" err="1"/>
              <a:t>length</a:t>
            </a:r>
            <a:r>
              <a:rPr lang="fr-FR" sz="900" dirty="0"/>
              <a:t>; i++) {</a:t>
            </a:r>
            <a:br>
              <a:rPr lang="fr-FR" sz="900" dirty="0"/>
            </a:br>
            <a:r>
              <a:rPr lang="fr-FR" sz="900" dirty="0"/>
              <a:t> </a:t>
            </a:r>
            <a:r>
              <a:rPr lang="fr-FR" sz="900" dirty="0" smtClean="0"/>
              <a:t>           </a:t>
            </a:r>
            <a:r>
              <a:rPr lang="mr-IN" sz="900" b="1" dirty="0" err="1" smtClean="0"/>
              <a:t>if</a:t>
            </a:r>
            <a:r>
              <a:rPr lang="mr-IN" sz="900" b="1" dirty="0" smtClean="0"/>
              <a:t> </a:t>
            </a:r>
            <a:r>
              <a:rPr lang="mr-IN" sz="900" dirty="0"/>
              <a:t>(</a:t>
            </a:r>
            <a:r>
              <a:rPr lang="mr-IN" sz="900" dirty="0" err="1"/>
              <a:t>i</a:t>
            </a:r>
            <a:r>
              <a:rPr lang="mr-IN" sz="900" dirty="0"/>
              <a:t> &lt; </a:t>
            </a:r>
            <a:r>
              <a:rPr lang="mr-IN" sz="900" dirty="0"/>
              <a:t>2</a:t>
            </a:r>
            <a:r>
              <a:rPr lang="mr-IN" sz="900" dirty="0"/>
              <a:t>) {</a:t>
            </a:r>
            <a:br>
              <a:rPr lang="mr-IN" sz="900" dirty="0"/>
            </a:br>
            <a:r>
              <a:rPr lang="mr-IN" sz="900" dirty="0"/>
              <a:t>    </a:t>
            </a:r>
            <a:r>
              <a:rPr lang="fr-FR" sz="900" dirty="0" smtClean="0"/>
              <a:t>              </a:t>
            </a:r>
            <a:r>
              <a:rPr lang="mr-IN" sz="900" dirty="0" err="1" smtClean="0"/>
              <a:t>sequence</a:t>
            </a:r>
            <a:r>
              <a:rPr lang="mr-IN" sz="900" dirty="0" smtClean="0"/>
              <a:t>[</a:t>
            </a:r>
            <a:r>
              <a:rPr lang="mr-IN" sz="900" dirty="0" err="1" smtClean="0"/>
              <a:t>i</a:t>
            </a:r>
            <a:r>
              <a:rPr lang="mr-IN" sz="900" dirty="0"/>
              <a:t>] = </a:t>
            </a:r>
            <a:r>
              <a:rPr lang="mr-IN" sz="900" dirty="0" err="1"/>
              <a:t>i</a:t>
            </a:r>
            <a:r>
              <a:rPr lang="mr-IN" sz="900" dirty="0"/>
              <a:t>;</a:t>
            </a:r>
            <a:br>
              <a:rPr lang="mr-IN" sz="900" dirty="0"/>
            </a:br>
            <a:r>
              <a:rPr lang="fr-FR" sz="900" dirty="0" smtClean="0"/>
              <a:t>            </a:t>
            </a:r>
            <a:r>
              <a:rPr lang="mr-IN" sz="900" dirty="0" smtClean="0"/>
              <a:t>} </a:t>
            </a:r>
            <a:r>
              <a:rPr lang="mr-IN" sz="900" b="1" dirty="0" err="1"/>
              <a:t>else</a:t>
            </a:r>
            <a:r>
              <a:rPr lang="mr-IN" sz="900" b="1" dirty="0"/>
              <a:t> </a:t>
            </a:r>
            <a:r>
              <a:rPr lang="mr-IN" sz="900" dirty="0"/>
              <a:t>{</a:t>
            </a:r>
            <a:br>
              <a:rPr lang="mr-IN" sz="900" dirty="0"/>
            </a:br>
            <a:r>
              <a:rPr lang="mr-IN" sz="900" dirty="0"/>
              <a:t>    </a:t>
            </a:r>
            <a:r>
              <a:rPr lang="fr-FR" sz="900" dirty="0" smtClean="0"/>
              <a:t>              </a:t>
            </a:r>
            <a:r>
              <a:rPr lang="mr-IN" sz="900" dirty="0" err="1" smtClean="0"/>
              <a:t>sequence</a:t>
            </a:r>
            <a:r>
              <a:rPr lang="mr-IN" sz="900" dirty="0" smtClean="0"/>
              <a:t>[</a:t>
            </a:r>
            <a:r>
              <a:rPr lang="mr-IN" sz="900" dirty="0" err="1" smtClean="0"/>
              <a:t>i</a:t>
            </a:r>
            <a:r>
              <a:rPr lang="mr-IN" sz="900" dirty="0"/>
              <a:t>] = </a:t>
            </a:r>
            <a:r>
              <a:rPr lang="mr-IN" sz="900" dirty="0"/>
              <a:t>1</a:t>
            </a:r>
            <a:r>
              <a:rPr lang="mr-IN" sz="900" dirty="0"/>
              <a:t>;</a:t>
            </a:r>
            <a:br>
              <a:rPr lang="mr-IN" sz="900" dirty="0"/>
            </a:br>
            <a:r>
              <a:rPr lang="fr-FR" sz="900" dirty="0" smtClean="0"/>
              <a:t>            </a:t>
            </a:r>
            <a:r>
              <a:rPr lang="mr-IN" sz="900" dirty="0" smtClean="0"/>
              <a:t>} 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return </a:t>
            </a:r>
            <a:r>
              <a:rPr lang="fr-FR" sz="900" dirty="0" err="1"/>
              <a:t>sequence</a:t>
            </a:r>
            <a:r>
              <a:rPr lang="fr-FR" sz="900" dirty="0"/>
              <a:t>;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}</a:t>
            </a:r>
            <a:endParaRPr lang="en-US" altLang="fr-FR" sz="900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52400" y="228600"/>
            <a:ext cx="2209800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fr-FR" sz="1000" dirty="0">
              <a:latin typeface="Bradley Hand IT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843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dirty="0" smtClean="0"/>
              <a:t>The </a:t>
            </a:r>
            <a:r>
              <a:rPr lang="en-US" altLang="fr-FR" dirty="0" smtClean="0"/>
              <a:t>fourth test</a:t>
            </a:r>
            <a:r>
              <a:rPr lang="en-US" altLang="fr-FR" dirty="0" smtClean="0"/>
              <a:t>.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import </a:t>
            </a:r>
            <a:r>
              <a:rPr lang="fr-FR" sz="900" dirty="0" err="1"/>
              <a:t>org.junit.Before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dirty="0" err="1"/>
              <a:t>org.junit.Test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assertEquals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assertTrue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b="1" dirty="0"/>
              <a:t> public class </a:t>
            </a:r>
            <a:r>
              <a:rPr lang="fr-FR" sz="900" dirty="0" err="1"/>
              <a:t>FibonacciShouldReturn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 err="1"/>
              <a:t>private</a:t>
            </a:r>
            <a:r>
              <a:rPr lang="fr-FR" sz="900" b="1" dirty="0"/>
              <a:t> </a:t>
            </a:r>
            <a:r>
              <a:rPr lang="fr-FR" sz="900" dirty="0" err="1"/>
              <a:t>Fibonacci</a:t>
            </a:r>
            <a:r>
              <a:rPr lang="fr-FR" sz="900" dirty="0"/>
              <a:t> </a:t>
            </a:r>
            <a:r>
              <a:rPr lang="fr-FR" sz="900" b="1" dirty="0" err="1"/>
              <a:t>fibonacci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</a:t>
            </a:r>
            <a:r>
              <a:rPr lang="fr-FR" sz="900" dirty="0" err="1"/>
              <a:t>Before</a:t>
            </a:r>
            <a:r>
              <a:rPr lang="fr-FR" sz="900" dirty="0"/>
              <a:t>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setUp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b="1" dirty="0" err="1"/>
              <a:t>fibonacci</a:t>
            </a:r>
            <a:r>
              <a:rPr lang="fr-FR" sz="900" b="1" dirty="0"/>
              <a:t> </a:t>
            </a:r>
            <a:r>
              <a:rPr lang="fr-FR" sz="900" dirty="0"/>
              <a:t>= </a:t>
            </a:r>
            <a:r>
              <a:rPr lang="fr-FR" sz="900" b="1" dirty="0"/>
              <a:t>new </a:t>
            </a:r>
            <a:r>
              <a:rPr lang="fr-FR" sz="900" dirty="0" err="1"/>
              <a:t>Fibonacci</a:t>
            </a:r>
            <a:r>
              <a:rPr lang="fr-FR" sz="900" dirty="0"/>
              <a:t>();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zeroForFirstNumber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(0, </a:t>
            </a:r>
            <a:r>
              <a:rPr lang="fr-FR" sz="900" dirty="0" err="1"/>
              <a:t>getNumberAtIndex</a:t>
            </a:r>
            <a:r>
              <a:rPr lang="fr-FR" sz="900" dirty="0"/>
              <a:t>(0));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oneForSecondNumber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(1, </a:t>
            </a:r>
            <a:r>
              <a:rPr lang="fr-FR" sz="900" dirty="0" err="1"/>
              <a:t>getNumberAtIndex</a:t>
            </a:r>
            <a:r>
              <a:rPr lang="fr-FR" sz="900" dirty="0"/>
              <a:t>(1));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oneForThirdNumber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(1, </a:t>
            </a:r>
            <a:r>
              <a:rPr lang="fr-FR" sz="900" dirty="0" err="1"/>
              <a:t>getNumberAtIndex</a:t>
            </a:r>
            <a:r>
              <a:rPr lang="fr-FR" sz="900" dirty="0"/>
              <a:t>(2));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twoForTheFourthNumber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(2, </a:t>
            </a:r>
            <a:r>
              <a:rPr lang="fr-FR" sz="900" dirty="0" err="1"/>
              <a:t>getNumberAtIndex</a:t>
            </a:r>
            <a:r>
              <a:rPr lang="fr-FR" sz="900" dirty="0"/>
              <a:t>(3));</a:t>
            </a:r>
            <a:br>
              <a:rPr lang="fr-FR" sz="900" dirty="0"/>
            </a:br>
            <a:r>
              <a:rPr lang="fr-FR" sz="900" dirty="0"/>
              <a:t>    } </a:t>
            </a:r>
          </a:p>
          <a:p>
            <a:pPr eaLnBrk="1" hangingPunct="1">
              <a:defRPr/>
            </a:pP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 err="1"/>
              <a:t>private</a:t>
            </a:r>
            <a:r>
              <a:rPr lang="fr-FR" sz="900" b="1" dirty="0"/>
              <a:t> 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getNumberAtIndex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/>
              <a:t>index)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b="1" dirty="0"/>
              <a:t>return </a:t>
            </a:r>
            <a:r>
              <a:rPr lang="fr-FR" sz="900" b="1" dirty="0" err="1"/>
              <a:t>fibonacci</a:t>
            </a:r>
            <a:r>
              <a:rPr lang="fr-FR" sz="900" dirty="0" err="1"/>
              <a:t>.generate</a:t>
            </a:r>
            <a:r>
              <a:rPr lang="fr-FR" sz="900" dirty="0"/>
              <a:t>(index + </a:t>
            </a:r>
            <a:r>
              <a:rPr lang="fr-FR" sz="900" dirty="0"/>
              <a:t>1</a:t>
            </a:r>
            <a:r>
              <a:rPr lang="fr-FR" sz="900" dirty="0"/>
              <a:t>)[index];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}</a:t>
            </a:r>
            <a:r>
              <a:rPr lang="fr-FR" sz="900" dirty="0"/>
              <a:t/>
            </a:r>
            <a:br>
              <a:rPr lang="fr-FR" sz="900" dirty="0"/>
            </a:br>
            <a:r>
              <a:rPr lang="en-US" altLang="fr-FR" sz="900" dirty="0" smtClean="0"/>
              <a:t>}</a:t>
            </a:r>
            <a:endParaRPr lang="en-US" altLang="fr-FR" sz="900" dirty="0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public class </a:t>
            </a:r>
            <a:r>
              <a:rPr lang="fr-FR" sz="900" dirty="0" err="1"/>
              <a:t>Fibonacci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 smtClean="0"/>
              <a:t>    </a:t>
            </a:r>
            <a:r>
              <a:rPr lang="fr-FR" sz="900" b="1" dirty="0" smtClean="0"/>
              <a:t>public </a:t>
            </a:r>
            <a:r>
              <a:rPr lang="fr-FR" sz="900" b="1" dirty="0" err="1"/>
              <a:t>int</a:t>
            </a:r>
            <a:r>
              <a:rPr lang="fr-FR" sz="900" dirty="0"/>
              <a:t>[] </a:t>
            </a:r>
            <a:r>
              <a:rPr lang="fr-FR" sz="900" dirty="0" err="1"/>
              <a:t>generate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length</a:t>
            </a:r>
            <a:r>
              <a:rPr lang="fr-FR" sz="900" dirty="0"/>
              <a:t>) {</a:t>
            </a:r>
            <a:br>
              <a:rPr lang="fr-FR" sz="900" dirty="0"/>
            </a:br>
            <a:r>
              <a:rPr lang="fr-FR" sz="900" dirty="0"/>
              <a:t>     </a:t>
            </a:r>
            <a:r>
              <a:rPr lang="fr-FR" sz="900" dirty="0" smtClean="0"/>
              <a:t>   </a:t>
            </a:r>
            <a:r>
              <a:rPr lang="fr-FR" sz="900" b="1" dirty="0" err="1" smtClean="0"/>
              <a:t>int</a:t>
            </a:r>
            <a:r>
              <a:rPr lang="fr-FR" sz="900" dirty="0"/>
              <a:t>[] </a:t>
            </a:r>
            <a:r>
              <a:rPr lang="fr-FR" sz="900" dirty="0" err="1"/>
              <a:t>sequence</a:t>
            </a:r>
            <a:r>
              <a:rPr lang="fr-FR" sz="900" dirty="0"/>
              <a:t> = </a:t>
            </a:r>
            <a:r>
              <a:rPr lang="fr-FR" sz="900" b="1" dirty="0"/>
              <a:t>new </a:t>
            </a:r>
            <a:r>
              <a:rPr lang="fr-FR" sz="900" b="1" dirty="0" err="1"/>
              <a:t>int</a:t>
            </a:r>
            <a:r>
              <a:rPr lang="fr-FR" sz="900" dirty="0"/>
              <a:t>[</a:t>
            </a:r>
            <a:r>
              <a:rPr lang="fr-FR" sz="900" dirty="0" err="1"/>
              <a:t>length</a:t>
            </a:r>
            <a:r>
              <a:rPr lang="fr-FR" sz="900" dirty="0"/>
              <a:t>];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for 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/>
              <a:t>i = </a:t>
            </a:r>
            <a:r>
              <a:rPr lang="fr-FR" sz="900" dirty="0"/>
              <a:t>0</a:t>
            </a:r>
            <a:r>
              <a:rPr lang="fr-FR" sz="900" dirty="0"/>
              <a:t>; i &lt; </a:t>
            </a:r>
            <a:r>
              <a:rPr lang="fr-FR" sz="900" dirty="0" err="1"/>
              <a:t>length</a:t>
            </a:r>
            <a:r>
              <a:rPr lang="fr-FR" sz="900" dirty="0"/>
              <a:t>; i++) {</a:t>
            </a:r>
            <a:br>
              <a:rPr lang="fr-FR" sz="900" dirty="0"/>
            </a:br>
            <a:r>
              <a:rPr lang="fr-FR" sz="900" dirty="0"/>
              <a:t> </a:t>
            </a:r>
            <a:r>
              <a:rPr lang="fr-FR" sz="900" dirty="0" smtClean="0"/>
              <a:t>           </a:t>
            </a:r>
            <a:r>
              <a:rPr lang="mr-IN" sz="900" b="1" dirty="0" err="1" smtClean="0"/>
              <a:t>if</a:t>
            </a:r>
            <a:r>
              <a:rPr lang="mr-IN" sz="900" b="1" dirty="0" smtClean="0"/>
              <a:t> </a:t>
            </a:r>
            <a:r>
              <a:rPr lang="mr-IN" sz="900" dirty="0"/>
              <a:t>(</a:t>
            </a:r>
            <a:r>
              <a:rPr lang="mr-IN" sz="900" dirty="0" err="1"/>
              <a:t>i</a:t>
            </a:r>
            <a:r>
              <a:rPr lang="mr-IN" sz="900" dirty="0"/>
              <a:t> &lt; </a:t>
            </a:r>
            <a:r>
              <a:rPr lang="mr-IN" sz="900" dirty="0"/>
              <a:t>2</a:t>
            </a:r>
            <a:r>
              <a:rPr lang="mr-IN" sz="900" dirty="0"/>
              <a:t>) {</a:t>
            </a:r>
            <a:br>
              <a:rPr lang="mr-IN" sz="900" dirty="0"/>
            </a:br>
            <a:r>
              <a:rPr lang="mr-IN" sz="900" dirty="0"/>
              <a:t>    </a:t>
            </a:r>
            <a:r>
              <a:rPr lang="fr-FR" sz="900" dirty="0" smtClean="0"/>
              <a:t>              </a:t>
            </a:r>
            <a:r>
              <a:rPr lang="mr-IN" sz="900" dirty="0" err="1" smtClean="0"/>
              <a:t>sequence</a:t>
            </a:r>
            <a:r>
              <a:rPr lang="mr-IN" sz="900" dirty="0" smtClean="0"/>
              <a:t>[</a:t>
            </a:r>
            <a:r>
              <a:rPr lang="mr-IN" sz="900" dirty="0" err="1" smtClean="0"/>
              <a:t>i</a:t>
            </a:r>
            <a:r>
              <a:rPr lang="mr-IN" sz="900" dirty="0"/>
              <a:t>] = </a:t>
            </a:r>
            <a:r>
              <a:rPr lang="mr-IN" sz="900" dirty="0" err="1"/>
              <a:t>i</a:t>
            </a:r>
            <a:r>
              <a:rPr lang="mr-IN" sz="900" dirty="0"/>
              <a:t>;</a:t>
            </a:r>
            <a:br>
              <a:rPr lang="mr-IN" sz="900" dirty="0"/>
            </a:br>
            <a:r>
              <a:rPr lang="fr-FR" sz="900" dirty="0" smtClean="0"/>
              <a:t>            </a:t>
            </a:r>
            <a:r>
              <a:rPr lang="mr-IN" sz="900" dirty="0" smtClean="0"/>
              <a:t>} </a:t>
            </a:r>
            <a:r>
              <a:rPr lang="mr-IN" sz="900" b="1" dirty="0" err="1"/>
              <a:t>else</a:t>
            </a:r>
            <a:r>
              <a:rPr lang="mr-IN" sz="900" b="1" dirty="0"/>
              <a:t> </a:t>
            </a:r>
            <a:r>
              <a:rPr lang="mr-IN" sz="900" dirty="0"/>
              <a:t>{</a:t>
            </a:r>
            <a:br>
              <a:rPr lang="mr-IN" sz="900" dirty="0"/>
            </a:br>
            <a:r>
              <a:rPr lang="mr-IN" sz="900" dirty="0"/>
              <a:t>    </a:t>
            </a:r>
            <a:r>
              <a:rPr lang="fr-FR" sz="900" dirty="0" smtClean="0"/>
              <a:t>              </a:t>
            </a:r>
            <a:r>
              <a:rPr lang="mr-IN" sz="900" dirty="0" err="1" smtClean="0"/>
              <a:t>sequence</a:t>
            </a:r>
            <a:r>
              <a:rPr lang="mr-IN" sz="900" dirty="0" smtClean="0"/>
              <a:t>[</a:t>
            </a:r>
            <a:r>
              <a:rPr lang="mr-IN" sz="900" dirty="0" err="1" smtClean="0"/>
              <a:t>i</a:t>
            </a:r>
            <a:r>
              <a:rPr lang="mr-IN" sz="900" dirty="0"/>
              <a:t>] = </a:t>
            </a:r>
            <a:r>
              <a:rPr lang="mr-IN" sz="900" dirty="0"/>
              <a:t>1</a:t>
            </a:r>
            <a:r>
              <a:rPr lang="mr-IN" sz="900" dirty="0"/>
              <a:t>;</a:t>
            </a:r>
            <a:br>
              <a:rPr lang="mr-IN" sz="900" dirty="0"/>
            </a:br>
            <a:r>
              <a:rPr lang="fr-FR" sz="900" dirty="0" smtClean="0"/>
              <a:t>            </a:t>
            </a:r>
            <a:r>
              <a:rPr lang="mr-IN" sz="900" dirty="0" smtClean="0"/>
              <a:t>} 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return </a:t>
            </a:r>
            <a:r>
              <a:rPr lang="fr-FR" sz="900" dirty="0" err="1"/>
              <a:t>sequence</a:t>
            </a:r>
            <a:r>
              <a:rPr lang="fr-FR" sz="900" dirty="0"/>
              <a:t>;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}</a:t>
            </a:r>
            <a:endParaRPr lang="en-US" altLang="fr-FR" sz="900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52400" y="228600"/>
            <a:ext cx="2209800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fr-FR" sz="1000" dirty="0">
              <a:latin typeface="Bradley Hand ITC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38400" y="6019800"/>
            <a:ext cx="4419600" cy="3048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fr-FR" sz="1000" dirty="0"/>
              <a:t>expected</a:t>
            </a:r>
            <a:r>
              <a:rPr lang="en-US" altLang="fr-FR" sz="1000" dirty="0" smtClean="0"/>
              <a:t>:&lt;2&gt; </a:t>
            </a:r>
            <a:r>
              <a:rPr lang="en-US" altLang="fr-FR" sz="1000" dirty="0"/>
              <a:t>but is</a:t>
            </a:r>
            <a:r>
              <a:rPr lang="en-US" altLang="fr-FR" sz="1000" dirty="0" smtClean="0"/>
              <a:t>:&lt;1&gt;</a:t>
            </a:r>
            <a:endParaRPr lang="en-US" altLang="fr-FR" sz="1000" dirty="0"/>
          </a:p>
        </p:txBody>
      </p:sp>
    </p:spTree>
    <p:extLst>
      <p:ext uri="{BB962C8B-B14F-4D97-AF65-F5344CB8AC3E}">
        <p14:creationId xmlns:p14="http://schemas.microsoft.com/office/powerpoint/2010/main" val="1403105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dirty="0" smtClean="0"/>
              <a:t>The </a:t>
            </a:r>
            <a:r>
              <a:rPr lang="en-US" altLang="fr-FR" dirty="0" smtClean="0"/>
              <a:t>fourth test</a:t>
            </a:r>
            <a:r>
              <a:rPr lang="en-US" altLang="fr-FR" dirty="0" smtClean="0"/>
              <a:t>.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import </a:t>
            </a:r>
            <a:r>
              <a:rPr lang="fr-FR" sz="900" dirty="0" err="1"/>
              <a:t>org.junit.Before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dirty="0" err="1"/>
              <a:t>org.junit.Test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assertEquals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assertTrue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b="1" dirty="0"/>
              <a:t> public class </a:t>
            </a:r>
            <a:r>
              <a:rPr lang="fr-FR" sz="900" dirty="0" err="1"/>
              <a:t>FibonacciShouldReturn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 err="1"/>
              <a:t>private</a:t>
            </a:r>
            <a:r>
              <a:rPr lang="fr-FR" sz="900" b="1" dirty="0"/>
              <a:t> </a:t>
            </a:r>
            <a:r>
              <a:rPr lang="fr-FR" sz="900" dirty="0" err="1"/>
              <a:t>Fibonacci</a:t>
            </a:r>
            <a:r>
              <a:rPr lang="fr-FR" sz="900" dirty="0"/>
              <a:t> </a:t>
            </a:r>
            <a:r>
              <a:rPr lang="fr-FR" sz="900" b="1" dirty="0" err="1"/>
              <a:t>fibonacci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/>
              <a:t>@</a:t>
            </a:r>
            <a:r>
              <a:rPr lang="fr-FR" sz="900" dirty="0" err="1"/>
              <a:t>Before</a:t>
            </a:r>
            <a:r>
              <a:rPr lang="fr-FR" sz="900" dirty="0"/>
              <a:t>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setUp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b="1" dirty="0" err="1"/>
              <a:t>fibonacci</a:t>
            </a:r>
            <a:r>
              <a:rPr lang="fr-FR" sz="900" b="1" dirty="0"/>
              <a:t> </a:t>
            </a:r>
            <a:r>
              <a:rPr lang="fr-FR" sz="900" dirty="0"/>
              <a:t>= </a:t>
            </a:r>
            <a:r>
              <a:rPr lang="fr-FR" sz="900" b="1" dirty="0"/>
              <a:t>new </a:t>
            </a:r>
            <a:r>
              <a:rPr lang="fr-FR" sz="900" dirty="0" err="1"/>
              <a:t>Fibonacci</a:t>
            </a:r>
            <a:r>
              <a:rPr lang="fr-FR" sz="900" dirty="0"/>
              <a:t>();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</a:t>
            </a:r>
            <a:r>
              <a:rPr lang="fr-FR" sz="900" dirty="0" smtClean="0"/>
              <a:t>   @</a:t>
            </a:r>
            <a:r>
              <a:rPr lang="fr-FR" sz="900" dirty="0"/>
              <a:t>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zeroForFirstNumber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(0, </a:t>
            </a:r>
            <a:r>
              <a:rPr lang="fr-FR" sz="900" dirty="0" err="1"/>
              <a:t>getNumberAtIndex</a:t>
            </a:r>
            <a:r>
              <a:rPr lang="fr-FR" sz="900" dirty="0"/>
              <a:t>(0));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oneForSecondNumber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(1, </a:t>
            </a:r>
            <a:r>
              <a:rPr lang="fr-FR" sz="900" dirty="0" err="1"/>
              <a:t>getNumberAtIndex</a:t>
            </a:r>
            <a:r>
              <a:rPr lang="fr-FR" sz="900" dirty="0"/>
              <a:t>(1));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oneForThirdNumber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(1, </a:t>
            </a:r>
            <a:r>
              <a:rPr lang="fr-FR" sz="900" dirty="0" err="1"/>
              <a:t>getNumberAtIndex</a:t>
            </a:r>
            <a:r>
              <a:rPr lang="fr-FR" sz="900" dirty="0"/>
              <a:t>(2));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twoForTheFourthNumber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(2, </a:t>
            </a:r>
            <a:r>
              <a:rPr lang="fr-FR" sz="900" dirty="0" err="1"/>
              <a:t>getNumberAtIndex</a:t>
            </a:r>
            <a:r>
              <a:rPr lang="fr-FR" sz="900" dirty="0"/>
              <a:t>(3));</a:t>
            </a:r>
            <a:br>
              <a:rPr lang="fr-FR" sz="900" dirty="0"/>
            </a:br>
            <a:r>
              <a:rPr lang="fr-FR" sz="900" dirty="0"/>
              <a:t>    }</a:t>
            </a:r>
            <a:r>
              <a:rPr lang="fr-FR" sz="900" dirty="0" smtClean="0"/>
              <a:t> </a:t>
            </a:r>
          </a:p>
          <a:p>
            <a:pPr eaLnBrk="1" hangingPunct="1">
              <a:defRPr/>
            </a:pP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 err="1"/>
              <a:t>private</a:t>
            </a:r>
            <a:r>
              <a:rPr lang="fr-FR" sz="900" b="1" dirty="0"/>
              <a:t> 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getNumberAtIndex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/>
              <a:t>index)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b="1" dirty="0"/>
              <a:t>return </a:t>
            </a:r>
            <a:r>
              <a:rPr lang="fr-FR" sz="900" b="1" dirty="0" err="1"/>
              <a:t>fibonacci</a:t>
            </a:r>
            <a:r>
              <a:rPr lang="fr-FR" sz="900" dirty="0" err="1"/>
              <a:t>.generate</a:t>
            </a:r>
            <a:r>
              <a:rPr lang="fr-FR" sz="900" dirty="0"/>
              <a:t>(index + </a:t>
            </a:r>
            <a:r>
              <a:rPr lang="fr-FR" sz="900" dirty="0"/>
              <a:t>1</a:t>
            </a:r>
            <a:r>
              <a:rPr lang="fr-FR" sz="900" dirty="0"/>
              <a:t>)[index];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}</a:t>
            </a:r>
            <a:r>
              <a:rPr lang="fr-FR" sz="900" dirty="0"/>
              <a:t/>
            </a:r>
            <a:br>
              <a:rPr lang="fr-FR" sz="900" dirty="0"/>
            </a:br>
            <a:r>
              <a:rPr lang="en-US" altLang="fr-FR" sz="900" dirty="0" smtClean="0"/>
              <a:t>}</a:t>
            </a:r>
            <a:endParaRPr lang="en-US" altLang="fr-FR" sz="900" dirty="0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public class </a:t>
            </a:r>
            <a:r>
              <a:rPr lang="fr-FR" sz="900" dirty="0" err="1"/>
              <a:t>Fibonacci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 smtClean="0"/>
              <a:t>    </a:t>
            </a:r>
            <a:r>
              <a:rPr lang="fr-FR" sz="900" b="1" dirty="0" smtClean="0"/>
              <a:t>public </a:t>
            </a:r>
            <a:r>
              <a:rPr lang="fr-FR" sz="900" b="1" dirty="0" err="1"/>
              <a:t>int</a:t>
            </a:r>
            <a:r>
              <a:rPr lang="fr-FR" sz="900" dirty="0"/>
              <a:t>[] </a:t>
            </a:r>
            <a:r>
              <a:rPr lang="fr-FR" sz="900" dirty="0" err="1"/>
              <a:t>generate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length</a:t>
            </a:r>
            <a:r>
              <a:rPr lang="fr-FR" sz="900" dirty="0"/>
              <a:t>) {</a:t>
            </a:r>
            <a:br>
              <a:rPr lang="fr-FR" sz="900" dirty="0"/>
            </a:br>
            <a:r>
              <a:rPr lang="fr-FR" sz="900" dirty="0"/>
              <a:t>     </a:t>
            </a:r>
            <a:r>
              <a:rPr lang="fr-FR" sz="900" dirty="0" smtClean="0"/>
              <a:t>   </a:t>
            </a:r>
            <a:r>
              <a:rPr lang="fr-FR" sz="900" b="1" dirty="0" err="1" smtClean="0"/>
              <a:t>int</a:t>
            </a:r>
            <a:r>
              <a:rPr lang="fr-FR" sz="900" dirty="0"/>
              <a:t>[] </a:t>
            </a:r>
            <a:r>
              <a:rPr lang="fr-FR" sz="900" dirty="0" err="1"/>
              <a:t>sequence</a:t>
            </a:r>
            <a:r>
              <a:rPr lang="fr-FR" sz="900" dirty="0"/>
              <a:t> = </a:t>
            </a:r>
            <a:r>
              <a:rPr lang="fr-FR" sz="900" b="1" dirty="0"/>
              <a:t>new </a:t>
            </a:r>
            <a:r>
              <a:rPr lang="fr-FR" sz="900" b="1" dirty="0" err="1"/>
              <a:t>int</a:t>
            </a:r>
            <a:r>
              <a:rPr lang="fr-FR" sz="900" dirty="0"/>
              <a:t>[</a:t>
            </a:r>
            <a:r>
              <a:rPr lang="fr-FR" sz="900" dirty="0" err="1"/>
              <a:t>length</a:t>
            </a:r>
            <a:r>
              <a:rPr lang="fr-FR" sz="900" dirty="0"/>
              <a:t>];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for 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/>
              <a:t>i = </a:t>
            </a:r>
            <a:r>
              <a:rPr lang="fr-FR" sz="900" dirty="0"/>
              <a:t>0</a:t>
            </a:r>
            <a:r>
              <a:rPr lang="fr-FR" sz="900" dirty="0"/>
              <a:t>; i &lt; </a:t>
            </a:r>
            <a:r>
              <a:rPr lang="fr-FR" sz="900" dirty="0" err="1"/>
              <a:t>length</a:t>
            </a:r>
            <a:r>
              <a:rPr lang="fr-FR" sz="900" dirty="0"/>
              <a:t>; i++) {</a:t>
            </a:r>
            <a:br>
              <a:rPr lang="fr-FR" sz="900" dirty="0"/>
            </a:br>
            <a:r>
              <a:rPr lang="fr-FR" sz="900" dirty="0"/>
              <a:t> </a:t>
            </a:r>
            <a:r>
              <a:rPr lang="fr-FR" sz="900" dirty="0" smtClean="0"/>
              <a:t>           </a:t>
            </a:r>
            <a:r>
              <a:rPr lang="mr-IN" sz="900" b="1" dirty="0" err="1" smtClean="0"/>
              <a:t>if</a:t>
            </a:r>
            <a:r>
              <a:rPr lang="mr-IN" sz="900" b="1" dirty="0" smtClean="0"/>
              <a:t> </a:t>
            </a:r>
            <a:r>
              <a:rPr lang="mr-IN" sz="900" dirty="0"/>
              <a:t>(</a:t>
            </a:r>
            <a:r>
              <a:rPr lang="mr-IN" sz="900" dirty="0" err="1"/>
              <a:t>i</a:t>
            </a:r>
            <a:r>
              <a:rPr lang="mr-IN" sz="900" dirty="0"/>
              <a:t> &lt; </a:t>
            </a:r>
            <a:r>
              <a:rPr lang="mr-IN" sz="900" dirty="0"/>
              <a:t>2</a:t>
            </a:r>
            <a:r>
              <a:rPr lang="mr-IN" sz="900" dirty="0"/>
              <a:t>) {</a:t>
            </a:r>
            <a:br>
              <a:rPr lang="mr-IN" sz="900" dirty="0"/>
            </a:br>
            <a:r>
              <a:rPr lang="mr-IN" sz="900" dirty="0"/>
              <a:t>    </a:t>
            </a:r>
            <a:r>
              <a:rPr lang="fr-FR" sz="900" dirty="0" smtClean="0"/>
              <a:t>              </a:t>
            </a:r>
            <a:r>
              <a:rPr lang="mr-IN" sz="900" dirty="0" err="1" smtClean="0"/>
              <a:t>sequence</a:t>
            </a:r>
            <a:r>
              <a:rPr lang="mr-IN" sz="900" dirty="0" smtClean="0"/>
              <a:t>[</a:t>
            </a:r>
            <a:r>
              <a:rPr lang="mr-IN" sz="900" dirty="0" err="1" smtClean="0"/>
              <a:t>i</a:t>
            </a:r>
            <a:r>
              <a:rPr lang="mr-IN" sz="900" dirty="0"/>
              <a:t>] = </a:t>
            </a:r>
            <a:r>
              <a:rPr lang="mr-IN" sz="900" dirty="0" err="1"/>
              <a:t>i</a:t>
            </a:r>
            <a:r>
              <a:rPr lang="mr-IN" sz="900" dirty="0"/>
              <a:t>;</a:t>
            </a:r>
            <a:br>
              <a:rPr lang="mr-IN" sz="900" dirty="0"/>
            </a:br>
            <a:r>
              <a:rPr lang="fr-FR" sz="900" dirty="0" smtClean="0"/>
              <a:t>            </a:t>
            </a:r>
            <a:r>
              <a:rPr lang="mr-IN" sz="900" dirty="0" smtClean="0"/>
              <a:t>} </a:t>
            </a:r>
            <a:r>
              <a:rPr lang="mr-IN" sz="900" b="1" dirty="0" err="1"/>
              <a:t>else</a:t>
            </a:r>
            <a:r>
              <a:rPr lang="mr-IN" sz="900" b="1" dirty="0"/>
              <a:t> </a:t>
            </a:r>
            <a:r>
              <a:rPr lang="mr-IN" sz="900" dirty="0"/>
              <a:t>{</a:t>
            </a:r>
            <a:br>
              <a:rPr lang="mr-IN" sz="900" dirty="0"/>
            </a:br>
            <a:r>
              <a:rPr lang="mr-IN" sz="900" dirty="0"/>
              <a:t>    </a:t>
            </a:r>
            <a:r>
              <a:rPr lang="fr-FR" sz="900" dirty="0" smtClean="0"/>
              <a:t>              </a:t>
            </a:r>
            <a:r>
              <a:rPr lang="mr-IN" sz="900" dirty="0" err="1" smtClean="0"/>
              <a:t>sequence</a:t>
            </a:r>
            <a:r>
              <a:rPr lang="mr-IN" sz="900" dirty="0" smtClean="0"/>
              <a:t>[</a:t>
            </a:r>
            <a:r>
              <a:rPr lang="mr-IN" sz="900" dirty="0" err="1" smtClean="0"/>
              <a:t>i</a:t>
            </a:r>
            <a:r>
              <a:rPr lang="mr-IN" sz="900" dirty="0"/>
              <a:t>] = </a:t>
            </a:r>
            <a:r>
              <a:rPr lang="fr-FR" sz="900" dirty="0" smtClean="0"/>
              <a:t>i - </a:t>
            </a:r>
            <a:r>
              <a:rPr lang="mr-IN" sz="900" dirty="0" smtClean="0"/>
              <a:t>1</a:t>
            </a:r>
            <a:r>
              <a:rPr lang="mr-IN" sz="900" dirty="0"/>
              <a:t>;</a:t>
            </a:r>
            <a:br>
              <a:rPr lang="mr-IN" sz="900" dirty="0"/>
            </a:br>
            <a:r>
              <a:rPr lang="fr-FR" sz="900" dirty="0" smtClean="0"/>
              <a:t>            </a:t>
            </a:r>
            <a:r>
              <a:rPr lang="mr-IN" sz="900" dirty="0" smtClean="0"/>
              <a:t>} 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return </a:t>
            </a:r>
            <a:r>
              <a:rPr lang="fr-FR" sz="900" dirty="0" err="1"/>
              <a:t>sequence</a:t>
            </a:r>
            <a:r>
              <a:rPr lang="fr-FR" sz="900" dirty="0"/>
              <a:t>;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}</a:t>
            </a:r>
            <a:endParaRPr lang="en-US" altLang="fr-FR" sz="900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52400" y="228600"/>
            <a:ext cx="2209800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fr-FR" sz="1000" dirty="0">
              <a:latin typeface="Bradley Hand ITC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514600" y="60198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966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dirty="0" smtClean="0"/>
              <a:t>The </a:t>
            </a:r>
            <a:r>
              <a:rPr lang="en-US" altLang="fr-FR" dirty="0" smtClean="0"/>
              <a:t>fifth test</a:t>
            </a:r>
            <a:r>
              <a:rPr lang="en-US" altLang="fr-FR" dirty="0" smtClean="0"/>
              <a:t>.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import </a:t>
            </a:r>
            <a:r>
              <a:rPr lang="fr-FR" sz="900" dirty="0" err="1"/>
              <a:t>org.junit.Before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dirty="0" err="1"/>
              <a:t>org.junit.Test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assertEquals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assertTrue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b="1" dirty="0"/>
              <a:t> public class </a:t>
            </a:r>
            <a:r>
              <a:rPr lang="fr-FR" sz="900" dirty="0" err="1"/>
              <a:t>FibonacciShouldReturn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 err="1"/>
              <a:t>private</a:t>
            </a:r>
            <a:r>
              <a:rPr lang="fr-FR" sz="900" b="1" dirty="0"/>
              <a:t> </a:t>
            </a:r>
            <a:r>
              <a:rPr lang="fr-FR" sz="900" dirty="0" err="1"/>
              <a:t>Fibonacci</a:t>
            </a:r>
            <a:r>
              <a:rPr lang="fr-FR" sz="900" dirty="0"/>
              <a:t> </a:t>
            </a:r>
            <a:r>
              <a:rPr lang="fr-FR" sz="900" b="1" dirty="0" err="1"/>
              <a:t>fibonacci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/>
              <a:t>@</a:t>
            </a:r>
            <a:r>
              <a:rPr lang="fr-FR" sz="900" dirty="0" err="1"/>
              <a:t>Before</a:t>
            </a:r>
            <a:r>
              <a:rPr lang="fr-FR" sz="900" dirty="0"/>
              <a:t>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setUp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b="1" dirty="0" err="1"/>
              <a:t>fibonacci</a:t>
            </a:r>
            <a:r>
              <a:rPr lang="fr-FR" sz="900" b="1" dirty="0"/>
              <a:t> </a:t>
            </a:r>
            <a:r>
              <a:rPr lang="fr-FR" sz="900" dirty="0"/>
              <a:t>= </a:t>
            </a:r>
            <a:r>
              <a:rPr lang="fr-FR" sz="900" b="1" dirty="0"/>
              <a:t>new </a:t>
            </a:r>
            <a:r>
              <a:rPr lang="fr-FR" sz="900" dirty="0" err="1"/>
              <a:t>Fibonacci</a:t>
            </a:r>
            <a:r>
              <a:rPr lang="fr-FR" sz="900" dirty="0"/>
              <a:t>();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</a:t>
            </a:r>
            <a:r>
              <a:rPr lang="fr-FR" sz="900" dirty="0" smtClean="0"/>
              <a:t>   @</a:t>
            </a:r>
            <a:r>
              <a:rPr lang="fr-FR" sz="900" dirty="0"/>
              <a:t>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zeroForFirstNumber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(0, </a:t>
            </a:r>
            <a:r>
              <a:rPr lang="fr-FR" sz="900" dirty="0" err="1"/>
              <a:t>getNumberAtIndex</a:t>
            </a:r>
            <a:r>
              <a:rPr lang="fr-FR" sz="900" dirty="0"/>
              <a:t>(0));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oneForSecondNumber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(1, </a:t>
            </a:r>
            <a:r>
              <a:rPr lang="fr-FR" sz="900" dirty="0" err="1"/>
              <a:t>getNumberAtIndex</a:t>
            </a:r>
            <a:r>
              <a:rPr lang="fr-FR" sz="900" dirty="0"/>
              <a:t>(1));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oneForThirdNumber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(1, </a:t>
            </a:r>
            <a:r>
              <a:rPr lang="fr-FR" sz="900" dirty="0" err="1"/>
              <a:t>getNumberAtIndex</a:t>
            </a:r>
            <a:r>
              <a:rPr lang="fr-FR" sz="900" dirty="0"/>
              <a:t>(2));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twoForTheFourthNumber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(2, </a:t>
            </a:r>
            <a:r>
              <a:rPr lang="fr-FR" sz="900" dirty="0" err="1"/>
              <a:t>getNumberAtIndex</a:t>
            </a:r>
            <a:r>
              <a:rPr lang="fr-FR" sz="900" dirty="0"/>
              <a:t>(3));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fiveForTheFifthNumber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(5, </a:t>
            </a:r>
            <a:r>
              <a:rPr lang="fr-FR" sz="900" dirty="0" err="1"/>
              <a:t>getNumberAtIndex</a:t>
            </a:r>
            <a:r>
              <a:rPr lang="fr-FR" sz="900" dirty="0"/>
              <a:t>(5));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}</a:t>
            </a:r>
          </a:p>
          <a:p>
            <a:pPr eaLnBrk="1" hangingPunct="1">
              <a:defRPr/>
            </a:pP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 err="1"/>
              <a:t>private</a:t>
            </a:r>
            <a:r>
              <a:rPr lang="fr-FR" sz="900" b="1" dirty="0"/>
              <a:t> 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getNumberAtIndex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/>
              <a:t>index)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b="1" dirty="0"/>
              <a:t>return </a:t>
            </a:r>
            <a:r>
              <a:rPr lang="fr-FR" sz="900" b="1" dirty="0" err="1"/>
              <a:t>fibonacci</a:t>
            </a:r>
            <a:r>
              <a:rPr lang="fr-FR" sz="900" dirty="0" err="1"/>
              <a:t>.generate</a:t>
            </a:r>
            <a:r>
              <a:rPr lang="fr-FR" sz="900" dirty="0"/>
              <a:t>(index + </a:t>
            </a:r>
            <a:r>
              <a:rPr lang="fr-FR" sz="900" dirty="0"/>
              <a:t>1</a:t>
            </a:r>
            <a:r>
              <a:rPr lang="fr-FR" sz="900" dirty="0"/>
              <a:t>)[index];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}</a:t>
            </a:r>
            <a:r>
              <a:rPr lang="fr-FR" sz="900" dirty="0"/>
              <a:t/>
            </a:r>
            <a:br>
              <a:rPr lang="fr-FR" sz="900" dirty="0"/>
            </a:br>
            <a:r>
              <a:rPr lang="en-US" altLang="fr-FR" sz="900" dirty="0" smtClean="0"/>
              <a:t>}</a:t>
            </a:r>
            <a:endParaRPr lang="en-US" altLang="fr-FR" sz="900" dirty="0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public class </a:t>
            </a:r>
            <a:r>
              <a:rPr lang="fr-FR" sz="900" dirty="0" err="1"/>
              <a:t>Fibonacci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 smtClean="0"/>
              <a:t>    </a:t>
            </a:r>
            <a:r>
              <a:rPr lang="fr-FR" sz="900" b="1" dirty="0" smtClean="0"/>
              <a:t>public </a:t>
            </a:r>
            <a:r>
              <a:rPr lang="fr-FR" sz="900" b="1" dirty="0" err="1"/>
              <a:t>int</a:t>
            </a:r>
            <a:r>
              <a:rPr lang="fr-FR" sz="900" dirty="0"/>
              <a:t>[] </a:t>
            </a:r>
            <a:r>
              <a:rPr lang="fr-FR" sz="900" dirty="0" err="1"/>
              <a:t>generate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length</a:t>
            </a:r>
            <a:r>
              <a:rPr lang="fr-FR" sz="900" dirty="0"/>
              <a:t>) {</a:t>
            </a:r>
            <a:br>
              <a:rPr lang="fr-FR" sz="900" dirty="0"/>
            </a:br>
            <a:r>
              <a:rPr lang="fr-FR" sz="900" dirty="0"/>
              <a:t>     </a:t>
            </a:r>
            <a:r>
              <a:rPr lang="fr-FR" sz="900" dirty="0" smtClean="0"/>
              <a:t>   </a:t>
            </a:r>
            <a:r>
              <a:rPr lang="fr-FR" sz="900" b="1" dirty="0" err="1" smtClean="0"/>
              <a:t>int</a:t>
            </a:r>
            <a:r>
              <a:rPr lang="fr-FR" sz="900" dirty="0"/>
              <a:t>[] </a:t>
            </a:r>
            <a:r>
              <a:rPr lang="fr-FR" sz="900" dirty="0" err="1"/>
              <a:t>sequence</a:t>
            </a:r>
            <a:r>
              <a:rPr lang="fr-FR" sz="900" dirty="0"/>
              <a:t> = </a:t>
            </a:r>
            <a:r>
              <a:rPr lang="fr-FR" sz="900" b="1" dirty="0"/>
              <a:t>new </a:t>
            </a:r>
            <a:r>
              <a:rPr lang="fr-FR" sz="900" b="1" dirty="0" err="1"/>
              <a:t>int</a:t>
            </a:r>
            <a:r>
              <a:rPr lang="fr-FR" sz="900" dirty="0"/>
              <a:t>[</a:t>
            </a:r>
            <a:r>
              <a:rPr lang="fr-FR" sz="900" dirty="0" err="1"/>
              <a:t>length</a:t>
            </a:r>
            <a:r>
              <a:rPr lang="fr-FR" sz="900" dirty="0"/>
              <a:t>];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for 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/>
              <a:t>i = </a:t>
            </a:r>
            <a:r>
              <a:rPr lang="fr-FR" sz="900" dirty="0"/>
              <a:t>0</a:t>
            </a:r>
            <a:r>
              <a:rPr lang="fr-FR" sz="900" dirty="0"/>
              <a:t>; i &lt; </a:t>
            </a:r>
            <a:r>
              <a:rPr lang="fr-FR" sz="900" dirty="0" err="1"/>
              <a:t>length</a:t>
            </a:r>
            <a:r>
              <a:rPr lang="fr-FR" sz="900" dirty="0"/>
              <a:t>; i++) {</a:t>
            </a:r>
            <a:br>
              <a:rPr lang="fr-FR" sz="900" dirty="0"/>
            </a:br>
            <a:r>
              <a:rPr lang="fr-FR" sz="900" dirty="0"/>
              <a:t> </a:t>
            </a:r>
            <a:r>
              <a:rPr lang="fr-FR" sz="900" dirty="0" smtClean="0"/>
              <a:t>           </a:t>
            </a:r>
            <a:r>
              <a:rPr lang="mr-IN" sz="900" b="1" dirty="0" err="1" smtClean="0"/>
              <a:t>if</a:t>
            </a:r>
            <a:r>
              <a:rPr lang="mr-IN" sz="900" b="1" dirty="0" smtClean="0"/>
              <a:t> </a:t>
            </a:r>
            <a:r>
              <a:rPr lang="mr-IN" sz="900" dirty="0"/>
              <a:t>(</a:t>
            </a:r>
            <a:r>
              <a:rPr lang="mr-IN" sz="900" dirty="0" err="1"/>
              <a:t>i</a:t>
            </a:r>
            <a:r>
              <a:rPr lang="mr-IN" sz="900" dirty="0"/>
              <a:t> &lt; </a:t>
            </a:r>
            <a:r>
              <a:rPr lang="mr-IN" sz="900" dirty="0"/>
              <a:t>2</a:t>
            </a:r>
            <a:r>
              <a:rPr lang="mr-IN" sz="900" dirty="0"/>
              <a:t>) {</a:t>
            </a:r>
            <a:br>
              <a:rPr lang="mr-IN" sz="900" dirty="0"/>
            </a:br>
            <a:r>
              <a:rPr lang="mr-IN" sz="900" dirty="0"/>
              <a:t>    </a:t>
            </a:r>
            <a:r>
              <a:rPr lang="fr-FR" sz="900" dirty="0" smtClean="0"/>
              <a:t>              </a:t>
            </a:r>
            <a:r>
              <a:rPr lang="mr-IN" sz="900" dirty="0" err="1" smtClean="0"/>
              <a:t>sequence</a:t>
            </a:r>
            <a:r>
              <a:rPr lang="mr-IN" sz="900" dirty="0" smtClean="0"/>
              <a:t>[</a:t>
            </a:r>
            <a:r>
              <a:rPr lang="mr-IN" sz="900" dirty="0" err="1" smtClean="0"/>
              <a:t>i</a:t>
            </a:r>
            <a:r>
              <a:rPr lang="mr-IN" sz="900" dirty="0"/>
              <a:t>] = </a:t>
            </a:r>
            <a:r>
              <a:rPr lang="mr-IN" sz="900" dirty="0" err="1"/>
              <a:t>i</a:t>
            </a:r>
            <a:r>
              <a:rPr lang="mr-IN" sz="900" dirty="0"/>
              <a:t>;</a:t>
            </a:r>
            <a:br>
              <a:rPr lang="mr-IN" sz="900" dirty="0"/>
            </a:br>
            <a:r>
              <a:rPr lang="fr-FR" sz="900" dirty="0" smtClean="0"/>
              <a:t>            </a:t>
            </a:r>
            <a:r>
              <a:rPr lang="mr-IN" sz="900" dirty="0" smtClean="0"/>
              <a:t>} </a:t>
            </a:r>
            <a:r>
              <a:rPr lang="mr-IN" sz="900" b="1" dirty="0" err="1"/>
              <a:t>else</a:t>
            </a:r>
            <a:r>
              <a:rPr lang="mr-IN" sz="900" b="1" dirty="0"/>
              <a:t> </a:t>
            </a:r>
            <a:r>
              <a:rPr lang="mr-IN" sz="900" dirty="0"/>
              <a:t>{</a:t>
            </a:r>
            <a:br>
              <a:rPr lang="mr-IN" sz="900" dirty="0"/>
            </a:br>
            <a:r>
              <a:rPr lang="mr-IN" sz="900" dirty="0"/>
              <a:t>    </a:t>
            </a:r>
            <a:r>
              <a:rPr lang="fr-FR" sz="900" dirty="0" smtClean="0"/>
              <a:t>              </a:t>
            </a:r>
            <a:r>
              <a:rPr lang="mr-IN" sz="900" dirty="0" err="1" smtClean="0"/>
              <a:t>sequence</a:t>
            </a:r>
            <a:r>
              <a:rPr lang="mr-IN" sz="900" dirty="0" smtClean="0"/>
              <a:t>[</a:t>
            </a:r>
            <a:r>
              <a:rPr lang="mr-IN" sz="900" dirty="0" err="1" smtClean="0"/>
              <a:t>i</a:t>
            </a:r>
            <a:r>
              <a:rPr lang="mr-IN" sz="900" dirty="0"/>
              <a:t>] = </a:t>
            </a:r>
            <a:r>
              <a:rPr lang="fr-FR" sz="900" dirty="0" smtClean="0"/>
              <a:t>i - </a:t>
            </a:r>
            <a:r>
              <a:rPr lang="mr-IN" sz="900" dirty="0" smtClean="0"/>
              <a:t>1</a:t>
            </a:r>
            <a:r>
              <a:rPr lang="mr-IN" sz="900" dirty="0"/>
              <a:t>;</a:t>
            </a:r>
            <a:br>
              <a:rPr lang="mr-IN" sz="900" dirty="0"/>
            </a:br>
            <a:r>
              <a:rPr lang="fr-FR" sz="900" dirty="0" smtClean="0"/>
              <a:t>            </a:t>
            </a:r>
            <a:r>
              <a:rPr lang="mr-IN" sz="900" dirty="0" smtClean="0"/>
              <a:t>} 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return </a:t>
            </a:r>
            <a:r>
              <a:rPr lang="fr-FR" sz="900" dirty="0" err="1"/>
              <a:t>sequence</a:t>
            </a:r>
            <a:r>
              <a:rPr lang="fr-FR" sz="900" dirty="0"/>
              <a:t>;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}</a:t>
            </a:r>
            <a:endParaRPr lang="en-US" altLang="fr-FR" sz="900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52400" y="228600"/>
            <a:ext cx="2362200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fr-FR" sz="1000" smtClean="0">
                <a:latin typeface="Bradley Hand ITC" charset="0"/>
              </a:rPr>
              <a:t>- Sixth </a:t>
            </a:r>
            <a:r>
              <a:rPr lang="en-US" altLang="fr-FR" sz="1000" dirty="0" smtClean="0">
                <a:latin typeface="Bradley Hand ITC" charset="0"/>
              </a:rPr>
              <a:t>number is the next failing test</a:t>
            </a:r>
            <a:endParaRPr lang="en-US" altLang="fr-FR" sz="1000" dirty="0">
              <a:latin typeface="Bradley Hand IT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332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dirty="0" smtClean="0"/>
              <a:t>The </a:t>
            </a:r>
            <a:r>
              <a:rPr lang="en-US" altLang="fr-FR" dirty="0" smtClean="0"/>
              <a:t>fifth test</a:t>
            </a:r>
            <a:r>
              <a:rPr lang="en-US" altLang="fr-FR" dirty="0" smtClean="0"/>
              <a:t>.</a:t>
            </a:r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public class </a:t>
            </a:r>
            <a:r>
              <a:rPr lang="fr-FR" sz="900" dirty="0" err="1"/>
              <a:t>Fibonacci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 smtClean="0"/>
              <a:t>    </a:t>
            </a:r>
            <a:r>
              <a:rPr lang="fr-FR" sz="900" b="1" dirty="0" smtClean="0"/>
              <a:t>public </a:t>
            </a:r>
            <a:r>
              <a:rPr lang="fr-FR" sz="900" b="1" dirty="0" err="1"/>
              <a:t>int</a:t>
            </a:r>
            <a:r>
              <a:rPr lang="fr-FR" sz="900" dirty="0"/>
              <a:t>[] </a:t>
            </a:r>
            <a:r>
              <a:rPr lang="fr-FR" sz="900" dirty="0" err="1"/>
              <a:t>generate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length</a:t>
            </a:r>
            <a:r>
              <a:rPr lang="fr-FR" sz="900" dirty="0"/>
              <a:t>) {</a:t>
            </a:r>
            <a:br>
              <a:rPr lang="fr-FR" sz="900" dirty="0"/>
            </a:br>
            <a:r>
              <a:rPr lang="fr-FR" sz="900" dirty="0"/>
              <a:t>     </a:t>
            </a:r>
            <a:r>
              <a:rPr lang="fr-FR" sz="900" dirty="0" smtClean="0"/>
              <a:t>   </a:t>
            </a:r>
            <a:r>
              <a:rPr lang="fr-FR" sz="900" b="1" dirty="0" err="1" smtClean="0"/>
              <a:t>int</a:t>
            </a:r>
            <a:r>
              <a:rPr lang="fr-FR" sz="900" dirty="0"/>
              <a:t>[] </a:t>
            </a:r>
            <a:r>
              <a:rPr lang="fr-FR" sz="900" dirty="0" err="1"/>
              <a:t>sequence</a:t>
            </a:r>
            <a:r>
              <a:rPr lang="fr-FR" sz="900" dirty="0"/>
              <a:t> = </a:t>
            </a:r>
            <a:r>
              <a:rPr lang="fr-FR" sz="900" b="1" dirty="0"/>
              <a:t>new </a:t>
            </a:r>
            <a:r>
              <a:rPr lang="fr-FR" sz="900" b="1" dirty="0" err="1"/>
              <a:t>int</a:t>
            </a:r>
            <a:r>
              <a:rPr lang="fr-FR" sz="900" dirty="0"/>
              <a:t>[</a:t>
            </a:r>
            <a:r>
              <a:rPr lang="fr-FR" sz="900" dirty="0" err="1"/>
              <a:t>length</a:t>
            </a:r>
            <a:r>
              <a:rPr lang="fr-FR" sz="900" dirty="0"/>
              <a:t>];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for 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/>
              <a:t>i = </a:t>
            </a:r>
            <a:r>
              <a:rPr lang="fr-FR" sz="900" dirty="0"/>
              <a:t>0</a:t>
            </a:r>
            <a:r>
              <a:rPr lang="fr-FR" sz="900" dirty="0"/>
              <a:t>; i &lt; </a:t>
            </a:r>
            <a:r>
              <a:rPr lang="fr-FR" sz="900" dirty="0" err="1"/>
              <a:t>length</a:t>
            </a:r>
            <a:r>
              <a:rPr lang="fr-FR" sz="900" dirty="0"/>
              <a:t>; i++) {</a:t>
            </a:r>
            <a:br>
              <a:rPr lang="fr-FR" sz="900" dirty="0"/>
            </a:br>
            <a:r>
              <a:rPr lang="fr-FR" sz="900" dirty="0"/>
              <a:t> </a:t>
            </a:r>
            <a:r>
              <a:rPr lang="fr-FR" sz="900" dirty="0" smtClean="0"/>
              <a:t>           </a:t>
            </a:r>
            <a:r>
              <a:rPr lang="mr-IN" sz="900" b="1" dirty="0" err="1" smtClean="0"/>
              <a:t>if</a:t>
            </a:r>
            <a:r>
              <a:rPr lang="mr-IN" sz="900" b="1" dirty="0" smtClean="0"/>
              <a:t> </a:t>
            </a:r>
            <a:r>
              <a:rPr lang="mr-IN" sz="900" dirty="0"/>
              <a:t>(</a:t>
            </a:r>
            <a:r>
              <a:rPr lang="mr-IN" sz="900" dirty="0" err="1"/>
              <a:t>i</a:t>
            </a:r>
            <a:r>
              <a:rPr lang="mr-IN" sz="900" dirty="0"/>
              <a:t> &lt; </a:t>
            </a:r>
            <a:r>
              <a:rPr lang="mr-IN" sz="900" dirty="0"/>
              <a:t>2</a:t>
            </a:r>
            <a:r>
              <a:rPr lang="mr-IN" sz="900" dirty="0"/>
              <a:t>) {</a:t>
            </a:r>
            <a:br>
              <a:rPr lang="mr-IN" sz="900" dirty="0"/>
            </a:br>
            <a:r>
              <a:rPr lang="mr-IN" sz="900" dirty="0"/>
              <a:t>    </a:t>
            </a:r>
            <a:r>
              <a:rPr lang="fr-FR" sz="900" dirty="0" smtClean="0"/>
              <a:t>              </a:t>
            </a:r>
            <a:r>
              <a:rPr lang="mr-IN" sz="900" dirty="0" err="1" smtClean="0"/>
              <a:t>sequence</a:t>
            </a:r>
            <a:r>
              <a:rPr lang="mr-IN" sz="900" dirty="0" smtClean="0"/>
              <a:t>[</a:t>
            </a:r>
            <a:r>
              <a:rPr lang="mr-IN" sz="900" dirty="0" err="1" smtClean="0"/>
              <a:t>i</a:t>
            </a:r>
            <a:r>
              <a:rPr lang="mr-IN" sz="900" dirty="0"/>
              <a:t>] = </a:t>
            </a:r>
            <a:r>
              <a:rPr lang="mr-IN" sz="900" dirty="0" err="1"/>
              <a:t>i</a:t>
            </a:r>
            <a:r>
              <a:rPr lang="mr-IN" sz="900" dirty="0"/>
              <a:t>;</a:t>
            </a:r>
            <a:br>
              <a:rPr lang="mr-IN" sz="900" dirty="0"/>
            </a:br>
            <a:r>
              <a:rPr lang="fr-FR" sz="900" dirty="0" smtClean="0"/>
              <a:t>            </a:t>
            </a:r>
            <a:r>
              <a:rPr lang="mr-IN" sz="900" dirty="0" smtClean="0"/>
              <a:t>} </a:t>
            </a:r>
            <a:r>
              <a:rPr lang="mr-IN" sz="900" b="1" dirty="0" err="1"/>
              <a:t>else</a:t>
            </a:r>
            <a:r>
              <a:rPr lang="mr-IN" sz="900" b="1" dirty="0"/>
              <a:t> </a:t>
            </a:r>
            <a:r>
              <a:rPr lang="mr-IN" sz="900" dirty="0"/>
              <a:t>{</a:t>
            </a:r>
            <a:br>
              <a:rPr lang="mr-IN" sz="900" dirty="0"/>
            </a:br>
            <a:r>
              <a:rPr lang="mr-IN" sz="900" dirty="0"/>
              <a:t>    </a:t>
            </a:r>
            <a:r>
              <a:rPr lang="fr-FR" sz="900" dirty="0" smtClean="0"/>
              <a:t>              </a:t>
            </a:r>
            <a:r>
              <a:rPr lang="mr-IN" sz="900" dirty="0" err="1" smtClean="0"/>
              <a:t>sequence</a:t>
            </a:r>
            <a:r>
              <a:rPr lang="mr-IN" sz="900" dirty="0" smtClean="0"/>
              <a:t>[</a:t>
            </a:r>
            <a:r>
              <a:rPr lang="mr-IN" sz="900" dirty="0" err="1" smtClean="0"/>
              <a:t>i</a:t>
            </a:r>
            <a:r>
              <a:rPr lang="mr-IN" sz="900" dirty="0"/>
              <a:t>] = </a:t>
            </a:r>
            <a:r>
              <a:rPr lang="fr-FR" sz="900" dirty="0" smtClean="0"/>
              <a:t>i - </a:t>
            </a:r>
            <a:r>
              <a:rPr lang="mr-IN" sz="900" dirty="0" smtClean="0"/>
              <a:t>1</a:t>
            </a:r>
            <a:r>
              <a:rPr lang="mr-IN" sz="900" dirty="0"/>
              <a:t>;</a:t>
            </a:r>
            <a:br>
              <a:rPr lang="mr-IN" sz="900" dirty="0"/>
            </a:br>
            <a:r>
              <a:rPr lang="fr-FR" sz="900" dirty="0" smtClean="0"/>
              <a:t>            </a:t>
            </a:r>
            <a:r>
              <a:rPr lang="mr-IN" sz="900" dirty="0" smtClean="0"/>
              <a:t>} 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return </a:t>
            </a:r>
            <a:r>
              <a:rPr lang="fr-FR" sz="900" dirty="0" err="1"/>
              <a:t>sequence</a:t>
            </a:r>
            <a:r>
              <a:rPr lang="fr-FR" sz="900" dirty="0"/>
              <a:t>;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}</a:t>
            </a:r>
            <a:endParaRPr lang="en-US" altLang="fr-FR" sz="900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52400" y="228600"/>
            <a:ext cx="2286000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endParaRPr lang="en-US" altLang="fr-FR" sz="1000" dirty="0">
              <a:latin typeface="Bradley Hand ITC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38400" y="6400800"/>
            <a:ext cx="4419600" cy="3048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fr-FR" sz="1000" dirty="0"/>
              <a:t>expected</a:t>
            </a:r>
            <a:r>
              <a:rPr lang="en-US" altLang="fr-FR" sz="1000" dirty="0" smtClean="0"/>
              <a:t>:&lt;2&gt; </a:t>
            </a:r>
            <a:r>
              <a:rPr lang="en-US" altLang="fr-FR" sz="1000" dirty="0"/>
              <a:t>but is</a:t>
            </a:r>
            <a:r>
              <a:rPr lang="en-US" altLang="fr-FR" sz="1000" dirty="0" smtClean="0"/>
              <a:t>:&lt;1&gt;</a:t>
            </a:r>
            <a:endParaRPr lang="en-US" altLang="fr-FR" sz="1000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import </a:t>
            </a:r>
            <a:r>
              <a:rPr lang="fr-FR" sz="900" dirty="0" err="1"/>
              <a:t>org.junit.Before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dirty="0" err="1"/>
              <a:t>org.junit.Test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assertEquals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assertTrue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b="1" dirty="0"/>
              <a:t> public class </a:t>
            </a:r>
            <a:r>
              <a:rPr lang="fr-FR" sz="900" dirty="0" err="1"/>
              <a:t>FibonacciShouldReturn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 err="1"/>
              <a:t>private</a:t>
            </a:r>
            <a:r>
              <a:rPr lang="fr-FR" sz="900" b="1" dirty="0"/>
              <a:t> </a:t>
            </a:r>
            <a:r>
              <a:rPr lang="fr-FR" sz="900" dirty="0" err="1"/>
              <a:t>Fibonacci</a:t>
            </a:r>
            <a:r>
              <a:rPr lang="fr-FR" sz="900" dirty="0"/>
              <a:t> </a:t>
            </a:r>
            <a:r>
              <a:rPr lang="fr-FR" sz="900" b="1" dirty="0" err="1"/>
              <a:t>fibonacci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/>
              <a:t>@</a:t>
            </a:r>
            <a:r>
              <a:rPr lang="fr-FR" sz="900" dirty="0" err="1"/>
              <a:t>Before</a:t>
            </a:r>
            <a:r>
              <a:rPr lang="fr-FR" sz="900" dirty="0"/>
              <a:t>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setUp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b="1" dirty="0" err="1"/>
              <a:t>fibonacci</a:t>
            </a:r>
            <a:r>
              <a:rPr lang="fr-FR" sz="900" b="1" dirty="0"/>
              <a:t> </a:t>
            </a:r>
            <a:r>
              <a:rPr lang="fr-FR" sz="900" dirty="0"/>
              <a:t>= </a:t>
            </a:r>
            <a:r>
              <a:rPr lang="fr-FR" sz="900" b="1" dirty="0"/>
              <a:t>new </a:t>
            </a:r>
            <a:r>
              <a:rPr lang="fr-FR" sz="900" dirty="0" err="1"/>
              <a:t>Fibonacci</a:t>
            </a:r>
            <a:r>
              <a:rPr lang="fr-FR" sz="900" dirty="0"/>
              <a:t>();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</a:t>
            </a:r>
            <a:r>
              <a:rPr lang="fr-FR" sz="900" dirty="0" smtClean="0"/>
              <a:t>   @</a:t>
            </a:r>
            <a:r>
              <a:rPr lang="fr-FR" sz="900" dirty="0"/>
              <a:t>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zeroForFirstNumber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(0, </a:t>
            </a:r>
            <a:r>
              <a:rPr lang="fr-FR" sz="900" dirty="0" err="1"/>
              <a:t>getNumberAtIndex</a:t>
            </a:r>
            <a:r>
              <a:rPr lang="fr-FR" sz="900" dirty="0"/>
              <a:t>(0));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oneForSecondNumber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(1, </a:t>
            </a:r>
            <a:r>
              <a:rPr lang="fr-FR" sz="900" dirty="0" err="1"/>
              <a:t>getNumberAtIndex</a:t>
            </a:r>
            <a:r>
              <a:rPr lang="fr-FR" sz="900" dirty="0"/>
              <a:t>(1));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oneForThirdNumber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(1, </a:t>
            </a:r>
            <a:r>
              <a:rPr lang="fr-FR" sz="900" dirty="0" err="1"/>
              <a:t>getNumberAtIndex</a:t>
            </a:r>
            <a:r>
              <a:rPr lang="fr-FR" sz="900" dirty="0"/>
              <a:t>(2));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twoForTheFourthNumber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(2, </a:t>
            </a:r>
            <a:r>
              <a:rPr lang="fr-FR" sz="900" dirty="0" err="1"/>
              <a:t>getNumberAtIndex</a:t>
            </a:r>
            <a:r>
              <a:rPr lang="fr-FR" sz="900" dirty="0"/>
              <a:t>(3));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fiveForTheFifthNumber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(5, </a:t>
            </a:r>
            <a:r>
              <a:rPr lang="fr-FR" sz="900" dirty="0" err="1"/>
              <a:t>getNumberAtIndex</a:t>
            </a:r>
            <a:r>
              <a:rPr lang="fr-FR" sz="900" dirty="0"/>
              <a:t>(5));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}</a:t>
            </a:r>
          </a:p>
          <a:p>
            <a:pPr eaLnBrk="1" hangingPunct="1">
              <a:defRPr/>
            </a:pP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 err="1"/>
              <a:t>private</a:t>
            </a:r>
            <a:r>
              <a:rPr lang="fr-FR" sz="900" b="1" dirty="0"/>
              <a:t> 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getNumberAtIndex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/>
              <a:t>index)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b="1" dirty="0"/>
              <a:t>return </a:t>
            </a:r>
            <a:r>
              <a:rPr lang="fr-FR" sz="900" b="1" dirty="0" err="1"/>
              <a:t>fibonacci</a:t>
            </a:r>
            <a:r>
              <a:rPr lang="fr-FR" sz="900" dirty="0" err="1"/>
              <a:t>.generate</a:t>
            </a:r>
            <a:r>
              <a:rPr lang="fr-FR" sz="900" dirty="0"/>
              <a:t>(index + </a:t>
            </a:r>
            <a:r>
              <a:rPr lang="fr-FR" sz="900" dirty="0"/>
              <a:t>1</a:t>
            </a:r>
            <a:r>
              <a:rPr lang="fr-FR" sz="900" dirty="0"/>
              <a:t>)[index];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}</a:t>
            </a:r>
            <a:r>
              <a:rPr lang="fr-FR" sz="900" dirty="0"/>
              <a:t/>
            </a:r>
            <a:br>
              <a:rPr lang="fr-FR" sz="900" dirty="0"/>
            </a:br>
            <a:r>
              <a:rPr lang="en-US" altLang="fr-FR" sz="900" dirty="0" smtClean="0"/>
              <a:t>}</a:t>
            </a:r>
            <a:endParaRPr lang="en-US" altLang="fr-FR" sz="900" dirty="0"/>
          </a:p>
        </p:txBody>
      </p:sp>
    </p:spTree>
    <p:extLst>
      <p:ext uri="{BB962C8B-B14F-4D97-AF65-F5344CB8AC3E}">
        <p14:creationId xmlns:p14="http://schemas.microsoft.com/office/powerpoint/2010/main" val="172345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smtClean="0"/>
              <a:t>The Requirements.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2286000"/>
            <a:ext cx="8229600" cy="3810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fr-FR" dirty="0" smtClean="0"/>
              <a:t>Write a class named “Fibonacci” that has one method</a:t>
            </a:r>
          </a:p>
          <a:p>
            <a:pPr lvl="1" eaLnBrk="1" hangingPunct="1">
              <a:defRPr/>
            </a:pPr>
            <a:r>
              <a:rPr lang="en-US" altLang="fr-FR" dirty="0"/>
              <a:t>g</a:t>
            </a:r>
            <a:r>
              <a:rPr lang="en-US" altLang="fr-FR" dirty="0" smtClean="0"/>
              <a:t>enerate(length</a:t>
            </a:r>
            <a:r>
              <a:rPr lang="en-US" altLang="fr-FR" dirty="0" smtClean="0"/>
              <a:t>: </a:t>
            </a:r>
            <a:r>
              <a:rPr lang="en-US" altLang="fr-FR" dirty="0" err="1" smtClean="0"/>
              <a:t>int</a:t>
            </a:r>
            <a:r>
              <a:rPr lang="en-US" altLang="fr-FR" dirty="0" smtClean="0"/>
              <a:t>) is called to generate the sequence of </a:t>
            </a:r>
            <a:r>
              <a:rPr lang="en-US" altLang="fr-FR" dirty="0" err="1" smtClean="0"/>
              <a:t>fibonacci</a:t>
            </a:r>
            <a:r>
              <a:rPr lang="en-US" altLang="fr-FR" dirty="0" smtClean="0"/>
              <a:t> numbers variable in  length.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295400"/>
            <a:ext cx="1524000" cy="12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dirty="0" smtClean="0"/>
              <a:t>The </a:t>
            </a:r>
            <a:r>
              <a:rPr lang="en-US" altLang="fr-FR" dirty="0" smtClean="0"/>
              <a:t>fifth test</a:t>
            </a:r>
            <a:r>
              <a:rPr lang="en-US" altLang="fr-FR" dirty="0" smtClean="0"/>
              <a:t>.</a:t>
            </a:r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4196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public class </a:t>
            </a:r>
            <a:r>
              <a:rPr lang="fr-FR" sz="900" dirty="0" err="1"/>
              <a:t>Fibonacci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 smtClean="0"/>
              <a:t>    </a:t>
            </a:r>
            <a:r>
              <a:rPr lang="fr-FR" sz="900" b="1" dirty="0" smtClean="0"/>
              <a:t>public </a:t>
            </a:r>
            <a:r>
              <a:rPr lang="fr-FR" sz="900" b="1" dirty="0" err="1"/>
              <a:t>int</a:t>
            </a:r>
            <a:r>
              <a:rPr lang="fr-FR" sz="900" dirty="0"/>
              <a:t>[] </a:t>
            </a:r>
            <a:r>
              <a:rPr lang="fr-FR" sz="900" dirty="0" err="1"/>
              <a:t>generate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length</a:t>
            </a:r>
            <a:r>
              <a:rPr lang="fr-FR" sz="900" dirty="0"/>
              <a:t>) {</a:t>
            </a:r>
            <a:br>
              <a:rPr lang="fr-FR" sz="900" dirty="0"/>
            </a:br>
            <a:r>
              <a:rPr lang="fr-FR" sz="900" dirty="0"/>
              <a:t>     </a:t>
            </a:r>
            <a:r>
              <a:rPr lang="fr-FR" sz="900" dirty="0" smtClean="0"/>
              <a:t>   </a:t>
            </a:r>
            <a:r>
              <a:rPr lang="fr-FR" sz="900" b="1" dirty="0" err="1" smtClean="0"/>
              <a:t>int</a:t>
            </a:r>
            <a:r>
              <a:rPr lang="fr-FR" sz="900" dirty="0"/>
              <a:t>[] </a:t>
            </a:r>
            <a:r>
              <a:rPr lang="fr-FR" sz="900" dirty="0" err="1"/>
              <a:t>sequence</a:t>
            </a:r>
            <a:r>
              <a:rPr lang="fr-FR" sz="900" dirty="0"/>
              <a:t> = </a:t>
            </a:r>
            <a:r>
              <a:rPr lang="fr-FR" sz="900" b="1" dirty="0"/>
              <a:t>new </a:t>
            </a:r>
            <a:r>
              <a:rPr lang="fr-FR" sz="900" b="1" dirty="0" err="1"/>
              <a:t>int</a:t>
            </a:r>
            <a:r>
              <a:rPr lang="fr-FR" sz="900" dirty="0"/>
              <a:t>[</a:t>
            </a:r>
            <a:r>
              <a:rPr lang="fr-FR" sz="900" dirty="0" err="1"/>
              <a:t>length</a:t>
            </a:r>
            <a:r>
              <a:rPr lang="fr-FR" sz="900" dirty="0"/>
              <a:t>];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for 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/>
              <a:t>i = </a:t>
            </a:r>
            <a:r>
              <a:rPr lang="fr-FR" sz="900" dirty="0"/>
              <a:t>0</a:t>
            </a:r>
            <a:r>
              <a:rPr lang="fr-FR" sz="900" dirty="0"/>
              <a:t>; i &lt; </a:t>
            </a:r>
            <a:r>
              <a:rPr lang="fr-FR" sz="900" dirty="0" err="1"/>
              <a:t>length</a:t>
            </a:r>
            <a:r>
              <a:rPr lang="fr-FR" sz="900" dirty="0"/>
              <a:t>; i++) {</a:t>
            </a:r>
            <a:br>
              <a:rPr lang="fr-FR" sz="900" dirty="0"/>
            </a:br>
            <a:r>
              <a:rPr lang="fr-FR" sz="900" dirty="0"/>
              <a:t> </a:t>
            </a:r>
            <a:r>
              <a:rPr lang="fr-FR" sz="900" dirty="0" smtClean="0"/>
              <a:t>           </a:t>
            </a:r>
            <a:r>
              <a:rPr lang="mr-IN" sz="900" b="1" dirty="0" err="1" smtClean="0"/>
              <a:t>if</a:t>
            </a:r>
            <a:r>
              <a:rPr lang="mr-IN" sz="900" b="1" dirty="0" smtClean="0"/>
              <a:t> </a:t>
            </a:r>
            <a:r>
              <a:rPr lang="mr-IN" sz="900" dirty="0"/>
              <a:t>(</a:t>
            </a:r>
            <a:r>
              <a:rPr lang="mr-IN" sz="900" dirty="0" err="1"/>
              <a:t>i</a:t>
            </a:r>
            <a:r>
              <a:rPr lang="mr-IN" sz="900" dirty="0"/>
              <a:t> &lt; </a:t>
            </a:r>
            <a:r>
              <a:rPr lang="mr-IN" sz="900" dirty="0"/>
              <a:t>2</a:t>
            </a:r>
            <a:r>
              <a:rPr lang="mr-IN" sz="900" dirty="0"/>
              <a:t>) {</a:t>
            </a:r>
            <a:br>
              <a:rPr lang="mr-IN" sz="900" dirty="0"/>
            </a:br>
            <a:r>
              <a:rPr lang="mr-IN" sz="900" dirty="0"/>
              <a:t>    </a:t>
            </a:r>
            <a:r>
              <a:rPr lang="fr-FR" sz="900" dirty="0" smtClean="0"/>
              <a:t>              </a:t>
            </a:r>
            <a:r>
              <a:rPr lang="mr-IN" sz="900" dirty="0" err="1" smtClean="0"/>
              <a:t>sequence</a:t>
            </a:r>
            <a:r>
              <a:rPr lang="mr-IN" sz="900" dirty="0" smtClean="0"/>
              <a:t>[</a:t>
            </a:r>
            <a:r>
              <a:rPr lang="mr-IN" sz="900" dirty="0" err="1" smtClean="0"/>
              <a:t>i</a:t>
            </a:r>
            <a:r>
              <a:rPr lang="mr-IN" sz="900" dirty="0"/>
              <a:t>] = </a:t>
            </a:r>
            <a:r>
              <a:rPr lang="mr-IN" sz="900" dirty="0" err="1"/>
              <a:t>i</a:t>
            </a:r>
            <a:r>
              <a:rPr lang="mr-IN" sz="900" dirty="0"/>
              <a:t>;</a:t>
            </a:r>
            <a:br>
              <a:rPr lang="mr-IN" sz="900" dirty="0"/>
            </a:br>
            <a:r>
              <a:rPr lang="fr-FR" sz="900" dirty="0" smtClean="0"/>
              <a:t>            </a:t>
            </a:r>
            <a:r>
              <a:rPr lang="mr-IN" sz="900" dirty="0" smtClean="0"/>
              <a:t>} </a:t>
            </a:r>
            <a:r>
              <a:rPr lang="mr-IN" sz="900" b="1" dirty="0" err="1"/>
              <a:t>else</a:t>
            </a:r>
            <a:r>
              <a:rPr lang="mr-IN" sz="900" b="1" dirty="0"/>
              <a:t> </a:t>
            </a:r>
            <a:r>
              <a:rPr lang="mr-IN" sz="900" dirty="0"/>
              <a:t>{</a:t>
            </a:r>
            <a:br>
              <a:rPr lang="mr-IN" sz="900" dirty="0"/>
            </a:br>
            <a:r>
              <a:rPr lang="mr-IN" sz="900" dirty="0"/>
              <a:t>    </a:t>
            </a:r>
            <a:r>
              <a:rPr lang="fr-FR" sz="900" dirty="0" smtClean="0"/>
              <a:t>              </a:t>
            </a:r>
            <a:r>
              <a:rPr lang="mr-IN" sz="900" dirty="0" err="1" smtClean="0"/>
              <a:t>sequence</a:t>
            </a:r>
            <a:r>
              <a:rPr lang="mr-IN" sz="900" dirty="0" smtClean="0"/>
              <a:t>[</a:t>
            </a:r>
            <a:r>
              <a:rPr lang="mr-IN" sz="900" dirty="0" err="1" smtClean="0"/>
              <a:t>i</a:t>
            </a:r>
            <a:r>
              <a:rPr lang="mr-IN" sz="900" dirty="0"/>
              <a:t>] = </a:t>
            </a:r>
            <a:r>
              <a:rPr lang="fr-FR" sz="900" dirty="0" err="1"/>
              <a:t>sequence</a:t>
            </a:r>
            <a:r>
              <a:rPr lang="fr-FR" sz="900" dirty="0"/>
              <a:t>[i - </a:t>
            </a:r>
            <a:r>
              <a:rPr lang="fr-FR" sz="900" dirty="0"/>
              <a:t>1</a:t>
            </a:r>
            <a:r>
              <a:rPr lang="fr-FR" sz="900" dirty="0"/>
              <a:t>] + </a:t>
            </a:r>
            <a:r>
              <a:rPr lang="fr-FR" sz="900" dirty="0" err="1"/>
              <a:t>sequence</a:t>
            </a:r>
            <a:r>
              <a:rPr lang="fr-FR" sz="900" dirty="0"/>
              <a:t>[i - </a:t>
            </a:r>
            <a:r>
              <a:rPr lang="fr-FR" sz="900" dirty="0"/>
              <a:t>2</a:t>
            </a:r>
            <a:r>
              <a:rPr lang="fr-FR" sz="900" dirty="0"/>
              <a:t>]</a:t>
            </a:r>
            <a:r>
              <a:rPr lang="mr-IN" sz="900" dirty="0" smtClean="0"/>
              <a:t>;</a:t>
            </a:r>
            <a:r>
              <a:rPr lang="mr-IN" sz="900" dirty="0"/>
              <a:t/>
            </a:r>
            <a:br>
              <a:rPr lang="mr-IN" sz="900" dirty="0"/>
            </a:br>
            <a:r>
              <a:rPr lang="fr-FR" sz="900" dirty="0" smtClean="0"/>
              <a:t>            </a:t>
            </a:r>
            <a:r>
              <a:rPr lang="mr-IN" sz="900" dirty="0" smtClean="0"/>
              <a:t>} 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return </a:t>
            </a:r>
            <a:r>
              <a:rPr lang="fr-FR" sz="900" dirty="0" err="1"/>
              <a:t>sequence</a:t>
            </a:r>
            <a:r>
              <a:rPr lang="fr-FR" sz="900" dirty="0"/>
              <a:t>;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}</a:t>
            </a:r>
            <a:endParaRPr lang="en-US" altLang="fr-FR" sz="900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52400" y="228600"/>
            <a:ext cx="2286000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endParaRPr lang="en-US" altLang="fr-FR" sz="1000" dirty="0">
              <a:latin typeface="Bradley Hand ITC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521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import </a:t>
            </a:r>
            <a:r>
              <a:rPr lang="fr-FR" sz="900" dirty="0" err="1"/>
              <a:t>org.junit.Before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dirty="0" err="1"/>
              <a:t>org.junit.Test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assertEquals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assertTrue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b="1" dirty="0"/>
              <a:t> public class </a:t>
            </a:r>
            <a:r>
              <a:rPr lang="fr-FR" sz="900" dirty="0" err="1"/>
              <a:t>FibonacciShouldReturn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 err="1"/>
              <a:t>private</a:t>
            </a:r>
            <a:r>
              <a:rPr lang="fr-FR" sz="900" b="1" dirty="0"/>
              <a:t> </a:t>
            </a:r>
            <a:r>
              <a:rPr lang="fr-FR" sz="900" dirty="0" err="1"/>
              <a:t>Fibonacci</a:t>
            </a:r>
            <a:r>
              <a:rPr lang="fr-FR" sz="900" dirty="0"/>
              <a:t> </a:t>
            </a:r>
            <a:r>
              <a:rPr lang="fr-FR" sz="900" b="1" dirty="0" err="1"/>
              <a:t>fibonacci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/>
              <a:t>@</a:t>
            </a:r>
            <a:r>
              <a:rPr lang="fr-FR" sz="900" dirty="0" err="1"/>
              <a:t>Before</a:t>
            </a:r>
            <a:r>
              <a:rPr lang="fr-FR" sz="900" dirty="0"/>
              <a:t>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setUp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b="1" dirty="0" err="1"/>
              <a:t>fibonacci</a:t>
            </a:r>
            <a:r>
              <a:rPr lang="fr-FR" sz="900" b="1" dirty="0"/>
              <a:t> </a:t>
            </a:r>
            <a:r>
              <a:rPr lang="fr-FR" sz="900" dirty="0"/>
              <a:t>= </a:t>
            </a:r>
            <a:r>
              <a:rPr lang="fr-FR" sz="900" b="1" dirty="0"/>
              <a:t>new </a:t>
            </a:r>
            <a:r>
              <a:rPr lang="fr-FR" sz="900" dirty="0" err="1"/>
              <a:t>Fibonacci</a:t>
            </a:r>
            <a:r>
              <a:rPr lang="fr-FR" sz="900" dirty="0"/>
              <a:t>();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</a:t>
            </a:r>
            <a:r>
              <a:rPr lang="fr-FR" sz="900" dirty="0" smtClean="0"/>
              <a:t>   @</a:t>
            </a:r>
            <a:r>
              <a:rPr lang="fr-FR" sz="900" dirty="0"/>
              <a:t>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zeroForFirstNumber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(0, </a:t>
            </a:r>
            <a:r>
              <a:rPr lang="fr-FR" sz="900" dirty="0" err="1"/>
              <a:t>getNumberAtIndex</a:t>
            </a:r>
            <a:r>
              <a:rPr lang="fr-FR" sz="900" dirty="0"/>
              <a:t>(0));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oneForSecondNumber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(1, </a:t>
            </a:r>
            <a:r>
              <a:rPr lang="fr-FR" sz="900" dirty="0" err="1"/>
              <a:t>getNumberAtIndex</a:t>
            </a:r>
            <a:r>
              <a:rPr lang="fr-FR" sz="900" dirty="0"/>
              <a:t>(1));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oneForThirdNumber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(1, </a:t>
            </a:r>
            <a:r>
              <a:rPr lang="fr-FR" sz="900" dirty="0" err="1"/>
              <a:t>getNumberAtIndex</a:t>
            </a:r>
            <a:r>
              <a:rPr lang="fr-FR" sz="900" dirty="0"/>
              <a:t>(2));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twoForTheFourthNumber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(2, </a:t>
            </a:r>
            <a:r>
              <a:rPr lang="fr-FR" sz="900" dirty="0" err="1"/>
              <a:t>getNumberAtIndex</a:t>
            </a:r>
            <a:r>
              <a:rPr lang="fr-FR" sz="900" dirty="0"/>
              <a:t>(3));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fiveForTheFifthNumber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(5, </a:t>
            </a:r>
            <a:r>
              <a:rPr lang="fr-FR" sz="900" dirty="0" err="1"/>
              <a:t>getNumberAtIndex</a:t>
            </a:r>
            <a:r>
              <a:rPr lang="fr-FR" sz="900" dirty="0"/>
              <a:t>(5));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}</a:t>
            </a:r>
          </a:p>
          <a:p>
            <a:pPr eaLnBrk="1" hangingPunct="1">
              <a:defRPr/>
            </a:pP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 err="1"/>
              <a:t>private</a:t>
            </a:r>
            <a:r>
              <a:rPr lang="fr-FR" sz="900" b="1" dirty="0"/>
              <a:t> 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getNumberAtIndex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/>
              <a:t>index)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b="1" dirty="0"/>
              <a:t>return </a:t>
            </a:r>
            <a:r>
              <a:rPr lang="fr-FR" sz="900" b="1" dirty="0" err="1"/>
              <a:t>fibonacci</a:t>
            </a:r>
            <a:r>
              <a:rPr lang="fr-FR" sz="900" dirty="0" err="1"/>
              <a:t>.generate</a:t>
            </a:r>
            <a:r>
              <a:rPr lang="fr-FR" sz="900" dirty="0"/>
              <a:t>(index + </a:t>
            </a:r>
            <a:r>
              <a:rPr lang="fr-FR" sz="900" dirty="0"/>
              <a:t>1</a:t>
            </a:r>
            <a:r>
              <a:rPr lang="fr-FR" sz="900" dirty="0"/>
              <a:t>)[index];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}</a:t>
            </a:r>
            <a:r>
              <a:rPr lang="fr-FR" sz="900" dirty="0"/>
              <a:t/>
            </a:r>
            <a:br>
              <a:rPr lang="fr-FR" sz="900" dirty="0"/>
            </a:br>
            <a:r>
              <a:rPr lang="en-US" altLang="fr-FR" sz="900" dirty="0" smtClean="0"/>
              <a:t>}</a:t>
            </a:r>
            <a:endParaRPr lang="en-US" altLang="fr-FR" sz="900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514600" y="64008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803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dirty="0" smtClean="0"/>
              <a:t>The </a:t>
            </a:r>
            <a:r>
              <a:rPr lang="en-US" altLang="fr-FR" dirty="0" smtClean="0"/>
              <a:t>last</a:t>
            </a:r>
            <a:r>
              <a:rPr lang="en-US" altLang="fr-FR" dirty="0" smtClean="0"/>
              <a:t> test</a:t>
            </a:r>
            <a:r>
              <a:rPr lang="en-US" altLang="fr-FR" dirty="0" smtClean="0"/>
              <a:t>.</a:t>
            </a:r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800600" y="1169075"/>
            <a:ext cx="44196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public class </a:t>
            </a:r>
            <a:r>
              <a:rPr lang="fr-FR" sz="900" dirty="0" err="1"/>
              <a:t>Fibonacci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 smtClean="0"/>
              <a:t>    </a:t>
            </a:r>
            <a:r>
              <a:rPr lang="fr-FR" sz="900" b="1" dirty="0" smtClean="0"/>
              <a:t>public </a:t>
            </a:r>
            <a:r>
              <a:rPr lang="fr-FR" sz="900" b="1" dirty="0" err="1"/>
              <a:t>int</a:t>
            </a:r>
            <a:r>
              <a:rPr lang="fr-FR" sz="900" dirty="0"/>
              <a:t>[] </a:t>
            </a:r>
            <a:r>
              <a:rPr lang="fr-FR" sz="900" dirty="0" err="1"/>
              <a:t>generate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length</a:t>
            </a:r>
            <a:r>
              <a:rPr lang="fr-FR" sz="900" dirty="0"/>
              <a:t>) {</a:t>
            </a:r>
            <a:br>
              <a:rPr lang="fr-FR" sz="900" dirty="0"/>
            </a:br>
            <a:r>
              <a:rPr lang="fr-FR" sz="900" dirty="0"/>
              <a:t>     </a:t>
            </a:r>
            <a:r>
              <a:rPr lang="fr-FR" sz="900" dirty="0" smtClean="0"/>
              <a:t>   </a:t>
            </a:r>
            <a:r>
              <a:rPr lang="fr-FR" sz="900" b="1" dirty="0" err="1" smtClean="0"/>
              <a:t>int</a:t>
            </a:r>
            <a:r>
              <a:rPr lang="fr-FR" sz="900" dirty="0"/>
              <a:t>[] </a:t>
            </a:r>
            <a:r>
              <a:rPr lang="fr-FR" sz="900" dirty="0" err="1"/>
              <a:t>sequence</a:t>
            </a:r>
            <a:r>
              <a:rPr lang="fr-FR" sz="900" dirty="0"/>
              <a:t> = </a:t>
            </a:r>
            <a:r>
              <a:rPr lang="fr-FR" sz="900" b="1" dirty="0"/>
              <a:t>new </a:t>
            </a:r>
            <a:r>
              <a:rPr lang="fr-FR" sz="900" b="1" dirty="0" err="1"/>
              <a:t>int</a:t>
            </a:r>
            <a:r>
              <a:rPr lang="fr-FR" sz="900" dirty="0"/>
              <a:t>[</a:t>
            </a:r>
            <a:r>
              <a:rPr lang="fr-FR" sz="900" dirty="0" err="1"/>
              <a:t>length</a:t>
            </a:r>
            <a:r>
              <a:rPr lang="fr-FR" sz="900" dirty="0"/>
              <a:t>];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for 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/>
              <a:t>i = </a:t>
            </a:r>
            <a:r>
              <a:rPr lang="fr-FR" sz="900" dirty="0"/>
              <a:t>0</a:t>
            </a:r>
            <a:r>
              <a:rPr lang="fr-FR" sz="900" dirty="0"/>
              <a:t>; i &lt; </a:t>
            </a:r>
            <a:r>
              <a:rPr lang="fr-FR" sz="900" dirty="0" err="1"/>
              <a:t>length</a:t>
            </a:r>
            <a:r>
              <a:rPr lang="fr-FR" sz="900" dirty="0"/>
              <a:t>; i++) {</a:t>
            </a:r>
            <a:br>
              <a:rPr lang="fr-FR" sz="900" dirty="0"/>
            </a:br>
            <a:r>
              <a:rPr lang="fr-FR" sz="900" dirty="0"/>
              <a:t> </a:t>
            </a:r>
            <a:r>
              <a:rPr lang="fr-FR" sz="900" dirty="0" smtClean="0"/>
              <a:t>           </a:t>
            </a:r>
            <a:r>
              <a:rPr lang="mr-IN" sz="900" b="1" dirty="0" err="1" smtClean="0"/>
              <a:t>if</a:t>
            </a:r>
            <a:r>
              <a:rPr lang="mr-IN" sz="900" b="1" dirty="0" smtClean="0"/>
              <a:t> </a:t>
            </a:r>
            <a:r>
              <a:rPr lang="mr-IN" sz="900" dirty="0"/>
              <a:t>(</a:t>
            </a:r>
            <a:r>
              <a:rPr lang="mr-IN" sz="900" dirty="0" err="1"/>
              <a:t>i</a:t>
            </a:r>
            <a:r>
              <a:rPr lang="mr-IN" sz="900" dirty="0"/>
              <a:t> &lt; </a:t>
            </a:r>
            <a:r>
              <a:rPr lang="mr-IN" sz="900" dirty="0"/>
              <a:t>2</a:t>
            </a:r>
            <a:r>
              <a:rPr lang="mr-IN" sz="900" dirty="0"/>
              <a:t>) {</a:t>
            </a:r>
            <a:br>
              <a:rPr lang="mr-IN" sz="900" dirty="0"/>
            </a:br>
            <a:r>
              <a:rPr lang="mr-IN" sz="900" dirty="0"/>
              <a:t>    </a:t>
            </a:r>
            <a:r>
              <a:rPr lang="fr-FR" sz="900" dirty="0" smtClean="0"/>
              <a:t>              </a:t>
            </a:r>
            <a:r>
              <a:rPr lang="mr-IN" sz="900" dirty="0" err="1" smtClean="0"/>
              <a:t>sequence</a:t>
            </a:r>
            <a:r>
              <a:rPr lang="mr-IN" sz="900" dirty="0" smtClean="0"/>
              <a:t>[</a:t>
            </a:r>
            <a:r>
              <a:rPr lang="mr-IN" sz="900" dirty="0" err="1" smtClean="0"/>
              <a:t>i</a:t>
            </a:r>
            <a:r>
              <a:rPr lang="mr-IN" sz="900" dirty="0"/>
              <a:t>] = </a:t>
            </a:r>
            <a:r>
              <a:rPr lang="mr-IN" sz="900" dirty="0" err="1"/>
              <a:t>i</a:t>
            </a:r>
            <a:r>
              <a:rPr lang="mr-IN" sz="900" dirty="0"/>
              <a:t>;</a:t>
            </a:r>
            <a:br>
              <a:rPr lang="mr-IN" sz="900" dirty="0"/>
            </a:br>
            <a:r>
              <a:rPr lang="fr-FR" sz="900" dirty="0" smtClean="0"/>
              <a:t>            </a:t>
            </a:r>
            <a:r>
              <a:rPr lang="mr-IN" sz="900" dirty="0" smtClean="0"/>
              <a:t>} </a:t>
            </a:r>
            <a:r>
              <a:rPr lang="mr-IN" sz="900" b="1" dirty="0" err="1"/>
              <a:t>else</a:t>
            </a:r>
            <a:r>
              <a:rPr lang="mr-IN" sz="900" b="1" dirty="0"/>
              <a:t> </a:t>
            </a:r>
            <a:r>
              <a:rPr lang="mr-IN" sz="900" dirty="0"/>
              <a:t>{</a:t>
            </a:r>
            <a:br>
              <a:rPr lang="mr-IN" sz="900" dirty="0"/>
            </a:br>
            <a:r>
              <a:rPr lang="mr-IN" sz="900" dirty="0"/>
              <a:t>    </a:t>
            </a:r>
            <a:r>
              <a:rPr lang="fr-FR" sz="900" dirty="0" smtClean="0"/>
              <a:t>              </a:t>
            </a:r>
            <a:r>
              <a:rPr lang="mr-IN" sz="900" dirty="0" err="1" smtClean="0"/>
              <a:t>sequence</a:t>
            </a:r>
            <a:r>
              <a:rPr lang="mr-IN" sz="900" dirty="0" smtClean="0"/>
              <a:t>[</a:t>
            </a:r>
            <a:r>
              <a:rPr lang="mr-IN" sz="900" dirty="0" err="1" smtClean="0"/>
              <a:t>i</a:t>
            </a:r>
            <a:r>
              <a:rPr lang="mr-IN" sz="900" dirty="0"/>
              <a:t>] = </a:t>
            </a:r>
            <a:r>
              <a:rPr lang="fr-FR" sz="900" dirty="0" err="1"/>
              <a:t>sequence</a:t>
            </a:r>
            <a:r>
              <a:rPr lang="fr-FR" sz="900" dirty="0"/>
              <a:t>[i - </a:t>
            </a:r>
            <a:r>
              <a:rPr lang="fr-FR" sz="900" dirty="0"/>
              <a:t>1</a:t>
            </a:r>
            <a:r>
              <a:rPr lang="fr-FR" sz="900" dirty="0"/>
              <a:t>] + </a:t>
            </a:r>
            <a:r>
              <a:rPr lang="fr-FR" sz="900" dirty="0" err="1"/>
              <a:t>sequence</a:t>
            </a:r>
            <a:r>
              <a:rPr lang="fr-FR" sz="900" dirty="0"/>
              <a:t>[i - </a:t>
            </a:r>
            <a:r>
              <a:rPr lang="fr-FR" sz="900" dirty="0"/>
              <a:t>2</a:t>
            </a:r>
            <a:r>
              <a:rPr lang="fr-FR" sz="900" dirty="0"/>
              <a:t>]</a:t>
            </a:r>
            <a:r>
              <a:rPr lang="mr-IN" sz="900" dirty="0" smtClean="0"/>
              <a:t>;</a:t>
            </a:r>
            <a:r>
              <a:rPr lang="mr-IN" sz="900" dirty="0"/>
              <a:t/>
            </a:r>
            <a:br>
              <a:rPr lang="mr-IN" sz="900" dirty="0"/>
            </a:br>
            <a:r>
              <a:rPr lang="fr-FR" sz="900" dirty="0" smtClean="0"/>
              <a:t>            </a:t>
            </a:r>
            <a:r>
              <a:rPr lang="mr-IN" sz="900" dirty="0" smtClean="0"/>
              <a:t>} 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return </a:t>
            </a:r>
            <a:r>
              <a:rPr lang="fr-FR" sz="900" dirty="0" err="1"/>
              <a:t>sequence</a:t>
            </a:r>
            <a:r>
              <a:rPr lang="fr-FR" sz="900" dirty="0"/>
              <a:t>;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}</a:t>
            </a:r>
            <a:endParaRPr lang="en-US" altLang="fr-FR" sz="900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52400" y="228600"/>
            <a:ext cx="2286000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endParaRPr lang="en-US" altLang="fr-FR" sz="1000" dirty="0">
              <a:latin typeface="Bradley Hand ITC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04800" y="1177290"/>
            <a:ext cx="4038600" cy="577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import </a:t>
            </a:r>
            <a:r>
              <a:rPr lang="fr-FR" sz="900" dirty="0" err="1"/>
              <a:t>org.junit.Before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dirty="0" err="1"/>
              <a:t>org.junit.Test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assertEquals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assertTrue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b="1" dirty="0"/>
              <a:t> public class </a:t>
            </a:r>
            <a:r>
              <a:rPr lang="fr-FR" sz="900" dirty="0" err="1"/>
              <a:t>FibonacciShouldReturn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 err="1"/>
              <a:t>private</a:t>
            </a:r>
            <a:r>
              <a:rPr lang="fr-FR" sz="900" b="1" dirty="0"/>
              <a:t> </a:t>
            </a:r>
            <a:r>
              <a:rPr lang="fr-FR" sz="900" dirty="0" err="1"/>
              <a:t>Fibonacci</a:t>
            </a:r>
            <a:r>
              <a:rPr lang="fr-FR" sz="900" dirty="0"/>
              <a:t> </a:t>
            </a:r>
            <a:r>
              <a:rPr lang="fr-FR" sz="900" b="1" dirty="0" err="1"/>
              <a:t>fibonacci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/>
              <a:t>@</a:t>
            </a:r>
            <a:r>
              <a:rPr lang="fr-FR" sz="900" dirty="0" err="1"/>
              <a:t>Before</a:t>
            </a:r>
            <a:r>
              <a:rPr lang="fr-FR" sz="900" dirty="0"/>
              <a:t>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setUp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b="1" dirty="0" err="1"/>
              <a:t>fibonacci</a:t>
            </a:r>
            <a:r>
              <a:rPr lang="fr-FR" sz="900" b="1" dirty="0"/>
              <a:t> </a:t>
            </a:r>
            <a:r>
              <a:rPr lang="fr-FR" sz="900" dirty="0"/>
              <a:t>= </a:t>
            </a:r>
            <a:r>
              <a:rPr lang="fr-FR" sz="900" b="1" dirty="0"/>
              <a:t>new </a:t>
            </a:r>
            <a:r>
              <a:rPr lang="fr-FR" sz="900" dirty="0" err="1"/>
              <a:t>Fibonacci</a:t>
            </a:r>
            <a:r>
              <a:rPr lang="fr-FR" sz="900" dirty="0"/>
              <a:t>();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</a:t>
            </a:r>
            <a:r>
              <a:rPr lang="fr-FR" sz="900" dirty="0" smtClean="0"/>
              <a:t>   @</a:t>
            </a:r>
            <a:r>
              <a:rPr lang="fr-FR" sz="900" dirty="0"/>
              <a:t>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zeroForFirstNumber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(0, </a:t>
            </a:r>
            <a:r>
              <a:rPr lang="fr-FR" sz="900" dirty="0" err="1"/>
              <a:t>getNumberAtIndex</a:t>
            </a:r>
            <a:r>
              <a:rPr lang="fr-FR" sz="900" dirty="0"/>
              <a:t>(0));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oneForSecondNumber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(1, </a:t>
            </a:r>
            <a:r>
              <a:rPr lang="fr-FR" sz="900" dirty="0" err="1"/>
              <a:t>getNumberAtIndex</a:t>
            </a:r>
            <a:r>
              <a:rPr lang="fr-FR" sz="900" dirty="0"/>
              <a:t>(1));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oneForThirdNumber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(1, </a:t>
            </a:r>
            <a:r>
              <a:rPr lang="fr-FR" sz="900" dirty="0" err="1"/>
              <a:t>getNumberAtIndex</a:t>
            </a:r>
            <a:r>
              <a:rPr lang="fr-FR" sz="900" dirty="0"/>
              <a:t>(2));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twoForTheFourthNumber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(2, </a:t>
            </a:r>
            <a:r>
              <a:rPr lang="fr-FR" sz="900" dirty="0" err="1"/>
              <a:t>getNumberAtIndex</a:t>
            </a:r>
            <a:r>
              <a:rPr lang="fr-FR" sz="900" dirty="0"/>
              <a:t>(3));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fiveForTheFifthNumber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(5, </a:t>
            </a:r>
            <a:r>
              <a:rPr lang="fr-FR" sz="900" dirty="0" err="1"/>
              <a:t>getNumberAtIndex</a:t>
            </a:r>
            <a:r>
              <a:rPr lang="fr-FR" sz="900" dirty="0"/>
              <a:t>(5));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hugeValueForFiftiethNumber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assertTrue</a:t>
            </a:r>
            <a:r>
              <a:rPr lang="fr-FR" sz="900" dirty="0"/>
              <a:t>(</a:t>
            </a:r>
            <a:r>
              <a:rPr lang="fr-FR" sz="900" dirty="0" err="1"/>
              <a:t>getNumberAtIndex</a:t>
            </a:r>
            <a:r>
              <a:rPr lang="fr-FR" sz="900" dirty="0"/>
              <a:t>(49) &gt; 1000000000);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}</a:t>
            </a:r>
          </a:p>
          <a:p>
            <a:pPr eaLnBrk="1" hangingPunct="1">
              <a:defRPr/>
            </a:pP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 err="1"/>
              <a:t>private</a:t>
            </a:r>
            <a:r>
              <a:rPr lang="fr-FR" sz="900" b="1" dirty="0"/>
              <a:t> 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getNumberAtIndex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/>
              <a:t>index)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b="1" dirty="0"/>
              <a:t>return </a:t>
            </a:r>
            <a:r>
              <a:rPr lang="fr-FR" sz="900" b="1" dirty="0" err="1"/>
              <a:t>fibonacci</a:t>
            </a:r>
            <a:r>
              <a:rPr lang="fr-FR" sz="900" dirty="0" err="1"/>
              <a:t>.generate</a:t>
            </a:r>
            <a:r>
              <a:rPr lang="fr-FR" sz="900" dirty="0"/>
              <a:t>(index + </a:t>
            </a:r>
            <a:r>
              <a:rPr lang="fr-FR" sz="900" dirty="0"/>
              <a:t>1</a:t>
            </a:r>
            <a:r>
              <a:rPr lang="fr-FR" sz="900" dirty="0"/>
              <a:t>)[index];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}</a:t>
            </a:r>
            <a:r>
              <a:rPr lang="fr-FR" sz="900" dirty="0"/>
              <a:t/>
            </a:r>
            <a:br>
              <a:rPr lang="fr-FR" sz="900" dirty="0"/>
            </a:br>
            <a:r>
              <a:rPr lang="en-US" altLang="fr-FR" sz="900" dirty="0" smtClean="0"/>
              <a:t>}</a:t>
            </a:r>
            <a:endParaRPr lang="en-US" altLang="fr-FR" sz="900" dirty="0"/>
          </a:p>
        </p:txBody>
      </p:sp>
    </p:spTree>
    <p:extLst>
      <p:ext uri="{BB962C8B-B14F-4D97-AF65-F5344CB8AC3E}">
        <p14:creationId xmlns:p14="http://schemas.microsoft.com/office/powerpoint/2010/main" val="2101411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dirty="0" smtClean="0"/>
              <a:t>The </a:t>
            </a:r>
            <a:r>
              <a:rPr lang="en-US" altLang="fr-FR" dirty="0" smtClean="0"/>
              <a:t>last</a:t>
            </a:r>
            <a:r>
              <a:rPr lang="en-US" altLang="fr-FR" dirty="0" smtClean="0"/>
              <a:t> test</a:t>
            </a:r>
            <a:r>
              <a:rPr lang="en-US" altLang="fr-FR" dirty="0" smtClean="0"/>
              <a:t>.</a:t>
            </a:r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800600" y="1169075"/>
            <a:ext cx="44196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public class </a:t>
            </a:r>
            <a:r>
              <a:rPr lang="fr-FR" sz="900" dirty="0" err="1"/>
              <a:t>Fibonacci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 smtClean="0"/>
              <a:t>    </a:t>
            </a:r>
            <a:r>
              <a:rPr lang="fr-FR" sz="900" b="1" dirty="0" smtClean="0"/>
              <a:t>public </a:t>
            </a:r>
            <a:r>
              <a:rPr lang="fr-FR" sz="900" b="1" dirty="0" err="1"/>
              <a:t>int</a:t>
            </a:r>
            <a:r>
              <a:rPr lang="fr-FR" sz="900" dirty="0"/>
              <a:t>[] </a:t>
            </a:r>
            <a:r>
              <a:rPr lang="fr-FR" sz="900" dirty="0" err="1"/>
              <a:t>generate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length</a:t>
            </a:r>
            <a:r>
              <a:rPr lang="fr-FR" sz="900" dirty="0"/>
              <a:t>) {</a:t>
            </a:r>
            <a:br>
              <a:rPr lang="fr-FR" sz="900" dirty="0"/>
            </a:br>
            <a:r>
              <a:rPr lang="fr-FR" sz="900" dirty="0"/>
              <a:t>     </a:t>
            </a:r>
            <a:r>
              <a:rPr lang="fr-FR" sz="900" dirty="0" smtClean="0"/>
              <a:t>   </a:t>
            </a:r>
            <a:r>
              <a:rPr lang="fr-FR" sz="900" b="1" dirty="0" err="1" smtClean="0"/>
              <a:t>int</a:t>
            </a:r>
            <a:r>
              <a:rPr lang="fr-FR" sz="900" dirty="0"/>
              <a:t>[] </a:t>
            </a:r>
            <a:r>
              <a:rPr lang="fr-FR" sz="900" dirty="0" err="1"/>
              <a:t>sequence</a:t>
            </a:r>
            <a:r>
              <a:rPr lang="fr-FR" sz="900" dirty="0"/>
              <a:t> = </a:t>
            </a:r>
            <a:r>
              <a:rPr lang="fr-FR" sz="900" b="1" dirty="0"/>
              <a:t>new </a:t>
            </a:r>
            <a:r>
              <a:rPr lang="fr-FR" sz="900" b="1" dirty="0" err="1"/>
              <a:t>int</a:t>
            </a:r>
            <a:r>
              <a:rPr lang="fr-FR" sz="900" dirty="0"/>
              <a:t>[</a:t>
            </a:r>
            <a:r>
              <a:rPr lang="fr-FR" sz="900" dirty="0" err="1"/>
              <a:t>length</a:t>
            </a:r>
            <a:r>
              <a:rPr lang="fr-FR" sz="900" dirty="0"/>
              <a:t>];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for 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/>
              <a:t>i = </a:t>
            </a:r>
            <a:r>
              <a:rPr lang="fr-FR" sz="900" dirty="0"/>
              <a:t>0</a:t>
            </a:r>
            <a:r>
              <a:rPr lang="fr-FR" sz="900" dirty="0"/>
              <a:t>; i &lt; </a:t>
            </a:r>
            <a:r>
              <a:rPr lang="fr-FR" sz="900" dirty="0" err="1"/>
              <a:t>length</a:t>
            </a:r>
            <a:r>
              <a:rPr lang="fr-FR" sz="900" dirty="0"/>
              <a:t>; i++) {</a:t>
            </a:r>
            <a:br>
              <a:rPr lang="fr-FR" sz="900" dirty="0"/>
            </a:br>
            <a:r>
              <a:rPr lang="fr-FR" sz="900" dirty="0"/>
              <a:t> </a:t>
            </a:r>
            <a:r>
              <a:rPr lang="fr-FR" sz="900" dirty="0" smtClean="0"/>
              <a:t>           </a:t>
            </a:r>
            <a:r>
              <a:rPr lang="mr-IN" sz="900" b="1" dirty="0" err="1" smtClean="0"/>
              <a:t>if</a:t>
            </a:r>
            <a:r>
              <a:rPr lang="mr-IN" sz="900" b="1" dirty="0" smtClean="0"/>
              <a:t> </a:t>
            </a:r>
            <a:r>
              <a:rPr lang="mr-IN" sz="900" dirty="0"/>
              <a:t>(</a:t>
            </a:r>
            <a:r>
              <a:rPr lang="mr-IN" sz="900" dirty="0" err="1"/>
              <a:t>i</a:t>
            </a:r>
            <a:r>
              <a:rPr lang="mr-IN" sz="900" dirty="0"/>
              <a:t> &lt; </a:t>
            </a:r>
            <a:r>
              <a:rPr lang="mr-IN" sz="900" dirty="0"/>
              <a:t>2</a:t>
            </a:r>
            <a:r>
              <a:rPr lang="mr-IN" sz="900" dirty="0"/>
              <a:t>) {</a:t>
            </a:r>
            <a:br>
              <a:rPr lang="mr-IN" sz="900" dirty="0"/>
            </a:br>
            <a:r>
              <a:rPr lang="mr-IN" sz="900" dirty="0"/>
              <a:t>    </a:t>
            </a:r>
            <a:r>
              <a:rPr lang="fr-FR" sz="900" dirty="0" smtClean="0"/>
              <a:t>              </a:t>
            </a:r>
            <a:r>
              <a:rPr lang="mr-IN" sz="900" dirty="0" err="1" smtClean="0"/>
              <a:t>sequence</a:t>
            </a:r>
            <a:r>
              <a:rPr lang="mr-IN" sz="900" dirty="0" smtClean="0"/>
              <a:t>[</a:t>
            </a:r>
            <a:r>
              <a:rPr lang="mr-IN" sz="900" dirty="0" err="1" smtClean="0"/>
              <a:t>i</a:t>
            </a:r>
            <a:r>
              <a:rPr lang="mr-IN" sz="900" dirty="0"/>
              <a:t>] = </a:t>
            </a:r>
            <a:r>
              <a:rPr lang="mr-IN" sz="900" dirty="0" err="1"/>
              <a:t>i</a:t>
            </a:r>
            <a:r>
              <a:rPr lang="mr-IN" sz="900" dirty="0"/>
              <a:t>;</a:t>
            </a:r>
            <a:br>
              <a:rPr lang="mr-IN" sz="900" dirty="0"/>
            </a:br>
            <a:r>
              <a:rPr lang="fr-FR" sz="900" dirty="0" smtClean="0"/>
              <a:t>            </a:t>
            </a:r>
            <a:r>
              <a:rPr lang="mr-IN" sz="900" dirty="0" smtClean="0"/>
              <a:t>} </a:t>
            </a:r>
            <a:r>
              <a:rPr lang="mr-IN" sz="900" b="1" dirty="0" err="1"/>
              <a:t>else</a:t>
            </a:r>
            <a:r>
              <a:rPr lang="mr-IN" sz="900" b="1" dirty="0"/>
              <a:t> </a:t>
            </a:r>
            <a:r>
              <a:rPr lang="mr-IN" sz="900" dirty="0"/>
              <a:t>{</a:t>
            </a:r>
            <a:br>
              <a:rPr lang="mr-IN" sz="900" dirty="0"/>
            </a:br>
            <a:r>
              <a:rPr lang="mr-IN" sz="900" dirty="0"/>
              <a:t>    </a:t>
            </a:r>
            <a:r>
              <a:rPr lang="fr-FR" sz="900" dirty="0" smtClean="0"/>
              <a:t>              </a:t>
            </a:r>
            <a:r>
              <a:rPr lang="mr-IN" sz="900" dirty="0" err="1" smtClean="0"/>
              <a:t>sequence</a:t>
            </a:r>
            <a:r>
              <a:rPr lang="mr-IN" sz="900" dirty="0" smtClean="0"/>
              <a:t>[</a:t>
            </a:r>
            <a:r>
              <a:rPr lang="mr-IN" sz="900" dirty="0" err="1" smtClean="0"/>
              <a:t>i</a:t>
            </a:r>
            <a:r>
              <a:rPr lang="mr-IN" sz="900" dirty="0"/>
              <a:t>] = </a:t>
            </a:r>
            <a:r>
              <a:rPr lang="fr-FR" sz="900" dirty="0" err="1"/>
              <a:t>sequence</a:t>
            </a:r>
            <a:r>
              <a:rPr lang="fr-FR" sz="900" dirty="0"/>
              <a:t>[i - </a:t>
            </a:r>
            <a:r>
              <a:rPr lang="fr-FR" sz="900" dirty="0"/>
              <a:t>1</a:t>
            </a:r>
            <a:r>
              <a:rPr lang="fr-FR" sz="900" dirty="0"/>
              <a:t>] + </a:t>
            </a:r>
            <a:r>
              <a:rPr lang="fr-FR" sz="900" dirty="0" err="1"/>
              <a:t>sequence</a:t>
            </a:r>
            <a:r>
              <a:rPr lang="fr-FR" sz="900" dirty="0"/>
              <a:t>[i - </a:t>
            </a:r>
            <a:r>
              <a:rPr lang="fr-FR" sz="900" dirty="0"/>
              <a:t>2</a:t>
            </a:r>
            <a:r>
              <a:rPr lang="fr-FR" sz="900" dirty="0"/>
              <a:t>]</a:t>
            </a:r>
            <a:r>
              <a:rPr lang="mr-IN" sz="900" dirty="0" smtClean="0"/>
              <a:t>;</a:t>
            </a:r>
            <a:r>
              <a:rPr lang="mr-IN" sz="900" dirty="0"/>
              <a:t/>
            </a:r>
            <a:br>
              <a:rPr lang="mr-IN" sz="900" dirty="0"/>
            </a:br>
            <a:r>
              <a:rPr lang="fr-FR" sz="900" dirty="0" smtClean="0"/>
              <a:t>            </a:t>
            </a:r>
            <a:r>
              <a:rPr lang="mr-IN" sz="900" dirty="0" smtClean="0"/>
              <a:t>} 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    </a:t>
            </a:r>
            <a:r>
              <a:rPr lang="fr-FR" sz="900" b="1" dirty="0" smtClean="0"/>
              <a:t>return </a:t>
            </a:r>
            <a:r>
              <a:rPr lang="fr-FR" sz="900" dirty="0" err="1"/>
              <a:t>sequence</a:t>
            </a:r>
            <a:r>
              <a:rPr lang="fr-FR" sz="900" dirty="0"/>
              <a:t>;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 smtClean="0"/>
              <a:t>    }</a:t>
            </a: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}</a:t>
            </a:r>
            <a:endParaRPr lang="en-US" altLang="fr-FR" sz="900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52400" y="228600"/>
            <a:ext cx="2286000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endParaRPr lang="en-US" altLang="fr-FR" sz="1000" dirty="0">
              <a:latin typeface="Bradley Hand ITC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04800" y="1177290"/>
            <a:ext cx="4038600" cy="577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import </a:t>
            </a:r>
            <a:r>
              <a:rPr lang="fr-FR" sz="900" dirty="0" err="1"/>
              <a:t>org.junit.Before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dirty="0" err="1"/>
              <a:t>org.junit.Test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assertEquals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assertTrue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b="1" dirty="0"/>
              <a:t> public class </a:t>
            </a:r>
            <a:r>
              <a:rPr lang="fr-FR" sz="900" dirty="0" err="1"/>
              <a:t>FibonacciShouldReturn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 err="1"/>
              <a:t>private</a:t>
            </a:r>
            <a:r>
              <a:rPr lang="fr-FR" sz="900" b="1" dirty="0"/>
              <a:t> </a:t>
            </a:r>
            <a:r>
              <a:rPr lang="fr-FR" sz="900" dirty="0" err="1"/>
              <a:t>Fibonacci</a:t>
            </a:r>
            <a:r>
              <a:rPr lang="fr-FR" sz="900" dirty="0"/>
              <a:t> </a:t>
            </a:r>
            <a:r>
              <a:rPr lang="fr-FR" sz="900" b="1" dirty="0" err="1"/>
              <a:t>fibonacci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/>
              <a:t>@</a:t>
            </a:r>
            <a:r>
              <a:rPr lang="fr-FR" sz="900" dirty="0" err="1"/>
              <a:t>Before</a:t>
            </a:r>
            <a:r>
              <a:rPr lang="fr-FR" sz="900" dirty="0"/>
              <a:t>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setUp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b="1" dirty="0" err="1"/>
              <a:t>fibonacci</a:t>
            </a:r>
            <a:r>
              <a:rPr lang="fr-FR" sz="900" b="1" dirty="0"/>
              <a:t> </a:t>
            </a:r>
            <a:r>
              <a:rPr lang="fr-FR" sz="900" dirty="0"/>
              <a:t>= </a:t>
            </a:r>
            <a:r>
              <a:rPr lang="fr-FR" sz="900" b="1" dirty="0"/>
              <a:t>new </a:t>
            </a:r>
            <a:r>
              <a:rPr lang="fr-FR" sz="900" dirty="0" err="1"/>
              <a:t>Fibonacci</a:t>
            </a:r>
            <a:r>
              <a:rPr lang="fr-FR" sz="900" dirty="0"/>
              <a:t>();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</a:t>
            </a:r>
            <a:r>
              <a:rPr lang="fr-FR" sz="900" dirty="0" smtClean="0"/>
              <a:t>   @</a:t>
            </a:r>
            <a:r>
              <a:rPr lang="fr-FR" sz="900" dirty="0"/>
              <a:t>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zeroForFirstNumber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(0, </a:t>
            </a:r>
            <a:r>
              <a:rPr lang="fr-FR" sz="900" dirty="0" err="1"/>
              <a:t>getNumberAtIndex</a:t>
            </a:r>
            <a:r>
              <a:rPr lang="fr-FR" sz="900" dirty="0"/>
              <a:t>(0));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oneForSecondNumber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(1, </a:t>
            </a:r>
            <a:r>
              <a:rPr lang="fr-FR" sz="900" dirty="0" err="1"/>
              <a:t>getNumberAtIndex</a:t>
            </a:r>
            <a:r>
              <a:rPr lang="fr-FR" sz="900" dirty="0"/>
              <a:t>(1));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oneForThirdNumber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(1, </a:t>
            </a:r>
            <a:r>
              <a:rPr lang="fr-FR" sz="900" dirty="0" err="1"/>
              <a:t>getNumberAtIndex</a:t>
            </a:r>
            <a:r>
              <a:rPr lang="fr-FR" sz="900" dirty="0"/>
              <a:t>(2));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twoForTheFourthNumber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(2, </a:t>
            </a:r>
            <a:r>
              <a:rPr lang="fr-FR" sz="900" dirty="0" err="1"/>
              <a:t>getNumberAtIndex</a:t>
            </a:r>
            <a:r>
              <a:rPr lang="fr-FR" sz="900" dirty="0"/>
              <a:t>(3));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fiveForTheFifthNumber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(5, </a:t>
            </a:r>
            <a:r>
              <a:rPr lang="fr-FR" sz="900" dirty="0" err="1"/>
              <a:t>getNumberAtIndex</a:t>
            </a:r>
            <a:r>
              <a:rPr lang="fr-FR" sz="900" dirty="0"/>
              <a:t>(5));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hugeValueForFiftiethNumber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assertTrue</a:t>
            </a:r>
            <a:r>
              <a:rPr lang="fr-FR" sz="900" dirty="0"/>
              <a:t>(</a:t>
            </a:r>
            <a:r>
              <a:rPr lang="fr-FR" sz="900" dirty="0" err="1"/>
              <a:t>getNumberAtIndex</a:t>
            </a:r>
            <a:r>
              <a:rPr lang="fr-FR" sz="900" dirty="0"/>
              <a:t>(49) &gt; 1000000000);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}</a:t>
            </a:r>
          </a:p>
          <a:p>
            <a:pPr eaLnBrk="1" hangingPunct="1">
              <a:defRPr/>
            </a:pP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 err="1"/>
              <a:t>private</a:t>
            </a:r>
            <a:r>
              <a:rPr lang="fr-FR" sz="900" b="1" dirty="0"/>
              <a:t> 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 err="1"/>
              <a:t>getNumberAtIndex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/>
              <a:t>index)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b="1" dirty="0"/>
              <a:t>return </a:t>
            </a:r>
            <a:r>
              <a:rPr lang="fr-FR" sz="900" b="1" dirty="0" err="1"/>
              <a:t>fibonacci</a:t>
            </a:r>
            <a:r>
              <a:rPr lang="fr-FR" sz="900" dirty="0" err="1"/>
              <a:t>.generate</a:t>
            </a:r>
            <a:r>
              <a:rPr lang="fr-FR" sz="900" dirty="0"/>
              <a:t>(index + </a:t>
            </a:r>
            <a:r>
              <a:rPr lang="fr-FR" sz="900" dirty="0"/>
              <a:t>1</a:t>
            </a:r>
            <a:r>
              <a:rPr lang="fr-FR" sz="900" dirty="0"/>
              <a:t>)[index];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 smtClean="0"/>
              <a:t>}</a:t>
            </a:r>
            <a:r>
              <a:rPr lang="fr-FR" sz="900" dirty="0"/>
              <a:t/>
            </a:r>
            <a:br>
              <a:rPr lang="fr-FR" sz="900" dirty="0"/>
            </a:br>
            <a:r>
              <a:rPr lang="en-US" altLang="fr-FR" sz="900" dirty="0" smtClean="0"/>
              <a:t>}</a:t>
            </a:r>
            <a:endParaRPr lang="en-US" altLang="fr-FR" sz="9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267200" y="6400800"/>
            <a:ext cx="4419600" cy="3048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altLang="fr-FR" sz="1000" dirty="0"/>
          </a:p>
        </p:txBody>
      </p:sp>
    </p:spTree>
    <p:extLst>
      <p:ext uri="{BB962C8B-B14F-4D97-AF65-F5344CB8AC3E}">
        <p14:creationId xmlns:p14="http://schemas.microsoft.com/office/powerpoint/2010/main" val="2883388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dirty="0" smtClean="0"/>
              <a:t>The </a:t>
            </a:r>
            <a:r>
              <a:rPr lang="en-US" altLang="fr-FR" dirty="0" smtClean="0"/>
              <a:t>last</a:t>
            </a:r>
            <a:r>
              <a:rPr lang="en-US" altLang="fr-FR" dirty="0" smtClean="0"/>
              <a:t> test</a:t>
            </a:r>
            <a:r>
              <a:rPr lang="en-US" altLang="fr-FR" dirty="0" smtClean="0"/>
              <a:t>.</a:t>
            </a:r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724400" y="1169075"/>
            <a:ext cx="4343400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fr-FR" sz="900" b="1" dirty="0">
                <a:ea typeface="Courier New" charset="0"/>
                <a:cs typeface="Courier New" charset="0"/>
              </a:rPr>
              <a:t>public class </a:t>
            </a:r>
            <a:r>
              <a:rPr lang="fr-FR" sz="900" dirty="0" err="1">
                <a:ea typeface="Courier New" charset="0"/>
                <a:cs typeface="Courier New" charset="0"/>
              </a:rPr>
              <a:t>Fibonacci</a:t>
            </a:r>
            <a:r>
              <a:rPr lang="fr-FR" sz="900" dirty="0">
                <a:ea typeface="Courier New" charset="0"/>
                <a:cs typeface="Courier New" charset="0"/>
              </a:rPr>
              <a:t> {</a:t>
            </a:r>
            <a:br>
              <a:rPr lang="fr-FR" sz="900" dirty="0">
                <a:ea typeface="Courier New" charset="0"/>
                <a:cs typeface="Courier New" charset="0"/>
              </a:rPr>
            </a:br>
            <a:r>
              <a:rPr lang="mr-IN" sz="900" dirty="0">
                <a:ea typeface="Courier New" charset="0"/>
                <a:cs typeface="Courier New" charset="0"/>
              </a:rPr>
              <a:t/>
            </a:r>
            <a:br>
              <a:rPr lang="mr-IN" sz="900" dirty="0">
                <a:ea typeface="Courier New" charset="0"/>
                <a:cs typeface="Courier New" charset="0"/>
              </a:rPr>
            </a:br>
            <a:r>
              <a:rPr lang="mr-IN" sz="900" dirty="0">
                <a:ea typeface="Courier New" charset="0"/>
                <a:cs typeface="Courier New" charset="0"/>
              </a:rPr>
              <a:t>    </a:t>
            </a:r>
            <a:r>
              <a:rPr lang="mr-IN" sz="900" b="1" dirty="0" err="1">
                <a:ea typeface="Courier New" charset="0"/>
                <a:cs typeface="Courier New" charset="0"/>
              </a:rPr>
              <a:t>public</a:t>
            </a:r>
            <a:r>
              <a:rPr lang="mr-IN" sz="900" b="1" dirty="0">
                <a:ea typeface="Courier New" charset="0"/>
                <a:cs typeface="Courier New" charset="0"/>
              </a:rPr>
              <a:t> </a:t>
            </a:r>
            <a:r>
              <a:rPr lang="mr-IN" sz="900" b="1" dirty="0" err="1">
                <a:ea typeface="Courier New" charset="0"/>
                <a:cs typeface="Courier New" charset="0"/>
              </a:rPr>
              <a:t>long</a:t>
            </a:r>
            <a:r>
              <a:rPr lang="mr-IN" sz="900" dirty="0">
                <a:ea typeface="Courier New" charset="0"/>
                <a:cs typeface="Courier New" charset="0"/>
              </a:rPr>
              <a:t>[] </a:t>
            </a:r>
            <a:r>
              <a:rPr lang="mr-IN" sz="900" dirty="0" err="1">
                <a:ea typeface="Courier New" charset="0"/>
                <a:cs typeface="Courier New" charset="0"/>
              </a:rPr>
              <a:t>generate</a:t>
            </a:r>
            <a:r>
              <a:rPr lang="mr-IN" sz="900" dirty="0">
                <a:ea typeface="Courier New" charset="0"/>
                <a:cs typeface="Courier New" charset="0"/>
              </a:rPr>
              <a:t>(</a:t>
            </a:r>
            <a:r>
              <a:rPr lang="mr-IN" sz="900" b="1" dirty="0" err="1">
                <a:ea typeface="Courier New" charset="0"/>
                <a:cs typeface="Courier New" charset="0"/>
              </a:rPr>
              <a:t>int</a:t>
            </a:r>
            <a:r>
              <a:rPr lang="mr-IN" sz="900" b="1" dirty="0">
                <a:ea typeface="Courier New" charset="0"/>
                <a:cs typeface="Courier New" charset="0"/>
              </a:rPr>
              <a:t> </a:t>
            </a:r>
            <a:r>
              <a:rPr lang="mr-IN" sz="900" dirty="0" err="1">
                <a:ea typeface="Courier New" charset="0"/>
                <a:cs typeface="Courier New" charset="0"/>
              </a:rPr>
              <a:t>length</a:t>
            </a:r>
            <a:r>
              <a:rPr lang="mr-IN" sz="900" dirty="0">
                <a:ea typeface="Courier New" charset="0"/>
                <a:cs typeface="Courier New" charset="0"/>
              </a:rPr>
              <a:t>) {</a:t>
            </a:r>
            <a:br>
              <a:rPr lang="mr-IN" sz="900" dirty="0">
                <a:ea typeface="Courier New" charset="0"/>
                <a:cs typeface="Courier New" charset="0"/>
              </a:rPr>
            </a:br>
            <a:r>
              <a:rPr lang="mr-IN" sz="900" dirty="0">
                <a:ea typeface="Courier New" charset="0"/>
                <a:cs typeface="Courier New" charset="0"/>
              </a:rPr>
              <a:t>        </a:t>
            </a:r>
            <a:r>
              <a:rPr lang="mr-IN" sz="900" b="1" dirty="0" err="1">
                <a:ea typeface="Courier New" charset="0"/>
                <a:cs typeface="Courier New" charset="0"/>
              </a:rPr>
              <a:t>long</a:t>
            </a:r>
            <a:r>
              <a:rPr lang="mr-IN" sz="900" dirty="0">
                <a:ea typeface="Courier New" charset="0"/>
                <a:cs typeface="Courier New" charset="0"/>
              </a:rPr>
              <a:t>[] </a:t>
            </a:r>
            <a:r>
              <a:rPr lang="mr-IN" sz="900" dirty="0" err="1">
                <a:ea typeface="Courier New" charset="0"/>
                <a:cs typeface="Courier New" charset="0"/>
              </a:rPr>
              <a:t>sequence</a:t>
            </a:r>
            <a:r>
              <a:rPr lang="mr-IN" sz="900" dirty="0">
                <a:ea typeface="Courier New" charset="0"/>
                <a:cs typeface="Courier New" charset="0"/>
              </a:rPr>
              <a:t> = </a:t>
            </a:r>
            <a:r>
              <a:rPr lang="mr-IN" sz="900" b="1" dirty="0" err="1">
                <a:ea typeface="Courier New" charset="0"/>
                <a:cs typeface="Courier New" charset="0"/>
              </a:rPr>
              <a:t>new</a:t>
            </a:r>
            <a:r>
              <a:rPr lang="mr-IN" sz="900" b="1" dirty="0">
                <a:ea typeface="Courier New" charset="0"/>
                <a:cs typeface="Courier New" charset="0"/>
              </a:rPr>
              <a:t> </a:t>
            </a:r>
            <a:r>
              <a:rPr lang="mr-IN" sz="900" b="1" dirty="0" err="1">
                <a:ea typeface="Courier New" charset="0"/>
                <a:cs typeface="Courier New" charset="0"/>
              </a:rPr>
              <a:t>long</a:t>
            </a:r>
            <a:r>
              <a:rPr lang="mr-IN" sz="900" dirty="0">
                <a:ea typeface="Courier New" charset="0"/>
                <a:cs typeface="Courier New" charset="0"/>
              </a:rPr>
              <a:t>[</a:t>
            </a:r>
            <a:r>
              <a:rPr lang="mr-IN" sz="900" dirty="0" err="1">
                <a:ea typeface="Courier New" charset="0"/>
                <a:cs typeface="Courier New" charset="0"/>
              </a:rPr>
              <a:t>length</a:t>
            </a:r>
            <a:r>
              <a:rPr lang="mr-IN" sz="900" dirty="0">
                <a:ea typeface="Courier New" charset="0"/>
                <a:cs typeface="Courier New" charset="0"/>
              </a:rPr>
              <a:t>];</a:t>
            </a:r>
            <a:br>
              <a:rPr lang="mr-IN" sz="900" dirty="0">
                <a:ea typeface="Courier New" charset="0"/>
                <a:cs typeface="Courier New" charset="0"/>
              </a:rPr>
            </a:br>
            <a:r>
              <a:rPr lang="mr-IN" sz="900" dirty="0">
                <a:ea typeface="Courier New" charset="0"/>
                <a:cs typeface="Courier New" charset="0"/>
              </a:rPr>
              <a:t>        </a:t>
            </a:r>
            <a:r>
              <a:rPr lang="mr-IN" sz="900" b="1" dirty="0" err="1">
                <a:ea typeface="Courier New" charset="0"/>
                <a:cs typeface="Courier New" charset="0"/>
              </a:rPr>
              <a:t>for</a:t>
            </a:r>
            <a:r>
              <a:rPr lang="mr-IN" sz="900" b="1" dirty="0">
                <a:ea typeface="Courier New" charset="0"/>
                <a:cs typeface="Courier New" charset="0"/>
              </a:rPr>
              <a:t> </a:t>
            </a:r>
            <a:r>
              <a:rPr lang="mr-IN" sz="900" dirty="0">
                <a:ea typeface="Courier New" charset="0"/>
                <a:cs typeface="Courier New" charset="0"/>
              </a:rPr>
              <a:t>(</a:t>
            </a:r>
            <a:r>
              <a:rPr lang="mr-IN" sz="900" b="1" dirty="0" err="1">
                <a:ea typeface="Courier New" charset="0"/>
                <a:cs typeface="Courier New" charset="0"/>
              </a:rPr>
              <a:t>int</a:t>
            </a:r>
            <a:r>
              <a:rPr lang="mr-IN" sz="900" b="1" dirty="0">
                <a:ea typeface="Courier New" charset="0"/>
                <a:cs typeface="Courier New" charset="0"/>
              </a:rPr>
              <a:t> </a:t>
            </a:r>
            <a:r>
              <a:rPr lang="mr-IN" sz="900" dirty="0" err="1">
                <a:ea typeface="Courier New" charset="0"/>
                <a:cs typeface="Courier New" charset="0"/>
              </a:rPr>
              <a:t>i</a:t>
            </a:r>
            <a:r>
              <a:rPr lang="mr-IN" sz="900" dirty="0">
                <a:ea typeface="Courier New" charset="0"/>
                <a:cs typeface="Courier New" charset="0"/>
              </a:rPr>
              <a:t> = </a:t>
            </a:r>
            <a:r>
              <a:rPr lang="mr-IN" sz="900" dirty="0">
                <a:ea typeface="Courier New" charset="0"/>
                <a:cs typeface="Courier New" charset="0"/>
              </a:rPr>
              <a:t>0</a:t>
            </a:r>
            <a:r>
              <a:rPr lang="mr-IN" sz="900" dirty="0">
                <a:ea typeface="Courier New" charset="0"/>
                <a:cs typeface="Courier New" charset="0"/>
              </a:rPr>
              <a:t>; </a:t>
            </a:r>
            <a:r>
              <a:rPr lang="mr-IN" sz="900" dirty="0" err="1">
                <a:ea typeface="Courier New" charset="0"/>
                <a:cs typeface="Courier New" charset="0"/>
              </a:rPr>
              <a:t>i</a:t>
            </a:r>
            <a:r>
              <a:rPr lang="mr-IN" sz="900" dirty="0">
                <a:ea typeface="Courier New" charset="0"/>
                <a:cs typeface="Courier New" charset="0"/>
              </a:rPr>
              <a:t> &lt; </a:t>
            </a:r>
            <a:r>
              <a:rPr lang="mr-IN" sz="900" dirty="0" err="1">
                <a:ea typeface="Courier New" charset="0"/>
                <a:cs typeface="Courier New" charset="0"/>
              </a:rPr>
              <a:t>length</a:t>
            </a:r>
            <a:r>
              <a:rPr lang="mr-IN" sz="900" dirty="0">
                <a:ea typeface="Courier New" charset="0"/>
                <a:cs typeface="Courier New" charset="0"/>
              </a:rPr>
              <a:t>; </a:t>
            </a:r>
            <a:r>
              <a:rPr lang="mr-IN" sz="900" dirty="0" err="1">
                <a:ea typeface="Courier New" charset="0"/>
                <a:cs typeface="Courier New" charset="0"/>
              </a:rPr>
              <a:t>i</a:t>
            </a:r>
            <a:r>
              <a:rPr lang="mr-IN" sz="900" dirty="0">
                <a:ea typeface="Courier New" charset="0"/>
                <a:cs typeface="Courier New" charset="0"/>
              </a:rPr>
              <a:t>++) {</a:t>
            </a:r>
            <a:br>
              <a:rPr lang="mr-IN" sz="900" dirty="0">
                <a:ea typeface="Courier New" charset="0"/>
                <a:cs typeface="Courier New" charset="0"/>
              </a:rPr>
            </a:br>
            <a:r>
              <a:rPr lang="mr-IN" sz="900" dirty="0">
                <a:ea typeface="Courier New" charset="0"/>
                <a:cs typeface="Courier New" charset="0"/>
              </a:rPr>
              <a:t>            </a:t>
            </a:r>
            <a:r>
              <a:rPr lang="mr-IN" sz="900" b="1" dirty="0" err="1">
                <a:ea typeface="Courier New" charset="0"/>
                <a:cs typeface="Courier New" charset="0"/>
              </a:rPr>
              <a:t>if</a:t>
            </a:r>
            <a:r>
              <a:rPr lang="mr-IN" sz="900" b="1" dirty="0">
                <a:ea typeface="Courier New" charset="0"/>
                <a:cs typeface="Courier New" charset="0"/>
              </a:rPr>
              <a:t> </a:t>
            </a:r>
            <a:r>
              <a:rPr lang="mr-IN" sz="900" dirty="0">
                <a:ea typeface="Courier New" charset="0"/>
                <a:cs typeface="Courier New" charset="0"/>
              </a:rPr>
              <a:t>(</a:t>
            </a:r>
            <a:r>
              <a:rPr lang="mr-IN" sz="900" dirty="0" err="1">
                <a:ea typeface="Courier New" charset="0"/>
                <a:cs typeface="Courier New" charset="0"/>
              </a:rPr>
              <a:t>i</a:t>
            </a:r>
            <a:r>
              <a:rPr lang="mr-IN" sz="900" dirty="0">
                <a:ea typeface="Courier New" charset="0"/>
                <a:cs typeface="Courier New" charset="0"/>
              </a:rPr>
              <a:t> &lt; </a:t>
            </a:r>
            <a:r>
              <a:rPr lang="mr-IN" sz="900" dirty="0">
                <a:ea typeface="Courier New" charset="0"/>
                <a:cs typeface="Courier New" charset="0"/>
              </a:rPr>
              <a:t>2</a:t>
            </a:r>
            <a:r>
              <a:rPr lang="mr-IN" sz="900" dirty="0">
                <a:ea typeface="Courier New" charset="0"/>
                <a:cs typeface="Courier New" charset="0"/>
              </a:rPr>
              <a:t>) {</a:t>
            </a:r>
            <a:br>
              <a:rPr lang="mr-IN" sz="900" dirty="0">
                <a:ea typeface="Courier New" charset="0"/>
                <a:cs typeface="Courier New" charset="0"/>
              </a:rPr>
            </a:br>
            <a:r>
              <a:rPr lang="mr-IN" sz="900" dirty="0">
                <a:ea typeface="Courier New" charset="0"/>
                <a:cs typeface="Courier New" charset="0"/>
              </a:rPr>
              <a:t>                </a:t>
            </a:r>
            <a:r>
              <a:rPr lang="mr-IN" sz="900" dirty="0" err="1">
                <a:ea typeface="Courier New" charset="0"/>
                <a:cs typeface="Courier New" charset="0"/>
              </a:rPr>
              <a:t>sequence</a:t>
            </a:r>
            <a:r>
              <a:rPr lang="mr-IN" sz="900" dirty="0">
                <a:ea typeface="Courier New" charset="0"/>
                <a:cs typeface="Courier New" charset="0"/>
              </a:rPr>
              <a:t>[</a:t>
            </a:r>
            <a:r>
              <a:rPr lang="mr-IN" sz="900" dirty="0" err="1">
                <a:ea typeface="Courier New" charset="0"/>
                <a:cs typeface="Courier New" charset="0"/>
              </a:rPr>
              <a:t>i</a:t>
            </a:r>
            <a:r>
              <a:rPr lang="mr-IN" sz="900" dirty="0">
                <a:ea typeface="Courier New" charset="0"/>
                <a:cs typeface="Courier New" charset="0"/>
              </a:rPr>
              <a:t>] = </a:t>
            </a:r>
            <a:r>
              <a:rPr lang="mr-IN" sz="900" dirty="0" err="1">
                <a:ea typeface="Courier New" charset="0"/>
                <a:cs typeface="Courier New" charset="0"/>
              </a:rPr>
              <a:t>i</a:t>
            </a:r>
            <a:r>
              <a:rPr lang="mr-IN" sz="900" dirty="0">
                <a:ea typeface="Courier New" charset="0"/>
                <a:cs typeface="Courier New" charset="0"/>
              </a:rPr>
              <a:t>;</a:t>
            </a:r>
            <a:br>
              <a:rPr lang="mr-IN" sz="900" dirty="0">
                <a:ea typeface="Courier New" charset="0"/>
                <a:cs typeface="Courier New" charset="0"/>
              </a:rPr>
            </a:br>
            <a:r>
              <a:rPr lang="mr-IN" sz="900" dirty="0">
                <a:ea typeface="Courier New" charset="0"/>
                <a:cs typeface="Courier New" charset="0"/>
              </a:rPr>
              <a:t>            } </a:t>
            </a:r>
            <a:r>
              <a:rPr lang="mr-IN" sz="900" b="1" dirty="0" err="1">
                <a:ea typeface="Courier New" charset="0"/>
                <a:cs typeface="Courier New" charset="0"/>
              </a:rPr>
              <a:t>else</a:t>
            </a:r>
            <a:r>
              <a:rPr lang="mr-IN" sz="900" b="1" dirty="0">
                <a:ea typeface="Courier New" charset="0"/>
                <a:cs typeface="Courier New" charset="0"/>
              </a:rPr>
              <a:t> </a:t>
            </a:r>
            <a:r>
              <a:rPr lang="mr-IN" sz="900" dirty="0">
                <a:ea typeface="Courier New" charset="0"/>
                <a:cs typeface="Courier New" charset="0"/>
              </a:rPr>
              <a:t>{</a:t>
            </a:r>
            <a:br>
              <a:rPr lang="mr-IN" sz="900" dirty="0">
                <a:ea typeface="Courier New" charset="0"/>
                <a:cs typeface="Courier New" charset="0"/>
              </a:rPr>
            </a:br>
            <a:r>
              <a:rPr lang="mr-IN" sz="900" dirty="0">
                <a:ea typeface="Courier New" charset="0"/>
                <a:cs typeface="Courier New" charset="0"/>
              </a:rPr>
              <a:t>                </a:t>
            </a:r>
            <a:r>
              <a:rPr lang="mr-IN" sz="900" dirty="0" err="1">
                <a:ea typeface="Courier New" charset="0"/>
                <a:cs typeface="Courier New" charset="0"/>
              </a:rPr>
              <a:t>sequence</a:t>
            </a:r>
            <a:r>
              <a:rPr lang="mr-IN" sz="900" dirty="0">
                <a:ea typeface="Courier New" charset="0"/>
                <a:cs typeface="Courier New" charset="0"/>
              </a:rPr>
              <a:t>[</a:t>
            </a:r>
            <a:r>
              <a:rPr lang="mr-IN" sz="900" dirty="0" err="1">
                <a:ea typeface="Courier New" charset="0"/>
                <a:cs typeface="Courier New" charset="0"/>
              </a:rPr>
              <a:t>i</a:t>
            </a:r>
            <a:r>
              <a:rPr lang="mr-IN" sz="900" dirty="0">
                <a:ea typeface="Courier New" charset="0"/>
                <a:cs typeface="Courier New" charset="0"/>
              </a:rPr>
              <a:t>] = </a:t>
            </a:r>
            <a:r>
              <a:rPr lang="mr-IN" sz="900" dirty="0" err="1">
                <a:ea typeface="Courier New" charset="0"/>
                <a:cs typeface="Courier New" charset="0"/>
              </a:rPr>
              <a:t>sequence</a:t>
            </a:r>
            <a:r>
              <a:rPr lang="mr-IN" sz="900" dirty="0">
                <a:ea typeface="Courier New" charset="0"/>
                <a:cs typeface="Courier New" charset="0"/>
              </a:rPr>
              <a:t>[</a:t>
            </a:r>
            <a:r>
              <a:rPr lang="mr-IN" sz="900" dirty="0" err="1">
                <a:ea typeface="Courier New" charset="0"/>
                <a:cs typeface="Courier New" charset="0"/>
              </a:rPr>
              <a:t>i</a:t>
            </a:r>
            <a:r>
              <a:rPr lang="mr-IN" sz="900" dirty="0">
                <a:ea typeface="Courier New" charset="0"/>
                <a:cs typeface="Courier New" charset="0"/>
              </a:rPr>
              <a:t> - </a:t>
            </a:r>
            <a:r>
              <a:rPr lang="mr-IN" sz="900" dirty="0">
                <a:ea typeface="Courier New" charset="0"/>
                <a:cs typeface="Courier New" charset="0"/>
              </a:rPr>
              <a:t>1</a:t>
            </a:r>
            <a:r>
              <a:rPr lang="mr-IN" sz="900" dirty="0" smtClean="0">
                <a:ea typeface="Courier New" charset="0"/>
                <a:cs typeface="Courier New" charset="0"/>
              </a:rPr>
              <a:t>]</a:t>
            </a:r>
            <a:r>
              <a:rPr lang="fr-FR" sz="900" dirty="0" smtClean="0">
                <a:ea typeface="Courier New" charset="0"/>
                <a:cs typeface="Courier New" charset="0"/>
              </a:rPr>
              <a:t> </a:t>
            </a:r>
            <a:r>
              <a:rPr lang="mr-IN" sz="900" dirty="0" smtClean="0">
                <a:ea typeface="Courier New" charset="0"/>
                <a:cs typeface="Courier New" charset="0"/>
              </a:rPr>
              <a:t>+ </a:t>
            </a:r>
            <a:endParaRPr lang="fr-FR" sz="900" dirty="0" smtClean="0">
              <a:ea typeface="Courier New" charset="0"/>
              <a:cs typeface="Courier New" charset="0"/>
            </a:endParaRPr>
          </a:p>
          <a:p>
            <a:pPr eaLnBrk="1" hangingPunct="1">
              <a:defRPr/>
            </a:pPr>
            <a:r>
              <a:rPr lang="fr-FR" sz="900" dirty="0">
                <a:ea typeface="Courier New" charset="0"/>
                <a:cs typeface="Courier New" charset="0"/>
              </a:rPr>
              <a:t> </a:t>
            </a:r>
            <a:r>
              <a:rPr lang="fr-FR" sz="900" dirty="0" smtClean="0">
                <a:ea typeface="Courier New" charset="0"/>
                <a:cs typeface="Courier New" charset="0"/>
              </a:rPr>
              <a:t>                             </a:t>
            </a:r>
            <a:r>
              <a:rPr lang="mr-IN" sz="900" dirty="0" err="1" smtClean="0">
                <a:ea typeface="Courier New" charset="0"/>
                <a:cs typeface="Courier New" charset="0"/>
              </a:rPr>
              <a:t>sequence</a:t>
            </a:r>
            <a:r>
              <a:rPr lang="mr-IN" sz="900" dirty="0" smtClean="0">
                <a:ea typeface="Courier New" charset="0"/>
                <a:cs typeface="Courier New" charset="0"/>
              </a:rPr>
              <a:t>[</a:t>
            </a:r>
            <a:r>
              <a:rPr lang="mr-IN" sz="900" dirty="0" err="1" smtClean="0">
                <a:ea typeface="Courier New" charset="0"/>
                <a:cs typeface="Courier New" charset="0"/>
              </a:rPr>
              <a:t>i</a:t>
            </a:r>
            <a:r>
              <a:rPr lang="mr-IN" sz="900" dirty="0" smtClean="0">
                <a:ea typeface="Courier New" charset="0"/>
                <a:cs typeface="Courier New" charset="0"/>
              </a:rPr>
              <a:t> </a:t>
            </a:r>
            <a:r>
              <a:rPr lang="mr-IN" sz="900" dirty="0">
                <a:ea typeface="Courier New" charset="0"/>
                <a:cs typeface="Courier New" charset="0"/>
              </a:rPr>
              <a:t>- </a:t>
            </a:r>
            <a:r>
              <a:rPr lang="mr-IN" sz="900" dirty="0">
                <a:ea typeface="Courier New" charset="0"/>
                <a:cs typeface="Courier New" charset="0"/>
              </a:rPr>
              <a:t>2</a:t>
            </a:r>
            <a:r>
              <a:rPr lang="mr-IN" sz="900" dirty="0">
                <a:ea typeface="Courier New" charset="0"/>
                <a:cs typeface="Courier New" charset="0"/>
              </a:rPr>
              <a:t>];</a:t>
            </a:r>
            <a:br>
              <a:rPr lang="mr-IN" sz="900" dirty="0">
                <a:ea typeface="Courier New" charset="0"/>
                <a:cs typeface="Courier New" charset="0"/>
              </a:rPr>
            </a:br>
            <a:r>
              <a:rPr lang="mr-IN" sz="900" dirty="0">
                <a:ea typeface="Courier New" charset="0"/>
                <a:cs typeface="Courier New" charset="0"/>
              </a:rPr>
              <a:t>            }</a:t>
            </a:r>
            <a:br>
              <a:rPr lang="mr-IN" sz="900" dirty="0">
                <a:ea typeface="Courier New" charset="0"/>
                <a:cs typeface="Courier New" charset="0"/>
              </a:rPr>
            </a:br>
            <a:r>
              <a:rPr lang="mr-IN" sz="900" dirty="0">
                <a:ea typeface="Courier New" charset="0"/>
                <a:cs typeface="Courier New" charset="0"/>
              </a:rPr>
              <a:t>        }</a:t>
            </a:r>
            <a:br>
              <a:rPr lang="mr-IN" sz="900" dirty="0">
                <a:ea typeface="Courier New" charset="0"/>
                <a:cs typeface="Courier New" charset="0"/>
              </a:rPr>
            </a:br>
            <a:r>
              <a:rPr lang="mr-IN" sz="900" dirty="0">
                <a:ea typeface="Courier New" charset="0"/>
                <a:cs typeface="Courier New" charset="0"/>
              </a:rPr>
              <a:t>        </a:t>
            </a:r>
            <a:r>
              <a:rPr lang="mr-IN" sz="900" b="1" dirty="0" err="1">
                <a:ea typeface="Courier New" charset="0"/>
                <a:cs typeface="Courier New" charset="0"/>
              </a:rPr>
              <a:t>return</a:t>
            </a:r>
            <a:r>
              <a:rPr lang="mr-IN" sz="900" b="1" dirty="0">
                <a:ea typeface="Courier New" charset="0"/>
                <a:cs typeface="Courier New" charset="0"/>
              </a:rPr>
              <a:t> </a:t>
            </a:r>
            <a:r>
              <a:rPr lang="mr-IN" sz="900" dirty="0" err="1">
                <a:ea typeface="Courier New" charset="0"/>
                <a:cs typeface="Courier New" charset="0"/>
              </a:rPr>
              <a:t>sequence</a:t>
            </a:r>
            <a:r>
              <a:rPr lang="mr-IN" sz="900" dirty="0">
                <a:ea typeface="Courier New" charset="0"/>
                <a:cs typeface="Courier New" charset="0"/>
              </a:rPr>
              <a:t>;</a:t>
            </a:r>
            <a:br>
              <a:rPr lang="mr-IN" sz="900" dirty="0">
                <a:ea typeface="Courier New" charset="0"/>
                <a:cs typeface="Courier New" charset="0"/>
              </a:rPr>
            </a:br>
            <a:r>
              <a:rPr lang="mr-IN" sz="900" dirty="0">
                <a:ea typeface="Courier New" charset="0"/>
                <a:cs typeface="Courier New" charset="0"/>
              </a:rPr>
              <a:t>    </a:t>
            </a:r>
            <a:r>
              <a:rPr lang="mr-IN" sz="900" dirty="0" smtClean="0">
                <a:ea typeface="Courier New" charset="0"/>
                <a:cs typeface="Courier New" charset="0"/>
              </a:rPr>
              <a:t>}</a:t>
            </a:r>
            <a:r>
              <a:rPr lang="fr-FR" sz="900" dirty="0">
                <a:ea typeface="Courier New" charset="0"/>
                <a:cs typeface="Courier New" charset="0"/>
              </a:rPr>
              <a:t/>
            </a:r>
            <a:br>
              <a:rPr lang="fr-FR" sz="900" dirty="0">
                <a:ea typeface="Courier New" charset="0"/>
                <a:cs typeface="Courier New" charset="0"/>
              </a:rPr>
            </a:br>
            <a:r>
              <a:rPr lang="fr-FR" sz="900" dirty="0">
                <a:ea typeface="Courier New" charset="0"/>
                <a:cs typeface="Courier New" charset="0"/>
              </a:rPr>
              <a:t>}</a:t>
            </a:r>
            <a:endParaRPr lang="en-US" altLang="fr-FR" sz="900" dirty="0">
              <a:ea typeface="Courier New" charset="0"/>
              <a:cs typeface="Courier New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52400" y="228600"/>
            <a:ext cx="2286000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endParaRPr lang="en-US" altLang="fr-FR" sz="1000" dirty="0">
              <a:latin typeface="Bradley Hand ITC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04800" y="1163389"/>
            <a:ext cx="4038600" cy="577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import </a:t>
            </a:r>
            <a:r>
              <a:rPr lang="fr-FR" sz="900" dirty="0" err="1"/>
              <a:t>org.junit.</a:t>
            </a:r>
            <a:r>
              <a:rPr lang="fr-FR" sz="900" dirty="0" err="1"/>
              <a:t>Before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dirty="0" err="1"/>
              <a:t>org.junit.</a:t>
            </a:r>
            <a:r>
              <a:rPr lang="fr-FR" sz="900" dirty="0" err="1"/>
              <a:t>Test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assertEquals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assertTrue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b="1" dirty="0"/>
              <a:t>public class </a:t>
            </a:r>
            <a:r>
              <a:rPr lang="fr-FR" sz="900" dirty="0" err="1"/>
              <a:t>FibonacciShouldReturn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 err="1"/>
              <a:t>private</a:t>
            </a:r>
            <a:r>
              <a:rPr lang="fr-FR" sz="900" b="1" dirty="0"/>
              <a:t> </a:t>
            </a:r>
            <a:r>
              <a:rPr lang="fr-FR" sz="900" dirty="0" err="1"/>
              <a:t>Fibonacci</a:t>
            </a:r>
            <a:r>
              <a:rPr lang="fr-FR" sz="900" dirty="0"/>
              <a:t> </a:t>
            </a:r>
            <a:r>
              <a:rPr lang="fr-FR" sz="900" b="1" dirty="0" err="1"/>
              <a:t>fibonacci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/>
              <a:t>@</a:t>
            </a:r>
            <a:r>
              <a:rPr lang="fr-FR" sz="900" dirty="0" err="1"/>
              <a:t>Before</a:t>
            </a:r>
            <a:r>
              <a:rPr lang="fr-FR" sz="900" dirty="0"/>
              <a:t>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setUp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b="1" dirty="0" err="1"/>
              <a:t>fibonacci</a:t>
            </a:r>
            <a:r>
              <a:rPr lang="fr-FR" sz="900" b="1" dirty="0"/>
              <a:t> </a:t>
            </a:r>
            <a:r>
              <a:rPr lang="fr-FR" sz="900" dirty="0"/>
              <a:t>= </a:t>
            </a:r>
            <a:r>
              <a:rPr lang="fr-FR" sz="900" b="1" dirty="0"/>
              <a:t>new </a:t>
            </a:r>
            <a:r>
              <a:rPr lang="fr-FR" sz="900" dirty="0" err="1"/>
              <a:t>Fibonacci</a:t>
            </a:r>
            <a:r>
              <a:rPr lang="fr-FR" sz="900" dirty="0"/>
              <a:t>();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/>
              <a:t>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zeroForFirstNumber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</a:t>
            </a:r>
            <a:r>
              <a:rPr lang="fr-FR" sz="900" dirty="0"/>
              <a:t>0</a:t>
            </a:r>
            <a:r>
              <a:rPr lang="fr-FR" sz="900" dirty="0"/>
              <a:t>, </a:t>
            </a:r>
            <a:r>
              <a:rPr lang="fr-FR" sz="900" dirty="0" err="1"/>
              <a:t>getNumberAtIndex</a:t>
            </a:r>
            <a:r>
              <a:rPr lang="fr-FR" sz="900" dirty="0"/>
              <a:t>(</a:t>
            </a:r>
            <a:r>
              <a:rPr lang="fr-FR" sz="900" dirty="0"/>
              <a:t>0</a:t>
            </a:r>
            <a:r>
              <a:rPr lang="fr-FR" sz="900" dirty="0"/>
              <a:t>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/>
              <a:t>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oneForSecondNumber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</a:t>
            </a:r>
            <a:r>
              <a:rPr lang="fr-FR" sz="900" dirty="0"/>
              <a:t>1</a:t>
            </a:r>
            <a:r>
              <a:rPr lang="fr-FR" sz="900" dirty="0"/>
              <a:t>, </a:t>
            </a:r>
            <a:r>
              <a:rPr lang="fr-FR" sz="900" dirty="0" err="1"/>
              <a:t>getNumberAtIndex</a:t>
            </a:r>
            <a:r>
              <a:rPr lang="fr-FR" sz="900" dirty="0"/>
              <a:t>(</a:t>
            </a:r>
            <a:r>
              <a:rPr lang="fr-FR" sz="900" dirty="0"/>
              <a:t>1</a:t>
            </a:r>
            <a:r>
              <a:rPr lang="fr-FR" sz="900" dirty="0"/>
              <a:t>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/>
              <a:t>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oneForThirdNumber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</a:t>
            </a:r>
            <a:r>
              <a:rPr lang="fr-FR" sz="900" dirty="0"/>
              <a:t>1</a:t>
            </a:r>
            <a:r>
              <a:rPr lang="fr-FR" sz="900" dirty="0"/>
              <a:t>, </a:t>
            </a:r>
            <a:r>
              <a:rPr lang="fr-FR" sz="900" dirty="0" err="1"/>
              <a:t>getNumberAtIndex</a:t>
            </a:r>
            <a:r>
              <a:rPr lang="fr-FR" sz="900" dirty="0"/>
              <a:t>(</a:t>
            </a:r>
            <a:r>
              <a:rPr lang="fr-FR" sz="900" dirty="0"/>
              <a:t>2</a:t>
            </a:r>
            <a:r>
              <a:rPr lang="fr-FR" sz="900" dirty="0"/>
              <a:t>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/>
              <a:t>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twoForTheFourthNumber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</a:t>
            </a:r>
            <a:r>
              <a:rPr lang="fr-FR" sz="900" dirty="0"/>
              <a:t>2</a:t>
            </a:r>
            <a:r>
              <a:rPr lang="fr-FR" sz="900" dirty="0"/>
              <a:t>, </a:t>
            </a:r>
            <a:r>
              <a:rPr lang="fr-FR" sz="900" dirty="0" err="1"/>
              <a:t>getNumberAtIndex</a:t>
            </a:r>
            <a:r>
              <a:rPr lang="fr-FR" sz="900" dirty="0"/>
              <a:t>(</a:t>
            </a:r>
            <a:r>
              <a:rPr lang="fr-FR" sz="900" dirty="0"/>
              <a:t>3</a:t>
            </a:r>
            <a:r>
              <a:rPr lang="fr-FR" sz="900" dirty="0"/>
              <a:t>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/>
              <a:t>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fiveForTheFifthNumber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assertEquals</a:t>
            </a:r>
            <a:r>
              <a:rPr lang="fr-FR" sz="900" dirty="0"/>
              <a:t>(</a:t>
            </a:r>
            <a:r>
              <a:rPr lang="fr-FR" sz="900" dirty="0"/>
              <a:t>5</a:t>
            </a:r>
            <a:r>
              <a:rPr lang="fr-FR" sz="900" dirty="0"/>
              <a:t>, </a:t>
            </a:r>
            <a:r>
              <a:rPr lang="fr-FR" sz="900" dirty="0" err="1"/>
              <a:t>getNumberAtIndex</a:t>
            </a:r>
            <a:r>
              <a:rPr lang="fr-FR" sz="900" dirty="0"/>
              <a:t>(</a:t>
            </a:r>
            <a:r>
              <a:rPr lang="fr-FR" sz="900" dirty="0"/>
              <a:t>5</a:t>
            </a:r>
            <a:r>
              <a:rPr lang="fr-FR" sz="900" dirty="0"/>
              <a:t>));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dirty="0"/>
              <a:t>@Test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hugeValueForFiftiethNumber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i="1" dirty="0" err="1"/>
              <a:t>assertTrue</a:t>
            </a:r>
            <a:r>
              <a:rPr lang="fr-FR" sz="900" dirty="0"/>
              <a:t>(</a:t>
            </a:r>
            <a:r>
              <a:rPr lang="fr-FR" sz="900" dirty="0" err="1"/>
              <a:t>getNumberAtIndex</a:t>
            </a:r>
            <a:r>
              <a:rPr lang="fr-FR" sz="900" dirty="0"/>
              <a:t>(</a:t>
            </a:r>
            <a:r>
              <a:rPr lang="fr-FR" sz="900" dirty="0"/>
              <a:t>49</a:t>
            </a:r>
            <a:r>
              <a:rPr lang="fr-FR" sz="900" dirty="0"/>
              <a:t>) &gt; </a:t>
            </a:r>
            <a:r>
              <a:rPr lang="fr-FR" sz="900" dirty="0"/>
              <a:t>1000000000</a:t>
            </a:r>
            <a:r>
              <a:rPr lang="fr-FR" sz="900" dirty="0"/>
              <a:t>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 err="1"/>
              <a:t>private</a:t>
            </a:r>
            <a:r>
              <a:rPr lang="fr-FR" sz="900" b="1" dirty="0"/>
              <a:t> long </a:t>
            </a:r>
            <a:r>
              <a:rPr lang="fr-FR" sz="900" dirty="0" err="1"/>
              <a:t>getNumberAtIndex</a:t>
            </a:r>
            <a:r>
              <a:rPr lang="fr-FR" sz="900" dirty="0"/>
              <a:t>(</a:t>
            </a:r>
            <a:r>
              <a:rPr lang="fr-FR" sz="900" b="1" dirty="0" err="1"/>
              <a:t>int</a:t>
            </a:r>
            <a:r>
              <a:rPr lang="fr-FR" sz="900" b="1" dirty="0"/>
              <a:t> </a:t>
            </a:r>
            <a:r>
              <a:rPr lang="fr-FR" sz="900" dirty="0"/>
              <a:t>index)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b="1" dirty="0"/>
              <a:t>return </a:t>
            </a:r>
            <a:r>
              <a:rPr lang="fr-FR" sz="900" b="1" dirty="0" err="1"/>
              <a:t>fibonacci</a:t>
            </a:r>
            <a:r>
              <a:rPr lang="fr-FR" sz="900" dirty="0" err="1"/>
              <a:t>.generate</a:t>
            </a:r>
            <a:r>
              <a:rPr lang="fr-FR" sz="900" dirty="0"/>
              <a:t>(index + </a:t>
            </a:r>
            <a:r>
              <a:rPr lang="fr-FR" sz="900" dirty="0"/>
              <a:t>1</a:t>
            </a:r>
            <a:r>
              <a:rPr lang="fr-FR" sz="900" dirty="0"/>
              <a:t>)[index];</a:t>
            </a:r>
            <a:br>
              <a:rPr lang="fr-FR" sz="900" dirty="0"/>
            </a:br>
            <a:r>
              <a:rPr lang="fr-FR" sz="900" dirty="0"/>
              <a:t>    } </a:t>
            </a:r>
            <a:br>
              <a:rPr lang="fr-FR" sz="900" dirty="0"/>
            </a:br>
            <a:r>
              <a:rPr lang="en-US" altLang="fr-FR" sz="900" dirty="0" smtClean="0"/>
              <a:t>}</a:t>
            </a:r>
            <a:endParaRPr lang="en-US" altLang="fr-FR" sz="900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191000" y="64008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779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fr-FR" sz="4400" smtClean="0"/>
              <a:t>End</a:t>
            </a:r>
          </a:p>
        </p:txBody>
      </p:sp>
      <p:sp>
        <p:nvSpPr>
          <p:cNvPr id="12698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>
              <a:defRPr/>
            </a:pPr>
            <a:endParaRPr lang="fr-FR" altLang="fr-FR" sz="320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smtClean="0"/>
              <a:t>Begin.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dirty="0" smtClean="0"/>
              <a:t>Create a project named Fibonacci</a:t>
            </a:r>
          </a:p>
          <a:p>
            <a:pPr eaLnBrk="1" hangingPunct="1">
              <a:defRPr/>
            </a:pPr>
            <a:r>
              <a:rPr lang="en-US" altLang="fr-FR" dirty="0" smtClean="0"/>
              <a:t>Create a unit test named </a:t>
            </a:r>
            <a:r>
              <a:rPr lang="en-US" altLang="fr-FR" dirty="0" err="1" smtClean="0"/>
              <a:t>FibonacciShould</a:t>
            </a:r>
            <a:endParaRPr lang="en-US" altLang="fr-FR" dirty="0" smtClean="0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517525" y="3422650"/>
            <a:ext cx="295465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en-US" altLang="fr-FR" sz="1000" dirty="0"/>
          </a:p>
          <a:p>
            <a:pPr eaLnBrk="1" hangingPunct="1">
              <a:defRPr/>
            </a:pPr>
            <a:r>
              <a:rPr lang="en-US" altLang="fr-FR" sz="1000" dirty="0"/>
              <a:t>public class </a:t>
            </a:r>
            <a:r>
              <a:rPr lang="en-US" altLang="fr-FR" sz="1000" dirty="0" err="1" smtClean="0"/>
              <a:t>FibonacciShouldReturn</a:t>
            </a:r>
            <a:r>
              <a:rPr lang="en-US" altLang="fr-FR" sz="1000" dirty="0" smtClean="0"/>
              <a:t> {</a:t>
            </a:r>
            <a:endParaRPr lang="en-US" altLang="fr-FR" sz="1000" dirty="0"/>
          </a:p>
          <a:p>
            <a:pPr eaLnBrk="1" hangingPunct="1">
              <a:defRPr/>
            </a:pPr>
            <a:r>
              <a:rPr lang="en-US" altLang="fr-FR" sz="1000" dirty="0"/>
              <a:t>}</a:t>
            </a:r>
          </a:p>
          <a:p>
            <a:pPr eaLnBrk="1" hangingPunct="1">
              <a:defRPr/>
            </a:pPr>
            <a:endParaRPr lang="en-US" altLang="fr-FR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smtClean="0"/>
              <a:t>Begin.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fr-FR" dirty="0"/>
              <a:t>Create a project named Fibonacci</a:t>
            </a:r>
          </a:p>
          <a:p>
            <a:pPr eaLnBrk="1" hangingPunct="1">
              <a:defRPr/>
            </a:pPr>
            <a:r>
              <a:rPr lang="en-US" altLang="fr-FR" dirty="0"/>
              <a:t>Create a unit test named </a:t>
            </a:r>
            <a:r>
              <a:rPr lang="en-US" altLang="fr-FR" dirty="0" err="1" smtClean="0"/>
              <a:t>FibonacciShouldReturn</a:t>
            </a:r>
            <a:endParaRPr lang="en-US" altLang="fr-FR" dirty="0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17525" y="3422650"/>
            <a:ext cx="295465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endParaRPr lang="en-US" altLang="fr-FR" sz="1000" dirty="0"/>
          </a:p>
          <a:p>
            <a:pPr eaLnBrk="1" hangingPunct="1">
              <a:defRPr/>
            </a:pPr>
            <a:r>
              <a:rPr lang="en-US" altLang="fr-FR" sz="1000" dirty="0"/>
              <a:t>public class </a:t>
            </a:r>
            <a:r>
              <a:rPr lang="en-US" altLang="fr-FR" sz="1000" dirty="0" err="1" smtClean="0"/>
              <a:t>FibonacciShouldReturn</a:t>
            </a:r>
            <a:r>
              <a:rPr lang="en-US" altLang="fr-FR" sz="1000" dirty="0" smtClean="0"/>
              <a:t> </a:t>
            </a:r>
            <a:r>
              <a:rPr lang="en-US" altLang="fr-FR" sz="1000" dirty="0"/>
              <a:t>{</a:t>
            </a:r>
          </a:p>
          <a:p>
            <a:pPr eaLnBrk="1" hangingPunct="1">
              <a:defRPr/>
            </a:pPr>
            <a:r>
              <a:rPr lang="en-US" altLang="fr-FR" sz="1000" dirty="0"/>
              <a:t>}</a:t>
            </a:r>
          </a:p>
          <a:p>
            <a:pPr eaLnBrk="1" hangingPunct="1">
              <a:defRPr/>
            </a:pPr>
            <a:endParaRPr lang="en-US" altLang="fr-FR" sz="1000" dirty="0"/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517525" y="4303713"/>
            <a:ext cx="659765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fr-FR" dirty="0">
                <a:latin typeface="Arial" charset="0"/>
              </a:rPr>
              <a:t>Execute this program and verify that you get the following error:</a:t>
            </a:r>
          </a:p>
          <a:p>
            <a:pPr eaLnBrk="1" hangingPunct="1">
              <a:defRPr/>
            </a:pPr>
            <a:endParaRPr lang="en-US" altLang="fr-FR" dirty="0">
              <a:latin typeface="Arial" charset="0"/>
            </a:endParaRPr>
          </a:p>
          <a:p>
            <a:pPr eaLnBrk="1" hangingPunct="1">
              <a:defRPr/>
            </a:pPr>
            <a:r>
              <a:rPr lang="en-US" altLang="fr-FR" sz="1000" dirty="0" err="1"/>
              <a:t>java.lang.Exception</a:t>
            </a:r>
            <a:r>
              <a:rPr lang="en-US" altLang="fr-FR" sz="1000" dirty="0"/>
              <a:t>: No runnable methods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smtClean="0"/>
              <a:t>The first test.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304800" y="1295400"/>
            <a:ext cx="40386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import </a:t>
            </a:r>
            <a:r>
              <a:rPr lang="fr-FR" sz="900" dirty="0" err="1"/>
              <a:t>org.junit.Test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b="1" dirty="0"/>
              <a:t>public class </a:t>
            </a:r>
            <a:r>
              <a:rPr lang="fr-FR" sz="900" dirty="0" err="1"/>
              <a:t>FibonacciShouldReturn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</a:t>
            </a:r>
            <a:r>
              <a:rPr lang="fr-FR" sz="900" dirty="0" smtClean="0"/>
              <a:t>Test </a:t>
            </a:r>
            <a:r>
              <a:rPr lang="fr-FR" sz="900" b="1" dirty="0" smtClean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something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dirty="0" err="1">
                <a:solidFill>
                  <a:srgbClr val="FF0000"/>
                </a:solidFill>
              </a:rPr>
              <a:t>Fibonacci</a:t>
            </a:r>
            <a:r>
              <a:rPr lang="fr-FR" sz="900" dirty="0">
                <a:solidFill>
                  <a:srgbClr val="FF0000"/>
                </a:solidFill>
              </a:rPr>
              <a:t> </a:t>
            </a:r>
            <a:r>
              <a:rPr lang="fr-FR" sz="900" dirty="0" err="1"/>
              <a:t>fibonacci</a:t>
            </a:r>
            <a:r>
              <a:rPr lang="fr-FR" sz="900" dirty="0"/>
              <a:t> = </a:t>
            </a:r>
            <a:r>
              <a:rPr lang="fr-FR" sz="900" b="1" dirty="0"/>
              <a:t>new </a:t>
            </a:r>
            <a:r>
              <a:rPr lang="fr-FR" sz="900" dirty="0" err="1">
                <a:solidFill>
                  <a:srgbClr val="FF0000"/>
                </a:solidFill>
              </a:rPr>
              <a:t>Fibonacci</a:t>
            </a:r>
            <a:r>
              <a:rPr lang="fr-FR" sz="900" dirty="0"/>
              <a:t>();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>}</a:t>
            </a:r>
            <a:br>
              <a:rPr lang="fr-FR" sz="900" dirty="0"/>
            </a:br>
            <a:endParaRPr lang="en-US" altLang="fr-FR" sz="900" dirty="0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4800600" y="1295400"/>
            <a:ext cx="403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fr-FR" altLang="fr-FR" sz="1000"/>
          </a:p>
        </p:txBody>
      </p:sp>
    </p:spTree>
    <p:extLst>
      <p:ext uri="{BB962C8B-B14F-4D97-AF65-F5344CB8AC3E}">
        <p14:creationId xmlns:p14="http://schemas.microsoft.com/office/powerpoint/2010/main" val="17175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smtClean="0"/>
              <a:t>The first test.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304800" y="1295400"/>
            <a:ext cx="40386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import </a:t>
            </a:r>
            <a:r>
              <a:rPr lang="fr-FR" sz="900" dirty="0" err="1"/>
              <a:t>org.junit.Test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b="1" dirty="0"/>
              <a:t>public class </a:t>
            </a:r>
            <a:r>
              <a:rPr lang="fr-FR" sz="900" dirty="0" err="1"/>
              <a:t>FibonacciShouldReturn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</a:t>
            </a:r>
            <a:r>
              <a:rPr lang="fr-FR" sz="900" dirty="0" smtClean="0"/>
              <a:t>Test </a:t>
            </a:r>
            <a:r>
              <a:rPr lang="fr-FR" sz="900" b="1" dirty="0" smtClean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something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dirty="0" err="1"/>
              <a:t>Fibonacci</a:t>
            </a:r>
            <a:r>
              <a:rPr lang="fr-FR" sz="900" dirty="0"/>
              <a:t> </a:t>
            </a:r>
            <a:r>
              <a:rPr lang="fr-FR" sz="900" dirty="0" err="1"/>
              <a:t>fibonacci</a:t>
            </a:r>
            <a:r>
              <a:rPr lang="fr-FR" sz="900" dirty="0"/>
              <a:t> = </a:t>
            </a:r>
            <a:r>
              <a:rPr lang="fr-FR" sz="900" b="1" dirty="0"/>
              <a:t>new </a:t>
            </a:r>
            <a:r>
              <a:rPr lang="fr-FR" sz="900" dirty="0" err="1"/>
              <a:t>Fibonacci</a:t>
            </a:r>
            <a:r>
              <a:rPr lang="fr-FR" sz="900" dirty="0"/>
              <a:t>();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>} </a:t>
            </a:r>
            <a:br>
              <a:rPr lang="fr-FR" sz="900" dirty="0"/>
            </a:br>
            <a:endParaRPr lang="en-US" altLang="fr-FR" sz="900" dirty="0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4800600" y="1295400"/>
            <a:ext cx="40386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fr-FR" sz="1000" b="1" dirty="0"/>
              <a:t>public class </a:t>
            </a:r>
            <a:r>
              <a:rPr lang="fr-FR" sz="1000" dirty="0" err="1"/>
              <a:t>Fibonacci</a:t>
            </a:r>
            <a:r>
              <a:rPr lang="fr-FR" sz="1000" dirty="0"/>
              <a:t> {</a:t>
            </a:r>
            <a:br>
              <a:rPr lang="fr-FR" sz="1000" dirty="0"/>
            </a:br>
            <a:r>
              <a:rPr lang="fr-FR" sz="1000" dirty="0"/>
              <a:t>    </a:t>
            </a:r>
            <a:br>
              <a:rPr lang="fr-FR" sz="1000" dirty="0"/>
            </a:br>
            <a:r>
              <a:rPr lang="fr-FR" sz="1000" dirty="0"/>
              <a:t>}</a:t>
            </a:r>
            <a:endParaRPr lang="fr-FR" altLang="fr-FR" sz="1000" dirty="0"/>
          </a:p>
        </p:txBody>
      </p:sp>
    </p:spTree>
    <p:extLst>
      <p:ext uri="{BB962C8B-B14F-4D97-AF65-F5344CB8AC3E}">
        <p14:creationId xmlns:p14="http://schemas.microsoft.com/office/powerpoint/2010/main" val="361329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smtClean="0"/>
              <a:t>The first test.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304800" y="1295400"/>
            <a:ext cx="40386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import </a:t>
            </a:r>
            <a:r>
              <a:rPr lang="fr-FR" sz="900" dirty="0" err="1"/>
              <a:t>org.junit.Test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b="1" dirty="0"/>
              <a:t>public class </a:t>
            </a:r>
            <a:r>
              <a:rPr lang="fr-FR" sz="900" dirty="0" err="1"/>
              <a:t>FibonacciShouldReturn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</a:t>
            </a:r>
            <a:r>
              <a:rPr lang="fr-FR" sz="900" dirty="0" smtClean="0"/>
              <a:t>Test</a:t>
            </a:r>
            <a:r>
              <a:rPr lang="fr-FR" sz="900" dirty="0"/>
              <a:t> </a:t>
            </a:r>
            <a:r>
              <a:rPr lang="fr-FR" sz="900" b="1" dirty="0" smtClean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something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dirty="0" err="1"/>
              <a:t>Fibonacci</a:t>
            </a:r>
            <a:r>
              <a:rPr lang="fr-FR" sz="900" dirty="0"/>
              <a:t> </a:t>
            </a:r>
            <a:r>
              <a:rPr lang="fr-FR" sz="900" dirty="0" err="1"/>
              <a:t>fibonacci</a:t>
            </a:r>
            <a:r>
              <a:rPr lang="fr-FR" sz="900" dirty="0"/>
              <a:t> = </a:t>
            </a:r>
            <a:r>
              <a:rPr lang="fr-FR" sz="900" b="1" dirty="0"/>
              <a:t>new </a:t>
            </a:r>
            <a:r>
              <a:rPr lang="fr-FR" sz="900" dirty="0" err="1"/>
              <a:t>Fibonacci</a:t>
            </a:r>
            <a:r>
              <a:rPr lang="fr-FR" sz="900" dirty="0"/>
              <a:t>();</a:t>
            </a:r>
            <a:br>
              <a:rPr lang="fr-FR" sz="900" dirty="0"/>
            </a:br>
            <a:r>
              <a:rPr lang="fr-FR" sz="900" dirty="0"/>
              <a:t>    }</a:t>
            </a:r>
            <a:br>
              <a:rPr lang="fr-FR" sz="900" dirty="0"/>
            </a:br>
            <a:r>
              <a:rPr lang="fr-FR" sz="900" dirty="0"/>
              <a:t>} </a:t>
            </a:r>
            <a:br>
              <a:rPr lang="fr-FR" sz="900" dirty="0"/>
            </a:br>
            <a:endParaRPr lang="en-US" altLang="fr-FR" sz="900" dirty="0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4800600" y="1295400"/>
            <a:ext cx="40386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fr-FR" sz="1000" b="1" dirty="0"/>
              <a:t>public class </a:t>
            </a:r>
            <a:r>
              <a:rPr lang="fr-FR" sz="1000" dirty="0" err="1"/>
              <a:t>Fibonacci</a:t>
            </a:r>
            <a:r>
              <a:rPr lang="fr-FR" sz="1000" dirty="0"/>
              <a:t> {</a:t>
            </a:r>
            <a:br>
              <a:rPr lang="fr-FR" sz="1000" dirty="0"/>
            </a:br>
            <a:r>
              <a:rPr lang="fr-FR" sz="1000" dirty="0"/>
              <a:t>    </a:t>
            </a:r>
            <a:br>
              <a:rPr lang="fr-FR" sz="1000" dirty="0"/>
            </a:br>
            <a:r>
              <a:rPr lang="fr-FR" sz="1000" dirty="0"/>
              <a:t>}</a:t>
            </a:r>
            <a:endParaRPr lang="fr-FR" altLang="fr-FR" sz="1000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438400" y="25146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569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fr-FR" smtClean="0"/>
              <a:t>The first test.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4038600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sz="900" b="1" dirty="0"/>
              <a:t>import </a:t>
            </a:r>
            <a:r>
              <a:rPr lang="fr-FR" sz="900" dirty="0" err="1"/>
              <a:t>org.junit.Test</a:t>
            </a:r>
            <a:r>
              <a:rPr lang="fr-FR" sz="900" dirty="0"/>
              <a:t>;</a:t>
            </a:r>
            <a:br>
              <a:rPr lang="fr-FR" sz="900" dirty="0"/>
            </a:br>
            <a:r>
              <a:rPr lang="fr-FR" sz="900" b="1" dirty="0"/>
              <a:t>import </a:t>
            </a:r>
            <a:r>
              <a:rPr lang="fr-FR" sz="900" b="1" dirty="0" err="1"/>
              <a:t>static</a:t>
            </a:r>
            <a:r>
              <a:rPr lang="fr-FR" sz="900" b="1" dirty="0"/>
              <a:t> </a:t>
            </a:r>
            <a:r>
              <a:rPr lang="fr-FR" sz="900" dirty="0" err="1"/>
              <a:t>org.junit.Assert.</a:t>
            </a:r>
            <a:r>
              <a:rPr lang="fr-FR" sz="900" i="1" dirty="0" err="1"/>
              <a:t>assertEquals</a:t>
            </a:r>
            <a:r>
              <a:rPr lang="fr-FR" sz="900" dirty="0"/>
              <a:t>; </a:t>
            </a:r>
          </a:p>
          <a:p>
            <a:pPr eaLnBrk="1" hangingPunct="1">
              <a:defRPr/>
            </a:pPr>
            <a:r>
              <a:rPr lang="fr-FR" sz="900" dirty="0"/>
              <a:t/>
            </a:r>
            <a:br>
              <a:rPr lang="fr-FR" sz="900" dirty="0"/>
            </a:br>
            <a:r>
              <a:rPr lang="fr-FR" sz="900" b="1" dirty="0"/>
              <a:t>public class </a:t>
            </a:r>
            <a:r>
              <a:rPr lang="fr-FR" sz="900" dirty="0" err="1"/>
              <a:t>FibonacciShouldReturn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/>
            </a:r>
            <a:br>
              <a:rPr lang="fr-FR" sz="900" dirty="0"/>
            </a:br>
            <a:r>
              <a:rPr lang="fr-FR" sz="900" dirty="0"/>
              <a:t>    @Test</a:t>
            </a:r>
            <a:br>
              <a:rPr lang="fr-FR" sz="900" dirty="0"/>
            </a:br>
            <a:r>
              <a:rPr lang="fr-FR" sz="900" dirty="0"/>
              <a:t>    </a:t>
            </a:r>
            <a:r>
              <a:rPr lang="fr-FR" sz="900" b="1" dirty="0"/>
              <a:t>public </a:t>
            </a:r>
            <a:r>
              <a:rPr lang="fr-FR" sz="900" b="1" dirty="0" err="1"/>
              <a:t>void</a:t>
            </a:r>
            <a:r>
              <a:rPr lang="fr-FR" sz="900" b="1" dirty="0"/>
              <a:t> </a:t>
            </a:r>
            <a:r>
              <a:rPr lang="fr-FR" sz="900" dirty="0" err="1"/>
              <a:t>zeroForFirstNumber</a:t>
            </a:r>
            <a:r>
              <a:rPr lang="fr-FR" sz="900" dirty="0"/>
              <a:t>() {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dirty="0" err="1"/>
              <a:t>Fibonacci</a:t>
            </a:r>
            <a:r>
              <a:rPr lang="fr-FR" sz="900" dirty="0"/>
              <a:t> </a:t>
            </a:r>
            <a:r>
              <a:rPr lang="fr-FR" sz="900" dirty="0" err="1"/>
              <a:t>fibonacci</a:t>
            </a:r>
            <a:r>
              <a:rPr lang="fr-FR" sz="900" dirty="0"/>
              <a:t> = </a:t>
            </a:r>
            <a:r>
              <a:rPr lang="fr-FR" sz="900" b="1" dirty="0"/>
              <a:t>new </a:t>
            </a:r>
            <a:r>
              <a:rPr lang="fr-FR" sz="900" dirty="0" err="1"/>
              <a:t>Fibonacci</a:t>
            </a:r>
            <a:r>
              <a:rPr lang="fr-FR" sz="900" dirty="0"/>
              <a:t>();</a:t>
            </a:r>
            <a:br>
              <a:rPr lang="fr-FR" sz="900" dirty="0"/>
            </a:br>
            <a:r>
              <a:rPr lang="fr-FR" sz="900" dirty="0"/>
              <a:t>        </a:t>
            </a:r>
            <a:r>
              <a:rPr lang="fr-FR" sz="900" dirty="0" err="1"/>
              <a:t>assertEquals</a:t>
            </a:r>
            <a:r>
              <a:rPr lang="fr-FR" sz="900" dirty="0"/>
              <a:t>(0, </a:t>
            </a:r>
            <a:r>
              <a:rPr lang="fr-FR" sz="900" dirty="0" err="1"/>
              <a:t>fibonacci.generate</a:t>
            </a:r>
            <a:r>
              <a:rPr lang="fr-FR" sz="900" dirty="0"/>
              <a:t>(1)[0]);</a:t>
            </a:r>
            <a:br>
              <a:rPr lang="fr-FR" sz="900" dirty="0"/>
            </a:br>
            <a:r>
              <a:rPr lang="fr-FR" sz="900" dirty="0"/>
              <a:t>    }</a:t>
            </a:r>
          </a:p>
          <a:p>
            <a:pPr eaLnBrk="1" hangingPunct="1">
              <a:defRPr/>
            </a:pPr>
            <a:r>
              <a:rPr lang="en-US" altLang="fr-FR" sz="900" dirty="0" smtClean="0"/>
              <a:t>}</a:t>
            </a:r>
            <a:endParaRPr lang="en-US" altLang="fr-FR" sz="900" dirty="0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800600" y="1295400"/>
            <a:ext cx="403860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fr-FR" sz="900" b="1" dirty="0"/>
              <a:t>public class </a:t>
            </a:r>
            <a:r>
              <a:rPr lang="fr-FR" sz="900" dirty="0" err="1"/>
              <a:t>Fibonacci</a:t>
            </a:r>
            <a:r>
              <a:rPr lang="fr-FR" sz="900" dirty="0"/>
              <a:t> {</a:t>
            </a:r>
            <a:br>
              <a:rPr lang="fr-FR" sz="900" dirty="0"/>
            </a:br>
            <a:r>
              <a:rPr lang="fr-FR" sz="900" dirty="0"/>
              <a:t>    </a:t>
            </a:r>
            <a:br>
              <a:rPr lang="fr-FR" sz="900" dirty="0"/>
            </a:br>
            <a:r>
              <a:rPr lang="fr-FR" sz="900" dirty="0"/>
              <a:t>}</a:t>
            </a:r>
            <a:endParaRPr lang="fr-FR" altLang="fr-FR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628</Words>
  <Application>Microsoft Macintosh PowerPoint</Application>
  <PresentationFormat>Présentation à l'écran (4:3)</PresentationFormat>
  <Paragraphs>209</Paragraphs>
  <Slides>34</Slides>
  <Notes>34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8" baseType="lpstr">
      <vt:lpstr>Bradley Hand ITC</vt:lpstr>
      <vt:lpstr>Courier New</vt:lpstr>
      <vt:lpstr>Arial</vt:lpstr>
      <vt:lpstr>Default Design</vt:lpstr>
      <vt:lpstr>Fibonacci Kata</vt:lpstr>
      <vt:lpstr>Fibonacci Sequence.</vt:lpstr>
      <vt:lpstr>The Requirements.</vt:lpstr>
      <vt:lpstr>Begin.</vt:lpstr>
      <vt:lpstr>Begin.</vt:lpstr>
      <vt:lpstr>The first test.</vt:lpstr>
      <vt:lpstr>The first test.</vt:lpstr>
      <vt:lpstr>The first test.</vt:lpstr>
      <vt:lpstr>The first test.</vt:lpstr>
      <vt:lpstr>The first test.</vt:lpstr>
      <vt:lpstr>The first test.</vt:lpstr>
      <vt:lpstr>The first test.</vt:lpstr>
      <vt:lpstr>The first test.</vt:lpstr>
      <vt:lpstr>The second test.</vt:lpstr>
      <vt:lpstr>The second test.</vt:lpstr>
      <vt:lpstr>The second test.</vt:lpstr>
      <vt:lpstr>The second test.</vt:lpstr>
      <vt:lpstr>The second test.</vt:lpstr>
      <vt:lpstr>The second test.</vt:lpstr>
      <vt:lpstr>The second test.</vt:lpstr>
      <vt:lpstr>The second test.</vt:lpstr>
      <vt:lpstr>The third test.</vt:lpstr>
      <vt:lpstr>The third test.</vt:lpstr>
      <vt:lpstr>The third test.</vt:lpstr>
      <vt:lpstr>The fourth test.</vt:lpstr>
      <vt:lpstr>The fourth test.</vt:lpstr>
      <vt:lpstr>The fourth test.</vt:lpstr>
      <vt:lpstr>The fifth test.</vt:lpstr>
      <vt:lpstr>The fifth test.</vt:lpstr>
      <vt:lpstr>The fifth test.</vt:lpstr>
      <vt:lpstr>The last test.</vt:lpstr>
      <vt:lpstr>The last test.</vt:lpstr>
      <vt:lpstr>The last test.</vt:lpstr>
      <vt:lpstr>End</vt:lpstr>
    </vt:vector>
  </TitlesOfParts>
  <Company>Object Mentor Inc.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Bowling Game Kata</dc:title>
  <dc:creator>Robert C. Martin</dc:creator>
  <cp:lastModifiedBy>Utilisateur de Microsoft Office</cp:lastModifiedBy>
  <cp:revision>49</cp:revision>
  <dcterms:created xsi:type="dcterms:W3CDTF">2005-06-22T14:35:57Z</dcterms:created>
  <dcterms:modified xsi:type="dcterms:W3CDTF">2017-12-03T16:59:53Z</dcterms:modified>
</cp:coreProperties>
</file>