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96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FFB4E-C708-4190-B109-2185D6083D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083384-8623-4DF4-9AD4-F5AE9092B9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Objectifs du projet</a:t>
          </a:r>
          <a:endParaRPr lang="en-US"/>
        </a:p>
      </dgm:t>
    </dgm:pt>
    <dgm:pt modelId="{AB72802A-3F8F-4A7B-A504-2D20A15528D9}" type="parTrans" cxnId="{5662A807-4118-44A5-80CC-B7C39A440FA5}">
      <dgm:prSet/>
      <dgm:spPr/>
      <dgm:t>
        <a:bodyPr/>
        <a:lstStyle/>
        <a:p>
          <a:endParaRPr lang="en-US"/>
        </a:p>
      </dgm:t>
    </dgm:pt>
    <dgm:pt modelId="{91B3205F-B22A-423D-848C-883D11673B4B}" type="sibTrans" cxnId="{5662A807-4118-44A5-80CC-B7C39A440FA5}">
      <dgm:prSet/>
      <dgm:spPr/>
      <dgm:t>
        <a:bodyPr/>
        <a:lstStyle/>
        <a:p>
          <a:endParaRPr lang="en-US"/>
        </a:p>
      </dgm:t>
    </dgm:pt>
    <dgm:pt modelId="{7D801F0E-F0B5-4D0E-879E-38ED294F2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8833B7C6-BF1E-4040-94D7-ECC81DB85B3E}" type="parTrans" cxnId="{72ABF5CB-9BC3-43AB-A16A-80A995828C35}">
      <dgm:prSet/>
      <dgm:spPr/>
      <dgm:t>
        <a:bodyPr/>
        <a:lstStyle/>
        <a:p>
          <a:endParaRPr lang="en-US"/>
        </a:p>
      </dgm:t>
    </dgm:pt>
    <dgm:pt modelId="{A108A615-B9CF-412B-A6BA-52BC88F8B1EA}" type="sibTrans" cxnId="{72ABF5CB-9BC3-43AB-A16A-80A995828C35}">
      <dgm:prSet/>
      <dgm:spPr/>
      <dgm:t>
        <a:bodyPr/>
        <a:lstStyle/>
        <a:p>
          <a:endParaRPr lang="en-US"/>
        </a:p>
      </dgm:t>
    </dgm:pt>
    <dgm:pt modelId="{0B651434-7BF9-469B-90A2-8D7EBAA0C7D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Algorithme de fonctionnement</a:t>
          </a:r>
          <a:endParaRPr lang="en-US"/>
        </a:p>
      </dgm:t>
    </dgm:pt>
    <dgm:pt modelId="{28C3BDBF-04C5-4506-9EA4-2D134F75B0C1}" type="parTrans" cxnId="{23EA8703-143F-4381-8C89-06573200F579}">
      <dgm:prSet/>
      <dgm:spPr/>
      <dgm:t>
        <a:bodyPr/>
        <a:lstStyle/>
        <a:p>
          <a:endParaRPr lang="en-US"/>
        </a:p>
      </dgm:t>
    </dgm:pt>
    <dgm:pt modelId="{BAE3F846-CEE8-42D7-B16D-CA8CB06E0884}" type="sibTrans" cxnId="{23EA8703-143F-4381-8C89-06573200F579}">
      <dgm:prSet/>
      <dgm:spPr/>
      <dgm:t>
        <a:bodyPr/>
        <a:lstStyle/>
        <a:p>
          <a:endParaRPr lang="en-US"/>
        </a:p>
      </dgm:t>
    </dgm:pt>
    <dgm:pt modelId="{7143F80C-5A3B-4884-91A4-B7DE05ED67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Fonctions du code &amp; Application mobile</a:t>
          </a:r>
          <a:endParaRPr lang="en-US" dirty="0"/>
        </a:p>
      </dgm:t>
    </dgm:pt>
    <dgm:pt modelId="{FF7DC3BF-06C4-4C44-BAE4-8F7AD976A4DD}" type="parTrans" cxnId="{C5305A10-2AC8-46A2-BCF3-D56705F2C82D}">
      <dgm:prSet/>
      <dgm:spPr/>
      <dgm:t>
        <a:bodyPr/>
        <a:lstStyle/>
        <a:p>
          <a:endParaRPr lang="en-US"/>
        </a:p>
      </dgm:t>
    </dgm:pt>
    <dgm:pt modelId="{0764E037-70ED-4F02-95AD-3AA05223325E}" type="sibTrans" cxnId="{C5305A10-2AC8-46A2-BCF3-D56705F2C82D}">
      <dgm:prSet/>
      <dgm:spPr/>
      <dgm:t>
        <a:bodyPr/>
        <a:lstStyle/>
        <a:p>
          <a:endParaRPr lang="en-US"/>
        </a:p>
      </dgm:t>
    </dgm:pt>
    <dgm:pt modelId="{2B4AABFE-6401-4DFC-A0C4-1E9E325793F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Matériel</a:t>
          </a:r>
          <a:endParaRPr lang="en-US"/>
        </a:p>
      </dgm:t>
    </dgm:pt>
    <dgm:pt modelId="{4987B0D6-3BED-4A00-963E-D7CDB9D19766}" type="parTrans" cxnId="{5CCAE350-C578-4C83-BA9F-BA4C08DC3FA3}">
      <dgm:prSet/>
      <dgm:spPr/>
      <dgm:t>
        <a:bodyPr/>
        <a:lstStyle/>
        <a:p>
          <a:endParaRPr lang="en-US"/>
        </a:p>
      </dgm:t>
    </dgm:pt>
    <dgm:pt modelId="{EA1AAAB8-1F99-40B0-A0E8-7127C454277C}" type="sibTrans" cxnId="{5CCAE350-C578-4C83-BA9F-BA4C08DC3FA3}">
      <dgm:prSet/>
      <dgm:spPr/>
      <dgm:t>
        <a:bodyPr/>
        <a:lstStyle/>
        <a:p>
          <a:endParaRPr lang="en-US"/>
        </a:p>
      </dgm:t>
    </dgm:pt>
    <dgm:pt modelId="{C5248FDA-3A37-42C9-B8E8-CEC9908B12C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Problèmes &amp; Solutions</a:t>
          </a:r>
          <a:endParaRPr lang="en-US" dirty="0"/>
        </a:p>
      </dgm:t>
    </dgm:pt>
    <dgm:pt modelId="{2AA4FBE3-B7BC-499D-BAA7-A3E2E269B232}" type="parTrans" cxnId="{42357BC1-1107-4A4B-BE79-046F2218DF86}">
      <dgm:prSet/>
      <dgm:spPr/>
      <dgm:t>
        <a:bodyPr/>
        <a:lstStyle/>
        <a:p>
          <a:endParaRPr lang="en-US"/>
        </a:p>
      </dgm:t>
    </dgm:pt>
    <dgm:pt modelId="{738D574B-7A14-4D3D-B5D9-BB31B062ACB7}" type="sibTrans" cxnId="{42357BC1-1107-4A4B-BE79-046F2218DF86}">
      <dgm:prSet/>
      <dgm:spPr/>
      <dgm:t>
        <a:bodyPr/>
        <a:lstStyle/>
        <a:p>
          <a:endParaRPr lang="en-US"/>
        </a:p>
      </dgm:t>
    </dgm:pt>
    <dgm:pt modelId="{892C1D98-80BE-4D79-98B9-6E9B0304D88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Conclusions / Perspectives</a:t>
          </a:r>
          <a:endParaRPr lang="en-US"/>
        </a:p>
      </dgm:t>
    </dgm:pt>
    <dgm:pt modelId="{3B28A07B-7E11-4543-A813-ED14D742F9F1}" type="parTrans" cxnId="{8B67E0D1-E55B-4AD8-A079-B24DF3901E38}">
      <dgm:prSet/>
      <dgm:spPr/>
      <dgm:t>
        <a:bodyPr/>
        <a:lstStyle/>
        <a:p>
          <a:endParaRPr lang="fr-FR"/>
        </a:p>
      </dgm:t>
    </dgm:pt>
    <dgm:pt modelId="{72B92B76-72C8-47E4-AC7D-175A66CA627D}" type="sibTrans" cxnId="{8B67E0D1-E55B-4AD8-A079-B24DF3901E38}">
      <dgm:prSet/>
      <dgm:spPr/>
      <dgm:t>
        <a:bodyPr/>
        <a:lstStyle/>
        <a:p>
          <a:endParaRPr lang="fr-FR"/>
        </a:p>
      </dgm:t>
    </dgm:pt>
    <dgm:pt modelId="{0832CC99-26AB-47C8-9A9B-55C113A2E835}" type="pres">
      <dgm:prSet presAssocID="{443FFB4E-C708-4190-B109-2185D6083D16}" presName="root" presStyleCnt="0">
        <dgm:presLayoutVars>
          <dgm:dir/>
          <dgm:resizeHandles val="exact"/>
        </dgm:presLayoutVars>
      </dgm:prSet>
      <dgm:spPr/>
    </dgm:pt>
    <dgm:pt modelId="{48261665-0A71-4937-BAF2-36B012BC985C}" type="pres">
      <dgm:prSet presAssocID="{02083384-8623-4DF4-9AD4-F5AE9092B925}" presName="compNode" presStyleCnt="0"/>
      <dgm:spPr/>
    </dgm:pt>
    <dgm:pt modelId="{686A0117-23DA-4A4A-B212-00EEAD6AE765}" type="pres">
      <dgm:prSet presAssocID="{02083384-8623-4DF4-9AD4-F5AE9092B925}" presName="bgRect" presStyleLbl="bgShp" presStyleIdx="0" presStyleCnt="7"/>
      <dgm:spPr/>
    </dgm:pt>
    <dgm:pt modelId="{8734579E-E1A0-408B-8849-B67CC17590D3}" type="pres">
      <dgm:prSet presAssocID="{02083384-8623-4DF4-9AD4-F5AE9092B92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F1B936B3-F446-41D2-BDE2-967860A4BD5B}" type="pres">
      <dgm:prSet presAssocID="{02083384-8623-4DF4-9AD4-F5AE9092B925}" presName="spaceRect" presStyleCnt="0"/>
      <dgm:spPr/>
    </dgm:pt>
    <dgm:pt modelId="{B957837F-2D00-46EF-BFFF-F890BB975B91}" type="pres">
      <dgm:prSet presAssocID="{02083384-8623-4DF4-9AD4-F5AE9092B925}" presName="parTx" presStyleLbl="revTx" presStyleIdx="0" presStyleCnt="7">
        <dgm:presLayoutVars>
          <dgm:chMax val="0"/>
          <dgm:chPref val="0"/>
        </dgm:presLayoutVars>
      </dgm:prSet>
      <dgm:spPr/>
    </dgm:pt>
    <dgm:pt modelId="{44EDBE3C-E180-424C-A481-A68F8A3C618F}" type="pres">
      <dgm:prSet presAssocID="{91B3205F-B22A-423D-848C-883D11673B4B}" presName="sibTrans" presStyleCnt="0"/>
      <dgm:spPr/>
    </dgm:pt>
    <dgm:pt modelId="{F00FDE7B-EB25-47B3-AF90-1BEEFB82C262}" type="pres">
      <dgm:prSet presAssocID="{7D801F0E-F0B5-4D0E-879E-38ED294F2068}" presName="compNode" presStyleCnt="0"/>
      <dgm:spPr/>
    </dgm:pt>
    <dgm:pt modelId="{B905B593-AAAC-41C9-BECD-B5C907CB1DE8}" type="pres">
      <dgm:prSet presAssocID="{7D801F0E-F0B5-4D0E-879E-38ED294F2068}" presName="bgRect" presStyleLbl="bgShp" presStyleIdx="1" presStyleCnt="7"/>
      <dgm:spPr/>
    </dgm:pt>
    <dgm:pt modelId="{6C6D6EA2-E374-4467-A2E2-777837E1A16F}" type="pres">
      <dgm:prSet presAssocID="{7D801F0E-F0B5-4D0E-879E-38ED294F206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D4F5A35E-1A06-4379-86B7-EB556612203E}" type="pres">
      <dgm:prSet presAssocID="{7D801F0E-F0B5-4D0E-879E-38ED294F2068}" presName="spaceRect" presStyleCnt="0"/>
      <dgm:spPr/>
    </dgm:pt>
    <dgm:pt modelId="{B2AC5505-BE44-44D2-92CA-CAE28F7583EC}" type="pres">
      <dgm:prSet presAssocID="{7D801F0E-F0B5-4D0E-879E-38ED294F2068}" presName="parTx" presStyleLbl="revTx" presStyleIdx="1" presStyleCnt="7">
        <dgm:presLayoutVars>
          <dgm:chMax val="0"/>
          <dgm:chPref val="0"/>
        </dgm:presLayoutVars>
      </dgm:prSet>
      <dgm:spPr/>
    </dgm:pt>
    <dgm:pt modelId="{271B5947-D14B-4C96-9747-CF3F2175ADAA}" type="pres">
      <dgm:prSet presAssocID="{A108A615-B9CF-412B-A6BA-52BC88F8B1EA}" presName="sibTrans" presStyleCnt="0"/>
      <dgm:spPr/>
    </dgm:pt>
    <dgm:pt modelId="{F1945E25-CE3A-4CF3-9632-49882FF7D0F0}" type="pres">
      <dgm:prSet presAssocID="{0B651434-7BF9-469B-90A2-8D7EBAA0C7D0}" presName="compNode" presStyleCnt="0"/>
      <dgm:spPr/>
    </dgm:pt>
    <dgm:pt modelId="{39DD230B-CF8E-496B-B1A2-703F4B830880}" type="pres">
      <dgm:prSet presAssocID="{0B651434-7BF9-469B-90A2-8D7EBAA0C7D0}" presName="bgRect" presStyleLbl="bgShp" presStyleIdx="2" presStyleCnt="7"/>
      <dgm:spPr/>
    </dgm:pt>
    <dgm:pt modelId="{8598B28C-5830-4C9F-BAE8-0DD183AB1D4A}" type="pres">
      <dgm:prSet presAssocID="{0B651434-7BF9-469B-90A2-8D7EBAA0C7D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F629E7D-FCA5-4435-89F8-EB44C895387F}" type="pres">
      <dgm:prSet presAssocID="{0B651434-7BF9-469B-90A2-8D7EBAA0C7D0}" presName="spaceRect" presStyleCnt="0"/>
      <dgm:spPr/>
    </dgm:pt>
    <dgm:pt modelId="{79CAD2DE-839F-4134-A6BC-CDA013A72784}" type="pres">
      <dgm:prSet presAssocID="{0B651434-7BF9-469B-90A2-8D7EBAA0C7D0}" presName="parTx" presStyleLbl="revTx" presStyleIdx="2" presStyleCnt="7">
        <dgm:presLayoutVars>
          <dgm:chMax val="0"/>
          <dgm:chPref val="0"/>
        </dgm:presLayoutVars>
      </dgm:prSet>
      <dgm:spPr/>
    </dgm:pt>
    <dgm:pt modelId="{37097980-578A-45A3-A13B-6728284FF724}" type="pres">
      <dgm:prSet presAssocID="{BAE3F846-CEE8-42D7-B16D-CA8CB06E0884}" presName="sibTrans" presStyleCnt="0"/>
      <dgm:spPr/>
    </dgm:pt>
    <dgm:pt modelId="{B3F77D11-CE68-4484-B04D-FE8794A80C8B}" type="pres">
      <dgm:prSet presAssocID="{7143F80C-5A3B-4884-91A4-B7DE05ED674D}" presName="compNode" presStyleCnt="0"/>
      <dgm:spPr/>
    </dgm:pt>
    <dgm:pt modelId="{6961691B-D0BE-4CFE-994C-6E537239486A}" type="pres">
      <dgm:prSet presAssocID="{7143F80C-5A3B-4884-91A4-B7DE05ED674D}" presName="bgRect" presStyleLbl="bgShp" presStyleIdx="3" presStyleCnt="7"/>
      <dgm:spPr/>
    </dgm:pt>
    <dgm:pt modelId="{D73BE4E9-6FE9-4901-8D73-E38113FCD6F2}" type="pres">
      <dgm:prSet presAssocID="{7143F80C-5A3B-4884-91A4-B7DE05ED674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8791542-BCE8-412D-B503-C037E9DB8EFE}" type="pres">
      <dgm:prSet presAssocID="{7143F80C-5A3B-4884-91A4-B7DE05ED674D}" presName="spaceRect" presStyleCnt="0"/>
      <dgm:spPr/>
    </dgm:pt>
    <dgm:pt modelId="{A6AA08BD-1B73-44A2-A106-CC6CAA149005}" type="pres">
      <dgm:prSet presAssocID="{7143F80C-5A3B-4884-91A4-B7DE05ED674D}" presName="parTx" presStyleLbl="revTx" presStyleIdx="3" presStyleCnt="7">
        <dgm:presLayoutVars>
          <dgm:chMax val="0"/>
          <dgm:chPref val="0"/>
        </dgm:presLayoutVars>
      </dgm:prSet>
      <dgm:spPr/>
    </dgm:pt>
    <dgm:pt modelId="{BC248FA3-EBE1-4A69-9E2C-CF1E98451AFD}" type="pres">
      <dgm:prSet presAssocID="{0764E037-70ED-4F02-95AD-3AA05223325E}" presName="sibTrans" presStyleCnt="0"/>
      <dgm:spPr/>
    </dgm:pt>
    <dgm:pt modelId="{25B1F722-0F88-4C9D-9D7B-0151D4EE4ECC}" type="pres">
      <dgm:prSet presAssocID="{2B4AABFE-6401-4DFC-A0C4-1E9E325793FA}" presName="compNode" presStyleCnt="0"/>
      <dgm:spPr/>
    </dgm:pt>
    <dgm:pt modelId="{5313A277-9094-4C07-A0EE-46239CB71613}" type="pres">
      <dgm:prSet presAssocID="{2B4AABFE-6401-4DFC-A0C4-1E9E325793FA}" presName="bgRect" presStyleLbl="bgShp" presStyleIdx="4" presStyleCnt="7"/>
      <dgm:spPr/>
    </dgm:pt>
    <dgm:pt modelId="{A8DA161C-1E34-43DC-AC9C-FBFC9B63C63D}" type="pres">
      <dgm:prSet presAssocID="{2B4AABFE-6401-4DFC-A0C4-1E9E325793F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73732E2-AC9F-4E2D-BC1D-0F10B0D653AF}" type="pres">
      <dgm:prSet presAssocID="{2B4AABFE-6401-4DFC-A0C4-1E9E325793FA}" presName="spaceRect" presStyleCnt="0"/>
      <dgm:spPr/>
    </dgm:pt>
    <dgm:pt modelId="{F72E7AAB-320B-448D-8043-F13E469790E8}" type="pres">
      <dgm:prSet presAssocID="{2B4AABFE-6401-4DFC-A0C4-1E9E325793FA}" presName="parTx" presStyleLbl="revTx" presStyleIdx="4" presStyleCnt="7">
        <dgm:presLayoutVars>
          <dgm:chMax val="0"/>
          <dgm:chPref val="0"/>
        </dgm:presLayoutVars>
      </dgm:prSet>
      <dgm:spPr/>
    </dgm:pt>
    <dgm:pt modelId="{F8E3BF31-C30C-4922-9442-626BF2A4A032}" type="pres">
      <dgm:prSet presAssocID="{EA1AAAB8-1F99-40B0-A0E8-7127C454277C}" presName="sibTrans" presStyleCnt="0"/>
      <dgm:spPr/>
    </dgm:pt>
    <dgm:pt modelId="{F522BF80-406C-4043-9628-C434633DC1C0}" type="pres">
      <dgm:prSet presAssocID="{C5248FDA-3A37-42C9-B8E8-CEC9908B12CA}" presName="compNode" presStyleCnt="0"/>
      <dgm:spPr/>
    </dgm:pt>
    <dgm:pt modelId="{10A43D2F-0690-4247-B01A-6D7B5C645E58}" type="pres">
      <dgm:prSet presAssocID="{C5248FDA-3A37-42C9-B8E8-CEC9908B12CA}" presName="bgRect" presStyleLbl="bgShp" presStyleIdx="5" presStyleCnt="7"/>
      <dgm:spPr/>
    </dgm:pt>
    <dgm:pt modelId="{A0835647-50AA-4DA4-B736-516B3C3919EB}" type="pres">
      <dgm:prSet presAssocID="{C5248FDA-3A37-42C9-B8E8-CEC9908B12C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A38C1CE5-B006-4064-960D-994E94BD2918}" type="pres">
      <dgm:prSet presAssocID="{C5248FDA-3A37-42C9-B8E8-CEC9908B12CA}" presName="spaceRect" presStyleCnt="0"/>
      <dgm:spPr/>
    </dgm:pt>
    <dgm:pt modelId="{BF8AB280-BB23-4A7F-92F7-AD1F4CDD51A9}" type="pres">
      <dgm:prSet presAssocID="{C5248FDA-3A37-42C9-B8E8-CEC9908B12CA}" presName="parTx" presStyleLbl="revTx" presStyleIdx="5" presStyleCnt="7">
        <dgm:presLayoutVars>
          <dgm:chMax val="0"/>
          <dgm:chPref val="0"/>
        </dgm:presLayoutVars>
      </dgm:prSet>
      <dgm:spPr/>
    </dgm:pt>
    <dgm:pt modelId="{C0A03699-75E4-4788-AAF0-B9F952FBC20A}" type="pres">
      <dgm:prSet presAssocID="{738D574B-7A14-4D3D-B5D9-BB31B062ACB7}" presName="sibTrans" presStyleCnt="0"/>
      <dgm:spPr/>
    </dgm:pt>
    <dgm:pt modelId="{AD3D7265-469D-4DF7-A4A9-D40BB17D82F1}" type="pres">
      <dgm:prSet presAssocID="{892C1D98-80BE-4D79-98B9-6E9B0304D887}" presName="compNode" presStyleCnt="0"/>
      <dgm:spPr/>
    </dgm:pt>
    <dgm:pt modelId="{DF30C0AF-C8D0-4D6E-A21E-3BA93339DB4C}" type="pres">
      <dgm:prSet presAssocID="{892C1D98-80BE-4D79-98B9-6E9B0304D887}" presName="bgRect" presStyleLbl="bgShp" presStyleIdx="6" presStyleCnt="7"/>
      <dgm:spPr/>
    </dgm:pt>
    <dgm:pt modelId="{B893CDFE-5B23-4B42-BD0D-E4A76ECE96E2}" type="pres">
      <dgm:prSet presAssocID="{892C1D98-80BE-4D79-98B9-6E9B0304D88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837FDC-4BA7-4B52-8514-08A2B96494C5}" type="pres">
      <dgm:prSet presAssocID="{892C1D98-80BE-4D79-98B9-6E9B0304D887}" presName="spaceRect" presStyleCnt="0"/>
      <dgm:spPr/>
    </dgm:pt>
    <dgm:pt modelId="{E7808C6B-2EEB-4316-B110-775099BB738D}" type="pres">
      <dgm:prSet presAssocID="{892C1D98-80BE-4D79-98B9-6E9B0304D88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538C500-EC1E-409A-AB07-5751C851F302}" type="presOf" srcId="{443FFB4E-C708-4190-B109-2185D6083D16}" destId="{0832CC99-26AB-47C8-9A9B-55C113A2E835}" srcOrd="0" destOrd="0" presId="urn:microsoft.com/office/officeart/2018/2/layout/IconVerticalSolidList"/>
    <dgm:cxn modelId="{23EA8703-143F-4381-8C89-06573200F579}" srcId="{443FFB4E-C708-4190-B109-2185D6083D16}" destId="{0B651434-7BF9-469B-90A2-8D7EBAA0C7D0}" srcOrd="2" destOrd="0" parTransId="{28C3BDBF-04C5-4506-9EA4-2D134F75B0C1}" sibTransId="{BAE3F846-CEE8-42D7-B16D-CA8CB06E0884}"/>
    <dgm:cxn modelId="{5662A807-4118-44A5-80CC-B7C39A440FA5}" srcId="{443FFB4E-C708-4190-B109-2185D6083D16}" destId="{02083384-8623-4DF4-9AD4-F5AE9092B925}" srcOrd="0" destOrd="0" parTransId="{AB72802A-3F8F-4A7B-A504-2D20A15528D9}" sibTransId="{91B3205F-B22A-423D-848C-883D11673B4B}"/>
    <dgm:cxn modelId="{70CFFF08-BE10-4747-A053-55A16905DE20}" type="presOf" srcId="{892C1D98-80BE-4D79-98B9-6E9B0304D887}" destId="{E7808C6B-2EEB-4316-B110-775099BB738D}" srcOrd="0" destOrd="0" presId="urn:microsoft.com/office/officeart/2018/2/layout/IconVerticalSolidList"/>
    <dgm:cxn modelId="{C5305A10-2AC8-46A2-BCF3-D56705F2C82D}" srcId="{443FFB4E-C708-4190-B109-2185D6083D16}" destId="{7143F80C-5A3B-4884-91A4-B7DE05ED674D}" srcOrd="3" destOrd="0" parTransId="{FF7DC3BF-06C4-4C44-BAE4-8F7AD976A4DD}" sibTransId="{0764E037-70ED-4F02-95AD-3AA05223325E}"/>
    <dgm:cxn modelId="{C64A413E-4A67-4603-AE32-35E9E727E0FD}" type="presOf" srcId="{0B651434-7BF9-469B-90A2-8D7EBAA0C7D0}" destId="{79CAD2DE-839F-4134-A6BC-CDA013A72784}" srcOrd="0" destOrd="0" presId="urn:microsoft.com/office/officeart/2018/2/layout/IconVerticalSolidList"/>
    <dgm:cxn modelId="{BC14213F-9EDF-4CD8-B249-BC0026D9B2BE}" type="presOf" srcId="{7143F80C-5A3B-4884-91A4-B7DE05ED674D}" destId="{A6AA08BD-1B73-44A2-A106-CC6CAA149005}" srcOrd="0" destOrd="0" presId="urn:microsoft.com/office/officeart/2018/2/layout/IconVerticalSolidList"/>
    <dgm:cxn modelId="{5CCAE350-C578-4C83-BA9F-BA4C08DC3FA3}" srcId="{443FFB4E-C708-4190-B109-2185D6083D16}" destId="{2B4AABFE-6401-4DFC-A0C4-1E9E325793FA}" srcOrd="4" destOrd="0" parTransId="{4987B0D6-3BED-4A00-963E-D7CDB9D19766}" sibTransId="{EA1AAAB8-1F99-40B0-A0E8-7127C454277C}"/>
    <dgm:cxn modelId="{331A4E86-32B6-4E5A-9C6B-72A57BB1A38E}" type="presOf" srcId="{7D801F0E-F0B5-4D0E-879E-38ED294F2068}" destId="{B2AC5505-BE44-44D2-92CA-CAE28F7583EC}" srcOrd="0" destOrd="0" presId="urn:microsoft.com/office/officeart/2018/2/layout/IconVerticalSolidList"/>
    <dgm:cxn modelId="{1C354E86-CEE5-4EE5-88AB-A7AF985C0DC1}" type="presOf" srcId="{C5248FDA-3A37-42C9-B8E8-CEC9908B12CA}" destId="{BF8AB280-BB23-4A7F-92F7-AD1F4CDD51A9}" srcOrd="0" destOrd="0" presId="urn:microsoft.com/office/officeart/2018/2/layout/IconVerticalSolidList"/>
    <dgm:cxn modelId="{42357BC1-1107-4A4B-BE79-046F2218DF86}" srcId="{443FFB4E-C708-4190-B109-2185D6083D16}" destId="{C5248FDA-3A37-42C9-B8E8-CEC9908B12CA}" srcOrd="5" destOrd="0" parTransId="{2AA4FBE3-B7BC-499D-BAA7-A3E2E269B232}" sibTransId="{738D574B-7A14-4D3D-B5D9-BB31B062ACB7}"/>
    <dgm:cxn modelId="{72ABF5CB-9BC3-43AB-A16A-80A995828C35}" srcId="{443FFB4E-C708-4190-B109-2185D6083D16}" destId="{7D801F0E-F0B5-4D0E-879E-38ED294F2068}" srcOrd="1" destOrd="0" parTransId="{8833B7C6-BF1E-4040-94D7-ECC81DB85B3E}" sibTransId="{A108A615-B9CF-412B-A6BA-52BC88F8B1EA}"/>
    <dgm:cxn modelId="{8B67E0D1-E55B-4AD8-A079-B24DF3901E38}" srcId="{443FFB4E-C708-4190-B109-2185D6083D16}" destId="{892C1D98-80BE-4D79-98B9-6E9B0304D887}" srcOrd="6" destOrd="0" parTransId="{3B28A07B-7E11-4543-A813-ED14D742F9F1}" sibTransId="{72B92B76-72C8-47E4-AC7D-175A66CA627D}"/>
    <dgm:cxn modelId="{58E32EFC-0B00-4AF1-8019-3B0345B3FE28}" type="presOf" srcId="{02083384-8623-4DF4-9AD4-F5AE9092B925}" destId="{B957837F-2D00-46EF-BFFF-F890BB975B91}" srcOrd="0" destOrd="0" presId="urn:microsoft.com/office/officeart/2018/2/layout/IconVerticalSolidList"/>
    <dgm:cxn modelId="{0AFA38FD-FFC1-41ED-A998-074A10135D2B}" type="presOf" srcId="{2B4AABFE-6401-4DFC-A0C4-1E9E325793FA}" destId="{F72E7AAB-320B-448D-8043-F13E469790E8}" srcOrd="0" destOrd="0" presId="urn:microsoft.com/office/officeart/2018/2/layout/IconVerticalSolidList"/>
    <dgm:cxn modelId="{AD9D7C81-640C-4474-BEEB-D9407D5FB624}" type="presParOf" srcId="{0832CC99-26AB-47C8-9A9B-55C113A2E835}" destId="{48261665-0A71-4937-BAF2-36B012BC985C}" srcOrd="0" destOrd="0" presId="urn:microsoft.com/office/officeart/2018/2/layout/IconVerticalSolidList"/>
    <dgm:cxn modelId="{B66F6890-D30A-4E56-B748-27CBEEE8981A}" type="presParOf" srcId="{48261665-0A71-4937-BAF2-36B012BC985C}" destId="{686A0117-23DA-4A4A-B212-00EEAD6AE765}" srcOrd="0" destOrd="0" presId="urn:microsoft.com/office/officeart/2018/2/layout/IconVerticalSolidList"/>
    <dgm:cxn modelId="{D81B2006-4817-41AA-B71D-E7D93429C3EE}" type="presParOf" srcId="{48261665-0A71-4937-BAF2-36B012BC985C}" destId="{8734579E-E1A0-408B-8849-B67CC17590D3}" srcOrd="1" destOrd="0" presId="urn:microsoft.com/office/officeart/2018/2/layout/IconVerticalSolidList"/>
    <dgm:cxn modelId="{A34D581A-3BE1-4F6F-B90A-ADD9C3F6882F}" type="presParOf" srcId="{48261665-0A71-4937-BAF2-36B012BC985C}" destId="{F1B936B3-F446-41D2-BDE2-967860A4BD5B}" srcOrd="2" destOrd="0" presId="urn:microsoft.com/office/officeart/2018/2/layout/IconVerticalSolidList"/>
    <dgm:cxn modelId="{2B33936C-E620-4A96-826E-1C6FE1A476C7}" type="presParOf" srcId="{48261665-0A71-4937-BAF2-36B012BC985C}" destId="{B957837F-2D00-46EF-BFFF-F890BB975B91}" srcOrd="3" destOrd="0" presId="urn:microsoft.com/office/officeart/2018/2/layout/IconVerticalSolidList"/>
    <dgm:cxn modelId="{251707D8-54FF-4473-95BD-63D6CBCF1E5B}" type="presParOf" srcId="{0832CC99-26AB-47C8-9A9B-55C113A2E835}" destId="{44EDBE3C-E180-424C-A481-A68F8A3C618F}" srcOrd="1" destOrd="0" presId="urn:microsoft.com/office/officeart/2018/2/layout/IconVerticalSolidList"/>
    <dgm:cxn modelId="{F0206BC6-F757-49A2-9AA6-09090F01B0FC}" type="presParOf" srcId="{0832CC99-26AB-47C8-9A9B-55C113A2E835}" destId="{F00FDE7B-EB25-47B3-AF90-1BEEFB82C262}" srcOrd="2" destOrd="0" presId="urn:microsoft.com/office/officeart/2018/2/layout/IconVerticalSolidList"/>
    <dgm:cxn modelId="{B9C069B6-E137-410C-839B-402BF9B1B417}" type="presParOf" srcId="{F00FDE7B-EB25-47B3-AF90-1BEEFB82C262}" destId="{B905B593-AAAC-41C9-BECD-B5C907CB1DE8}" srcOrd="0" destOrd="0" presId="urn:microsoft.com/office/officeart/2018/2/layout/IconVerticalSolidList"/>
    <dgm:cxn modelId="{940CDBEA-88CF-4E68-9F3F-219DD54872E8}" type="presParOf" srcId="{F00FDE7B-EB25-47B3-AF90-1BEEFB82C262}" destId="{6C6D6EA2-E374-4467-A2E2-777837E1A16F}" srcOrd="1" destOrd="0" presId="urn:microsoft.com/office/officeart/2018/2/layout/IconVerticalSolidList"/>
    <dgm:cxn modelId="{3A0AC734-E121-4770-B7A2-DAA8F652817E}" type="presParOf" srcId="{F00FDE7B-EB25-47B3-AF90-1BEEFB82C262}" destId="{D4F5A35E-1A06-4379-86B7-EB556612203E}" srcOrd="2" destOrd="0" presId="urn:microsoft.com/office/officeart/2018/2/layout/IconVerticalSolidList"/>
    <dgm:cxn modelId="{36B97D57-1DBB-4D0D-BC6D-6D54A676CD1B}" type="presParOf" srcId="{F00FDE7B-EB25-47B3-AF90-1BEEFB82C262}" destId="{B2AC5505-BE44-44D2-92CA-CAE28F7583EC}" srcOrd="3" destOrd="0" presId="urn:microsoft.com/office/officeart/2018/2/layout/IconVerticalSolidList"/>
    <dgm:cxn modelId="{D0F2F94B-DBE6-4721-877F-35D401D9BF06}" type="presParOf" srcId="{0832CC99-26AB-47C8-9A9B-55C113A2E835}" destId="{271B5947-D14B-4C96-9747-CF3F2175ADAA}" srcOrd="3" destOrd="0" presId="urn:microsoft.com/office/officeart/2018/2/layout/IconVerticalSolidList"/>
    <dgm:cxn modelId="{9BA4C6C2-9F78-4C7D-BECB-046DB34D5B80}" type="presParOf" srcId="{0832CC99-26AB-47C8-9A9B-55C113A2E835}" destId="{F1945E25-CE3A-4CF3-9632-49882FF7D0F0}" srcOrd="4" destOrd="0" presId="urn:microsoft.com/office/officeart/2018/2/layout/IconVerticalSolidList"/>
    <dgm:cxn modelId="{271A7D0A-2FD5-4AF2-A462-32B42CD019D0}" type="presParOf" srcId="{F1945E25-CE3A-4CF3-9632-49882FF7D0F0}" destId="{39DD230B-CF8E-496B-B1A2-703F4B830880}" srcOrd="0" destOrd="0" presId="urn:microsoft.com/office/officeart/2018/2/layout/IconVerticalSolidList"/>
    <dgm:cxn modelId="{9B71728D-C77D-4ECF-8587-1F9DF0158D88}" type="presParOf" srcId="{F1945E25-CE3A-4CF3-9632-49882FF7D0F0}" destId="{8598B28C-5830-4C9F-BAE8-0DD183AB1D4A}" srcOrd="1" destOrd="0" presId="urn:microsoft.com/office/officeart/2018/2/layout/IconVerticalSolidList"/>
    <dgm:cxn modelId="{4D252AAA-F6DE-43B1-8904-795B7C80D674}" type="presParOf" srcId="{F1945E25-CE3A-4CF3-9632-49882FF7D0F0}" destId="{EF629E7D-FCA5-4435-89F8-EB44C895387F}" srcOrd="2" destOrd="0" presId="urn:microsoft.com/office/officeart/2018/2/layout/IconVerticalSolidList"/>
    <dgm:cxn modelId="{546C07A1-831A-473E-B74F-F2B168195DD5}" type="presParOf" srcId="{F1945E25-CE3A-4CF3-9632-49882FF7D0F0}" destId="{79CAD2DE-839F-4134-A6BC-CDA013A72784}" srcOrd="3" destOrd="0" presId="urn:microsoft.com/office/officeart/2018/2/layout/IconVerticalSolidList"/>
    <dgm:cxn modelId="{61D9872E-1BDF-4805-8863-C4CED6489DC3}" type="presParOf" srcId="{0832CC99-26AB-47C8-9A9B-55C113A2E835}" destId="{37097980-578A-45A3-A13B-6728284FF724}" srcOrd="5" destOrd="0" presId="urn:microsoft.com/office/officeart/2018/2/layout/IconVerticalSolidList"/>
    <dgm:cxn modelId="{8BE4AAE7-FC84-4871-B082-B526895B16DB}" type="presParOf" srcId="{0832CC99-26AB-47C8-9A9B-55C113A2E835}" destId="{B3F77D11-CE68-4484-B04D-FE8794A80C8B}" srcOrd="6" destOrd="0" presId="urn:microsoft.com/office/officeart/2018/2/layout/IconVerticalSolidList"/>
    <dgm:cxn modelId="{0FD53C57-9EE5-45A0-B3D8-541E16855F8F}" type="presParOf" srcId="{B3F77D11-CE68-4484-B04D-FE8794A80C8B}" destId="{6961691B-D0BE-4CFE-994C-6E537239486A}" srcOrd="0" destOrd="0" presId="urn:microsoft.com/office/officeart/2018/2/layout/IconVerticalSolidList"/>
    <dgm:cxn modelId="{72AD6EDF-D592-41FD-8BFE-340256E97CA2}" type="presParOf" srcId="{B3F77D11-CE68-4484-B04D-FE8794A80C8B}" destId="{D73BE4E9-6FE9-4901-8D73-E38113FCD6F2}" srcOrd="1" destOrd="0" presId="urn:microsoft.com/office/officeart/2018/2/layout/IconVerticalSolidList"/>
    <dgm:cxn modelId="{4574A745-7D5B-4880-825C-5A8E3FF35E2F}" type="presParOf" srcId="{B3F77D11-CE68-4484-B04D-FE8794A80C8B}" destId="{B8791542-BCE8-412D-B503-C037E9DB8EFE}" srcOrd="2" destOrd="0" presId="urn:microsoft.com/office/officeart/2018/2/layout/IconVerticalSolidList"/>
    <dgm:cxn modelId="{F82AE453-D516-481B-AA38-831A1047B160}" type="presParOf" srcId="{B3F77D11-CE68-4484-B04D-FE8794A80C8B}" destId="{A6AA08BD-1B73-44A2-A106-CC6CAA149005}" srcOrd="3" destOrd="0" presId="urn:microsoft.com/office/officeart/2018/2/layout/IconVerticalSolidList"/>
    <dgm:cxn modelId="{C33DF8B7-B0F5-42E4-AAFE-1FDF7F6DFFE2}" type="presParOf" srcId="{0832CC99-26AB-47C8-9A9B-55C113A2E835}" destId="{BC248FA3-EBE1-4A69-9E2C-CF1E98451AFD}" srcOrd="7" destOrd="0" presId="urn:microsoft.com/office/officeart/2018/2/layout/IconVerticalSolidList"/>
    <dgm:cxn modelId="{C3FABE0B-40CB-48FF-8B73-A3D942B37EFA}" type="presParOf" srcId="{0832CC99-26AB-47C8-9A9B-55C113A2E835}" destId="{25B1F722-0F88-4C9D-9D7B-0151D4EE4ECC}" srcOrd="8" destOrd="0" presId="urn:microsoft.com/office/officeart/2018/2/layout/IconVerticalSolidList"/>
    <dgm:cxn modelId="{9C1D9D4C-A7E1-404C-B28B-DE3B27536EFB}" type="presParOf" srcId="{25B1F722-0F88-4C9D-9D7B-0151D4EE4ECC}" destId="{5313A277-9094-4C07-A0EE-46239CB71613}" srcOrd="0" destOrd="0" presId="urn:microsoft.com/office/officeart/2018/2/layout/IconVerticalSolidList"/>
    <dgm:cxn modelId="{D3A6DD21-DC0A-4168-9602-7C61C0A19B64}" type="presParOf" srcId="{25B1F722-0F88-4C9D-9D7B-0151D4EE4ECC}" destId="{A8DA161C-1E34-43DC-AC9C-FBFC9B63C63D}" srcOrd="1" destOrd="0" presId="urn:microsoft.com/office/officeart/2018/2/layout/IconVerticalSolidList"/>
    <dgm:cxn modelId="{5A8AE260-B449-485F-B873-217900C3DA7C}" type="presParOf" srcId="{25B1F722-0F88-4C9D-9D7B-0151D4EE4ECC}" destId="{673732E2-AC9F-4E2D-BC1D-0F10B0D653AF}" srcOrd="2" destOrd="0" presId="urn:microsoft.com/office/officeart/2018/2/layout/IconVerticalSolidList"/>
    <dgm:cxn modelId="{F3E4904F-3280-4012-99E5-B0E4292E3234}" type="presParOf" srcId="{25B1F722-0F88-4C9D-9D7B-0151D4EE4ECC}" destId="{F72E7AAB-320B-448D-8043-F13E469790E8}" srcOrd="3" destOrd="0" presId="urn:microsoft.com/office/officeart/2018/2/layout/IconVerticalSolidList"/>
    <dgm:cxn modelId="{619D1D23-34D9-48A1-815D-68DC4DBAF630}" type="presParOf" srcId="{0832CC99-26AB-47C8-9A9B-55C113A2E835}" destId="{F8E3BF31-C30C-4922-9442-626BF2A4A032}" srcOrd="9" destOrd="0" presId="urn:microsoft.com/office/officeart/2018/2/layout/IconVerticalSolidList"/>
    <dgm:cxn modelId="{A427CB7D-5C60-4A94-A13D-6C71C310E0F1}" type="presParOf" srcId="{0832CC99-26AB-47C8-9A9B-55C113A2E835}" destId="{F522BF80-406C-4043-9628-C434633DC1C0}" srcOrd="10" destOrd="0" presId="urn:microsoft.com/office/officeart/2018/2/layout/IconVerticalSolidList"/>
    <dgm:cxn modelId="{4F2158AF-9E7D-44B0-B797-F52004B79838}" type="presParOf" srcId="{F522BF80-406C-4043-9628-C434633DC1C0}" destId="{10A43D2F-0690-4247-B01A-6D7B5C645E58}" srcOrd="0" destOrd="0" presId="urn:microsoft.com/office/officeart/2018/2/layout/IconVerticalSolidList"/>
    <dgm:cxn modelId="{E362BC53-BCB8-409A-8141-10B218D8CF54}" type="presParOf" srcId="{F522BF80-406C-4043-9628-C434633DC1C0}" destId="{A0835647-50AA-4DA4-B736-516B3C3919EB}" srcOrd="1" destOrd="0" presId="urn:microsoft.com/office/officeart/2018/2/layout/IconVerticalSolidList"/>
    <dgm:cxn modelId="{96E896F6-C0C7-4DF9-9DE7-41E6475F42B0}" type="presParOf" srcId="{F522BF80-406C-4043-9628-C434633DC1C0}" destId="{A38C1CE5-B006-4064-960D-994E94BD2918}" srcOrd="2" destOrd="0" presId="urn:microsoft.com/office/officeart/2018/2/layout/IconVerticalSolidList"/>
    <dgm:cxn modelId="{A71E58EA-8258-4385-9B56-37E86FC72067}" type="presParOf" srcId="{F522BF80-406C-4043-9628-C434633DC1C0}" destId="{BF8AB280-BB23-4A7F-92F7-AD1F4CDD51A9}" srcOrd="3" destOrd="0" presId="urn:microsoft.com/office/officeart/2018/2/layout/IconVerticalSolidList"/>
    <dgm:cxn modelId="{8A452155-E38B-4589-AAE6-DC7AE71F41E7}" type="presParOf" srcId="{0832CC99-26AB-47C8-9A9B-55C113A2E835}" destId="{C0A03699-75E4-4788-AAF0-B9F952FBC20A}" srcOrd="11" destOrd="0" presId="urn:microsoft.com/office/officeart/2018/2/layout/IconVerticalSolidList"/>
    <dgm:cxn modelId="{0D1B3E1A-F091-49C9-BA26-0BB892F1AACD}" type="presParOf" srcId="{0832CC99-26AB-47C8-9A9B-55C113A2E835}" destId="{AD3D7265-469D-4DF7-A4A9-D40BB17D82F1}" srcOrd="12" destOrd="0" presId="urn:microsoft.com/office/officeart/2018/2/layout/IconVerticalSolidList"/>
    <dgm:cxn modelId="{2449D02C-380B-468A-8F74-5B2C8A1106AE}" type="presParOf" srcId="{AD3D7265-469D-4DF7-A4A9-D40BB17D82F1}" destId="{DF30C0AF-C8D0-4D6E-A21E-3BA93339DB4C}" srcOrd="0" destOrd="0" presId="urn:microsoft.com/office/officeart/2018/2/layout/IconVerticalSolidList"/>
    <dgm:cxn modelId="{BA459AC4-4AA5-4F80-A6DE-F82867468E92}" type="presParOf" srcId="{AD3D7265-469D-4DF7-A4A9-D40BB17D82F1}" destId="{B893CDFE-5B23-4B42-BD0D-E4A76ECE96E2}" srcOrd="1" destOrd="0" presId="urn:microsoft.com/office/officeart/2018/2/layout/IconVerticalSolidList"/>
    <dgm:cxn modelId="{7634FC8A-899E-4EA7-9409-BFF959D933BF}" type="presParOf" srcId="{AD3D7265-469D-4DF7-A4A9-D40BB17D82F1}" destId="{4B837FDC-4BA7-4B52-8514-08A2B96494C5}" srcOrd="2" destOrd="0" presId="urn:microsoft.com/office/officeart/2018/2/layout/IconVerticalSolidList"/>
    <dgm:cxn modelId="{6196715F-8746-48ED-A6A2-958957E73133}" type="presParOf" srcId="{AD3D7265-469D-4DF7-A4A9-D40BB17D82F1}" destId="{E7808C6B-2EEB-4316-B110-775099BB73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365A4-16E6-4600-996A-7510F9AFAE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90B329-46D7-4719-A2FB-A2AE10133FF9}">
      <dgm:prSet/>
      <dgm:spPr/>
      <dgm:t>
        <a:bodyPr/>
        <a:lstStyle/>
        <a:p>
          <a:r>
            <a:rPr lang="fr-FR"/>
            <a:t>Se déplacer en 2D</a:t>
          </a:r>
          <a:endParaRPr lang="en-US"/>
        </a:p>
      </dgm:t>
    </dgm:pt>
    <dgm:pt modelId="{BE6F30C8-4687-4511-8F48-90A62D78C511}" type="parTrans" cxnId="{93F958F7-215E-46E2-820E-4DD74E1E305A}">
      <dgm:prSet/>
      <dgm:spPr/>
      <dgm:t>
        <a:bodyPr/>
        <a:lstStyle/>
        <a:p>
          <a:endParaRPr lang="en-US"/>
        </a:p>
      </dgm:t>
    </dgm:pt>
    <dgm:pt modelId="{5C6B4401-E356-40BB-B049-84FB96199C12}" type="sibTrans" cxnId="{93F958F7-215E-46E2-820E-4DD74E1E305A}">
      <dgm:prSet/>
      <dgm:spPr/>
      <dgm:t>
        <a:bodyPr/>
        <a:lstStyle/>
        <a:p>
          <a:endParaRPr lang="en-US"/>
        </a:p>
      </dgm:t>
    </dgm:pt>
    <dgm:pt modelId="{ECCF03AC-03EB-439A-9774-4C3F3DA97D58}">
      <dgm:prSet/>
      <dgm:spPr/>
      <dgm:t>
        <a:bodyPr/>
        <a:lstStyle/>
        <a:p>
          <a:r>
            <a:rPr lang="fr-FR"/>
            <a:t>Contrôle manuel</a:t>
          </a:r>
          <a:endParaRPr lang="en-US"/>
        </a:p>
      </dgm:t>
    </dgm:pt>
    <dgm:pt modelId="{D8DCB442-7898-41E4-BB35-AE7D42CDF2AF}" type="parTrans" cxnId="{B5BD04FE-759F-4F24-BE6A-CAC65032C3B2}">
      <dgm:prSet/>
      <dgm:spPr/>
      <dgm:t>
        <a:bodyPr/>
        <a:lstStyle/>
        <a:p>
          <a:endParaRPr lang="en-US"/>
        </a:p>
      </dgm:t>
    </dgm:pt>
    <dgm:pt modelId="{05C8797D-0D80-40C5-92F5-1FB6EE617650}" type="sibTrans" cxnId="{B5BD04FE-759F-4F24-BE6A-CAC65032C3B2}">
      <dgm:prSet/>
      <dgm:spPr/>
      <dgm:t>
        <a:bodyPr/>
        <a:lstStyle/>
        <a:p>
          <a:endParaRPr lang="en-US"/>
        </a:p>
      </dgm:t>
    </dgm:pt>
    <dgm:pt modelId="{8377E20D-0A7A-4F67-BA4E-AE9191DD6237}">
      <dgm:prSet/>
      <dgm:spPr/>
      <dgm:t>
        <a:bodyPr/>
        <a:lstStyle/>
        <a:p>
          <a:r>
            <a:rPr lang="en-US"/>
            <a:t>Dessin prédéfini</a:t>
          </a:r>
        </a:p>
      </dgm:t>
    </dgm:pt>
    <dgm:pt modelId="{FD441000-95A8-4E4C-839A-688924D1FBC7}" type="parTrans" cxnId="{ED63456D-334D-4841-8A2B-96AD4A7E952D}">
      <dgm:prSet/>
      <dgm:spPr/>
      <dgm:t>
        <a:bodyPr/>
        <a:lstStyle/>
        <a:p>
          <a:endParaRPr lang="fr-FR"/>
        </a:p>
      </dgm:t>
    </dgm:pt>
    <dgm:pt modelId="{67A4C69E-DAA8-4E5D-A842-24AB376A79AE}" type="sibTrans" cxnId="{ED63456D-334D-4841-8A2B-96AD4A7E952D}">
      <dgm:prSet/>
      <dgm:spPr/>
      <dgm:t>
        <a:bodyPr/>
        <a:lstStyle/>
        <a:p>
          <a:endParaRPr lang="fr-FR"/>
        </a:p>
      </dgm:t>
    </dgm:pt>
    <dgm:pt modelId="{D68B7C6E-E7E8-4CCF-94C0-FA4858FC5468}" type="pres">
      <dgm:prSet presAssocID="{1B0365A4-16E6-4600-996A-7510F9AFAEC3}" presName="root" presStyleCnt="0">
        <dgm:presLayoutVars>
          <dgm:dir/>
          <dgm:resizeHandles val="exact"/>
        </dgm:presLayoutVars>
      </dgm:prSet>
      <dgm:spPr/>
    </dgm:pt>
    <dgm:pt modelId="{420BAA2A-1135-4520-B0A4-CCEB84713577}" type="pres">
      <dgm:prSet presAssocID="{0590B329-46D7-4719-A2FB-A2AE10133FF9}" presName="compNode" presStyleCnt="0"/>
      <dgm:spPr/>
    </dgm:pt>
    <dgm:pt modelId="{6E5DB5CC-090F-490D-B9E4-44D5F933705A}" type="pres">
      <dgm:prSet presAssocID="{0590B329-46D7-4719-A2FB-A2AE10133FF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5BA8F2E8-38A7-4B37-B7F0-4114DDF060EE}" type="pres">
      <dgm:prSet presAssocID="{0590B329-46D7-4719-A2FB-A2AE10133FF9}" presName="spaceRect" presStyleCnt="0"/>
      <dgm:spPr/>
    </dgm:pt>
    <dgm:pt modelId="{A8C9194F-8324-4DA7-965D-F27811EBB44A}" type="pres">
      <dgm:prSet presAssocID="{0590B329-46D7-4719-A2FB-A2AE10133FF9}" presName="textRect" presStyleLbl="revTx" presStyleIdx="0" presStyleCnt="3">
        <dgm:presLayoutVars>
          <dgm:chMax val="1"/>
          <dgm:chPref val="1"/>
        </dgm:presLayoutVars>
      </dgm:prSet>
      <dgm:spPr/>
    </dgm:pt>
    <dgm:pt modelId="{73CFEC83-C494-43D4-BB20-1B7D0A236D48}" type="pres">
      <dgm:prSet presAssocID="{5C6B4401-E356-40BB-B049-84FB96199C12}" presName="sibTrans" presStyleCnt="0"/>
      <dgm:spPr/>
    </dgm:pt>
    <dgm:pt modelId="{896E6543-E386-4095-8BD4-8C22C5AB9A98}" type="pres">
      <dgm:prSet presAssocID="{ECCF03AC-03EB-439A-9774-4C3F3DA97D58}" presName="compNode" presStyleCnt="0"/>
      <dgm:spPr/>
    </dgm:pt>
    <dgm:pt modelId="{938490FB-C246-4394-A07C-7BC374E7AEF5}" type="pres">
      <dgm:prSet presAssocID="{ECCF03AC-03EB-439A-9774-4C3F3DA97D5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ète"/>
        </a:ext>
      </dgm:extLst>
    </dgm:pt>
    <dgm:pt modelId="{3A9BC99E-FCFE-4CFA-A7C8-0E1E2CE97AB6}" type="pres">
      <dgm:prSet presAssocID="{ECCF03AC-03EB-439A-9774-4C3F3DA97D58}" presName="spaceRect" presStyleCnt="0"/>
      <dgm:spPr/>
    </dgm:pt>
    <dgm:pt modelId="{76948F23-6E96-4EAD-9F1A-78B859658589}" type="pres">
      <dgm:prSet presAssocID="{ECCF03AC-03EB-439A-9774-4C3F3DA97D58}" presName="textRect" presStyleLbl="revTx" presStyleIdx="1" presStyleCnt="3">
        <dgm:presLayoutVars>
          <dgm:chMax val="1"/>
          <dgm:chPref val="1"/>
        </dgm:presLayoutVars>
      </dgm:prSet>
      <dgm:spPr/>
    </dgm:pt>
    <dgm:pt modelId="{F03F9E77-E2F3-49B7-A0F0-E09DDBB5CE2E}" type="pres">
      <dgm:prSet presAssocID="{05C8797D-0D80-40C5-92F5-1FB6EE617650}" presName="sibTrans" presStyleCnt="0"/>
      <dgm:spPr/>
    </dgm:pt>
    <dgm:pt modelId="{6B3EB906-C67B-431D-9B35-9E014C99397E}" type="pres">
      <dgm:prSet presAssocID="{8377E20D-0A7A-4F67-BA4E-AE9191DD6237}" presName="compNode" presStyleCnt="0"/>
      <dgm:spPr/>
    </dgm:pt>
    <dgm:pt modelId="{F9613FA1-6CD4-4B52-84E1-0647E6137456}" type="pres">
      <dgm:prSet presAssocID="{8377E20D-0A7A-4F67-BA4E-AE9191DD6237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21000" b="-2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ète"/>
        </a:ext>
      </dgm:extLst>
    </dgm:pt>
    <dgm:pt modelId="{94F36629-7809-4310-8C56-35254FD8BD2E}" type="pres">
      <dgm:prSet presAssocID="{8377E20D-0A7A-4F67-BA4E-AE9191DD6237}" presName="spaceRect" presStyleCnt="0"/>
      <dgm:spPr/>
    </dgm:pt>
    <dgm:pt modelId="{A7D0D367-34D8-4F54-87C4-BA1B300F845C}" type="pres">
      <dgm:prSet presAssocID="{8377E20D-0A7A-4F67-BA4E-AE9191DD62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565F2F-CD7E-489B-BCBD-69C7284AFE48}" type="presOf" srcId="{0590B329-46D7-4719-A2FB-A2AE10133FF9}" destId="{A8C9194F-8324-4DA7-965D-F27811EBB44A}" srcOrd="0" destOrd="0" presId="urn:microsoft.com/office/officeart/2018/2/layout/IconLabelList"/>
    <dgm:cxn modelId="{51DD483C-FB8E-4242-8582-AF5F897FD176}" type="presOf" srcId="{ECCF03AC-03EB-439A-9774-4C3F3DA97D58}" destId="{76948F23-6E96-4EAD-9F1A-78B859658589}" srcOrd="0" destOrd="0" presId="urn:microsoft.com/office/officeart/2018/2/layout/IconLabelList"/>
    <dgm:cxn modelId="{7815255E-2DF8-4272-ABE0-1F3DC2DB15FD}" type="presOf" srcId="{1B0365A4-16E6-4600-996A-7510F9AFAEC3}" destId="{D68B7C6E-E7E8-4CCF-94C0-FA4858FC5468}" srcOrd="0" destOrd="0" presId="urn:microsoft.com/office/officeart/2018/2/layout/IconLabelList"/>
    <dgm:cxn modelId="{ED63456D-334D-4841-8A2B-96AD4A7E952D}" srcId="{1B0365A4-16E6-4600-996A-7510F9AFAEC3}" destId="{8377E20D-0A7A-4F67-BA4E-AE9191DD6237}" srcOrd="2" destOrd="0" parTransId="{FD441000-95A8-4E4C-839A-688924D1FBC7}" sibTransId="{67A4C69E-DAA8-4E5D-A842-24AB376A79AE}"/>
    <dgm:cxn modelId="{0A046D82-39A1-4F57-B295-01DFB811C4EB}" type="presOf" srcId="{8377E20D-0A7A-4F67-BA4E-AE9191DD6237}" destId="{A7D0D367-34D8-4F54-87C4-BA1B300F845C}" srcOrd="0" destOrd="0" presId="urn:microsoft.com/office/officeart/2018/2/layout/IconLabelList"/>
    <dgm:cxn modelId="{93F958F7-215E-46E2-820E-4DD74E1E305A}" srcId="{1B0365A4-16E6-4600-996A-7510F9AFAEC3}" destId="{0590B329-46D7-4719-A2FB-A2AE10133FF9}" srcOrd="0" destOrd="0" parTransId="{BE6F30C8-4687-4511-8F48-90A62D78C511}" sibTransId="{5C6B4401-E356-40BB-B049-84FB96199C12}"/>
    <dgm:cxn modelId="{B5BD04FE-759F-4F24-BE6A-CAC65032C3B2}" srcId="{1B0365A4-16E6-4600-996A-7510F9AFAEC3}" destId="{ECCF03AC-03EB-439A-9774-4C3F3DA97D58}" srcOrd="1" destOrd="0" parTransId="{D8DCB442-7898-41E4-BB35-AE7D42CDF2AF}" sibTransId="{05C8797D-0D80-40C5-92F5-1FB6EE617650}"/>
    <dgm:cxn modelId="{059AF697-D1E7-498F-BFE1-B9F253322F3D}" type="presParOf" srcId="{D68B7C6E-E7E8-4CCF-94C0-FA4858FC5468}" destId="{420BAA2A-1135-4520-B0A4-CCEB84713577}" srcOrd="0" destOrd="0" presId="urn:microsoft.com/office/officeart/2018/2/layout/IconLabelList"/>
    <dgm:cxn modelId="{AEFA1221-4DDB-4320-9EC9-3F1C57264E18}" type="presParOf" srcId="{420BAA2A-1135-4520-B0A4-CCEB84713577}" destId="{6E5DB5CC-090F-490D-B9E4-44D5F933705A}" srcOrd="0" destOrd="0" presId="urn:microsoft.com/office/officeart/2018/2/layout/IconLabelList"/>
    <dgm:cxn modelId="{CC386180-1CE2-466C-86B3-D1048FE6A5D3}" type="presParOf" srcId="{420BAA2A-1135-4520-B0A4-CCEB84713577}" destId="{5BA8F2E8-38A7-4B37-B7F0-4114DDF060EE}" srcOrd="1" destOrd="0" presId="urn:microsoft.com/office/officeart/2018/2/layout/IconLabelList"/>
    <dgm:cxn modelId="{8DF9C568-CD90-4A08-A807-81B5B1119123}" type="presParOf" srcId="{420BAA2A-1135-4520-B0A4-CCEB84713577}" destId="{A8C9194F-8324-4DA7-965D-F27811EBB44A}" srcOrd="2" destOrd="0" presId="urn:microsoft.com/office/officeart/2018/2/layout/IconLabelList"/>
    <dgm:cxn modelId="{2FE5B265-7631-4BFB-9DE8-7983B81DB305}" type="presParOf" srcId="{D68B7C6E-E7E8-4CCF-94C0-FA4858FC5468}" destId="{73CFEC83-C494-43D4-BB20-1B7D0A236D48}" srcOrd="1" destOrd="0" presId="urn:microsoft.com/office/officeart/2018/2/layout/IconLabelList"/>
    <dgm:cxn modelId="{31571210-5184-42BE-989F-B02C1CFC4B33}" type="presParOf" srcId="{D68B7C6E-E7E8-4CCF-94C0-FA4858FC5468}" destId="{896E6543-E386-4095-8BD4-8C22C5AB9A98}" srcOrd="2" destOrd="0" presId="urn:microsoft.com/office/officeart/2018/2/layout/IconLabelList"/>
    <dgm:cxn modelId="{DC2CC361-B26E-45E0-8C2B-0AE5270A023A}" type="presParOf" srcId="{896E6543-E386-4095-8BD4-8C22C5AB9A98}" destId="{938490FB-C246-4394-A07C-7BC374E7AEF5}" srcOrd="0" destOrd="0" presId="urn:microsoft.com/office/officeart/2018/2/layout/IconLabelList"/>
    <dgm:cxn modelId="{6E8549B9-93CE-46E3-8AED-E518D0616076}" type="presParOf" srcId="{896E6543-E386-4095-8BD4-8C22C5AB9A98}" destId="{3A9BC99E-FCFE-4CFA-A7C8-0E1E2CE97AB6}" srcOrd="1" destOrd="0" presId="urn:microsoft.com/office/officeart/2018/2/layout/IconLabelList"/>
    <dgm:cxn modelId="{FA9A4442-19D1-459C-9316-70C4FDA6B1B8}" type="presParOf" srcId="{896E6543-E386-4095-8BD4-8C22C5AB9A98}" destId="{76948F23-6E96-4EAD-9F1A-78B859658589}" srcOrd="2" destOrd="0" presId="urn:microsoft.com/office/officeart/2018/2/layout/IconLabelList"/>
    <dgm:cxn modelId="{95C7AEFA-DD51-4568-9049-127419DADA92}" type="presParOf" srcId="{D68B7C6E-E7E8-4CCF-94C0-FA4858FC5468}" destId="{F03F9E77-E2F3-49B7-A0F0-E09DDBB5CE2E}" srcOrd="3" destOrd="0" presId="urn:microsoft.com/office/officeart/2018/2/layout/IconLabelList"/>
    <dgm:cxn modelId="{F211A571-90FD-49B2-9E3E-6116EB10E5C3}" type="presParOf" srcId="{D68B7C6E-E7E8-4CCF-94C0-FA4858FC5468}" destId="{6B3EB906-C67B-431D-9B35-9E014C99397E}" srcOrd="4" destOrd="0" presId="urn:microsoft.com/office/officeart/2018/2/layout/IconLabelList"/>
    <dgm:cxn modelId="{6807D6FA-AA0C-40FB-A159-4E580C1C6CD2}" type="presParOf" srcId="{6B3EB906-C67B-431D-9B35-9E014C99397E}" destId="{F9613FA1-6CD4-4B52-84E1-0647E6137456}" srcOrd="0" destOrd="0" presId="urn:microsoft.com/office/officeart/2018/2/layout/IconLabelList"/>
    <dgm:cxn modelId="{30598271-8CB2-4E9A-A668-4497C0C2904E}" type="presParOf" srcId="{6B3EB906-C67B-431D-9B35-9E014C99397E}" destId="{94F36629-7809-4310-8C56-35254FD8BD2E}" srcOrd="1" destOrd="0" presId="urn:microsoft.com/office/officeart/2018/2/layout/IconLabelList"/>
    <dgm:cxn modelId="{14DA0A3A-232C-4C95-9C10-3B84BADCEC8E}" type="presParOf" srcId="{6B3EB906-C67B-431D-9B35-9E014C99397E}" destId="{A7D0D367-34D8-4F54-87C4-BA1B300F845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FB6D3-9017-482F-9B42-F0FABF33A42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5C6633-E4EB-4669-ACFD-CF2C80B4DDC9}">
      <dgm:prSet/>
      <dgm:spPr/>
      <dgm:t>
        <a:bodyPr/>
        <a:lstStyle/>
        <a:p>
          <a:r>
            <a:rPr lang="fr-FR"/>
            <a:t>Recherches autour du projet</a:t>
          </a:r>
          <a:endParaRPr lang="en-US"/>
        </a:p>
      </dgm:t>
    </dgm:pt>
    <dgm:pt modelId="{B5031D7F-2E96-44E9-86B3-551FA1FECAFD}" type="parTrans" cxnId="{66C12815-0C8A-4C77-A83B-C3431A6AF008}">
      <dgm:prSet/>
      <dgm:spPr/>
      <dgm:t>
        <a:bodyPr/>
        <a:lstStyle/>
        <a:p>
          <a:endParaRPr lang="en-US"/>
        </a:p>
      </dgm:t>
    </dgm:pt>
    <dgm:pt modelId="{829BA7D4-E2AF-4C8B-A663-53E7EE361285}" type="sibTrans" cxnId="{66C12815-0C8A-4C77-A83B-C3431A6AF00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9188AFC-7080-4DA0-861C-013F94F63250}">
      <dgm:prSet/>
      <dgm:spPr/>
      <dgm:t>
        <a:bodyPr/>
        <a:lstStyle/>
        <a:p>
          <a:r>
            <a:rPr lang="fr-FR"/>
            <a:t>Compréhension du mécanisme</a:t>
          </a:r>
          <a:endParaRPr lang="en-US"/>
        </a:p>
      </dgm:t>
    </dgm:pt>
    <dgm:pt modelId="{8AC431E2-DCC6-44B5-BC8F-EC49C2483768}" type="parTrans" cxnId="{56FE0352-DBFC-40DF-B0F8-075EF48B4159}">
      <dgm:prSet/>
      <dgm:spPr/>
      <dgm:t>
        <a:bodyPr/>
        <a:lstStyle/>
        <a:p>
          <a:endParaRPr lang="en-US"/>
        </a:p>
      </dgm:t>
    </dgm:pt>
    <dgm:pt modelId="{3FF1AF81-A208-4BDF-825B-CB663F70DEC4}" type="sibTrans" cxnId="{56FE0352-DBFC-40DF-B0F8-075EF48B415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D0CB712-5E79-4217-A691-2DC7E4A4CCD3}">
      <dgm:prSet/>
      <dgm:spPr/>
      <dgm:t>
        <a:bodyPr/>
        <a:lstStyle/>
        <a:p>
          <a:r>
            <a:rPr lang="fr-FR"/>
            <a:t>Réalisation des pièces en impression 3D</a:t>
          </a:r>
          <a:endParaRPr lang="en-US"/>
        </a:p>
      </dgm:t>
    </dgm:pt>
    <dgm:pt modelId="{84A1FEF5-6F89-4E63-91FA-EDB75735C7D6}" type="parTrans" cxnId="{BE7687D2-208F-4393-A2E5-1DD02F0FD9B0}">
      <dgm:prSet/>
      <dgm:spPr/>
      <dgm:t>
        <a:bodyPr/>
        <a:lstStyle/>
        <a:p>
          <a:endParaRPr lang="en-US"/>
        </a:p>
      </dgm:t>
    </dgm:pt>
    <dgm:pt modelId="{E27D76C2-5F37-40A0-AC33-E042AFF9441C}" type="sibTrans" cxnId="{BE7687D2-208F-4393-A2E5-1DD02F0FD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CDD8A63-48EA-4625-B29E-AA94E3AB3538}">
      <dgm:prSet/>
      <dgm:spPr/>
      <dgm:t>
        <a:bodyPr/>
        <a:lstStyle/>
        <a:p>
          <a:r>
            <a:rPr lang="fr-FR"/>
            <a:t>Assemblage et branchement des moteurs</a:t>
          </a:r>
          <a:endParaRPr lang="en-US"/>
        </a:p>
      </dgm:t>
    </dgm:pt>
    <dgm:pt modelId="{0B99CCCA-D285-49AF-BFE2-23A5AFA2236C}" type="parTrans" cxnId="{7E641366-9033-474B-8688-2DD977AA2B9D}">
      <dgm:prSet/>
      <dgm:spPr/>
      <dgm:t>
        <a:bodyPr/>
        <a:lstStyle/>
        <a:p>
          <a:endParaRPr lang="en-US"/>
        </a:p>
      </dgm:t>
    </dgm:pt>
    <dgm:pt modelId="{06F25CA5-566C-404C-875F-95DC635359C1}" type="sibTrans" cxnId="{7E641366-9033-474B-8688-2DD977AA2B9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48B81D1-34F4-4809-AF83-2D16BB4BDE9B}">
      <dgm:prSet/>
      <dgm:spPr/>
      <dgm:t>
        <a:bodyPr/>
        <a:lstStyle/>
        <a:p>
          <a:r>
            <a:rPr lang="fr-FR"/>
            <a:t>Codage</a:t>
          </a:r>
          <a:endParaRPr lang="en-US"/>
        </a:p>
      </dgm:t>
    </dgm:pt>
    <dgm:pt modelId="{673FAE4A-A8A1-4C43-8C97-FDA47B6E2CFF}" type="parTrans" cxnId="{4EF23D9B-80C7-4E83-AA3F-386CC2B9C9C5}">
      <dgm:prSet/>
      <dgm:spPr/>
      <dgm:t>
        <a:bodyPr/>
        <a:lstStyle/>
        <a:p>
          <a:endParaRPr lang="en-US"/>
        </a:p>
      </dgm:t>
    </dgm:pt>
    <dgm:pt modelId="{C20243C7-B9CB-4C44-9119-02F1387776D3}" type="sibTrans" cxnId="{4EF23D9B-80C7-4E83-AA3F-386CC2B9C9C5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D6453A55-AA19-43E3-B186-6013B3B15583}">
      <dgm:prSet/>
      <dgm:spPr/>
      <dgm:t>
        <a:bodyPr/>
        <a:lstStyle/>
        <a:p>
          <a:r>
            <a:rPr lang="fr-FR"/>
            <a:t>Application mobile</a:t>
          </a:r>
          <a:endParaRPr lang="en-US"/>
        </a:p>
      </dgm:t>
    </dgm:pt>
    <dgm:pt modelId="{8FDAB330-001B-422C-8B70-63DAD05FA86A}" type="parTrans" cxnId="{EB3E9D47-DF10-4B33-89F7-522D081D1FE6}">
      <dgm:prSet/>
      <dgm:spPr/>
      <dgm:t>
        <a:bodyPr/>
        <a:lstStyle/>
        <a:p>
          <a:endParaRPr lang="en-US"/>
        </a:p>
      </dgm:t>
    </dgm:pt>
    <dgm:pt modelId="{CAE5E1A2-C5EF-4EA6-A579-B1B37170A3F6}" type="sibTrans" cxnId="{EB3E9D47-DF10-4B33-89F7-522D081D1FE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5E29D7A-27B4-45B7-AF4C-464FF530F33F}" type="pres">
      <dgm:prSet presAssocID="{95EFB6D3-9017-482F-9B42-F0FABF33A42C}" presName="Name0" presStyleCnt="0">
        <dgm:presLayoutVars>
          <dgm:animLvl val="lvl"/>
          <dgm:resizeHandles val="exact"/>
        </dgm:presLayoutVars>
      </dgm:prSet>
      <dgm:spPr/>
    </dgm:pt>
    <dgm:pt modelId="{FA687E94-213F-4904-A78B-1DBCAAAA8EB5}" type="pres">
      <dgm:prSet presAssocID="{175C6633-E4EB-4669-ACFD-CF2C80B4DDC9}" presName="compositeNode" presStyleCnt="0">
        <dgm:presLayoutVars>
          <dgm:bulletEnabled val="1"/>
        </dgm:presLayoutVars>
      </dgm:prSet>
      <dgm:spPr/>
    </dgm:pt>
    <dgm:pt modelId="{1E8F5D90-042D-4412-B2F2-2DFF64254D5C}" type="pres">
      <dgm:prSet presAssocID="{175C6633-E4EB-4669-ACFD-CF2C80B4DDC9}" presName="bgRect" presStyleLbl="alignNode1" presStyleIdx="0" presStyleCnt="6"/>
      <dgm:spPr/>
    </dgm:pt>
    <dgm:pt modelId="{E4AB1825-1332-4980-8118-90FD05AD0971}" type="pres">
      <dgm:prSet presAssocID="{829BA7D4-E2AF-4C8B-A663-53E7EE361285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9D04AD7-A666-48B0-8A6D-C68D84F34349}" type="pres">
      <dgm:prSet presAssocID="{175C6633-E4EB-4669-ACFD-CF2C80B4DDC9}" presName="nodeRect" presStyleLbl="alignNode1" presStyleIdx="0" presStyleCnt="6">
        <dgm:presLayoutVars>
          <dgm:bulletEnabled val="1"/>
        </dgm:presLayoutVars>
      </dgm:prSet>
      <dgm:spPr/>
    </dgm:pt>
    <dgm:pt modelId="{2837361C-CFFB-41F1-90BE-358486082C47}" type="pres">
      <dgm:prSet presAssocID="{829BA7D4-E2AF-4C8B-A663-53E7EE361285}" presName="sibTrans" presStyleCnt="0"/>
      <dgm:spPr/>
    </dgm:pt>
    <dgm:pt modelId="{458FA8BB-AD4F-41DE-95EC-5AB899686C65}" type="pres">
      <dgm:prSet presAssocID="{29188AFC-7080-4DA0-861C-013F94F63250}" presName="compositeNode" presStyleCnt="0">
        <dgm:presLayoutVars>
          <dgm:bulletEnabled val="1"/>
        </dgm:presLayoutVars>
      </dgm:prSet>
      <dgm:spPr/>
    </dgm:pt>
    <dgm:pt modelId="{B651C19C-B26F-41FF-A074-D6FDF98872DE}" type="pres">
      <dgm:prSet presAssocID="{29188AFC-7080-4DA0-861C-013F94F63250}" presName="bgRect" presStyleLbl="alignNode1" presStyleIdx="1" presStyleCnt="6"/>
      <dgm:spPr/>
    </dgm:pt>
    <dgm:pt modelId="{CB7DBC08-3A4B-4175-9C36-B26942856E8C}" type="pres">
      <dgm:prSet presAssocID="{3FF1AF81-A208-4BDF-825B-CB663F70DEC4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047907A0-8F6D-46EF-81B6-3E6E18420939}" type="pres">
      <dgm:prSet presAssocID="{29188AFC-7080-4DA0-861C-013F94F63250}" presName="nodeRect" presStyleLbl="alignNode1" presStyleIdx="1" presStyleCnt="6">
        <dgm:presLayoutVars>
          <dgm:bulletEnabled val="1"/>
        </dgm:presLayoutVars>
      </dgm:prSet>
      <dgm:spPr/>
    </dgm:pt>
    <dgm:pt modelId="{0363BFDD-18E1-4724-9257-653FA70F6230}" type="pres">
      <dgm:prSet presAssocID="{3FF1AF81-A208-4BDF-825B-CB663F70DEC4}" presName="sibTrans" presStyleCnt="0"/>
      <dgm:spPr/>
    </dgm:pt>
    <dgm:pt modelId="{1C314AC3-46FB-420A-9E14-8648A5206CBD}" type="pres">
      <dgm:prSet presAssocID="{8D0CB712-5E79-4217-A691-2DC7E4A4CCD3}" presName="compositeNode" presStyleCnt="0">
        <dgm:presLayoutVars>
          <dgm:bulletEnabled val="1"/>
        </dgm:presLayoutVars>
      </dgm:prSet>
      <dgm:spPr/>
    </dgm:pt>
    <dgm:pt modelId="{23F4C3DF-446B-4B70-A65D-3FF0CF079D7B}" type="pres">
      <dgm:prSet presAssocID="{8D0CB712-5E79-4217-A691-2DC7E4A4CCD3}" presName="bgRect" presStyleLbl="alignNode1" presStyleIdx="2" presStyleCnt="6"/>
      <dgm:spPr/>
    </dgm:pt>
    <dgm:pt modelId="{0175CB08-BB5C-42FD-A92A-B37A8BFE5D38}" type="pres">
      <dgm:prSet presAssocID="{E27D76C2-5F37-40A0-AC33-E042AFF9441C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60B3C5CC-CD75-4F43-B003-8704DD94B6ED}" type="pres">
      <dgm:prSet presAssocID="{8D0CB712-5E79-4217-A691-2DC7E4A4CCD3}" presName="nodeRect" presStyleLbl="alignNode1" presStyleIdx="2" presStyleCnt="6">
        <dgm:presLayoutVars>
          <dgm:bulletEnabled val="1"/>
        </dgm:presLayoutVars>
      </dgm:prSet>
      <dgm:spPr/>
    </dgm:pt>
    <dgm:pt modelId="{16B911A5-424C-4DF4-973E-14C056B76004}" type="pres">
      <dgm:prSet presAssocID="{E27D76C2-5F37-40A0-AC33-E042AFF9441C}" presName="sibTrans" presStyleCnt="0"/>
      <dgm:spPr/>
    </dgm:pt>
    <dgm:pt modelId="{1842DC73-47E0-461F-AA7E-DE5C1AB27389}" type="pres">
      <dgm:prSet presAssocID="{2CDD8A63-48EA-4625-B29E-AA94E3AB3538}" presName="compositeNode" presStyleCnt="0">
        <dgm:presLayoutVars>
          <dgm:bulletEnabled val="1"/>
        </dgm:presLayoutVars>
      </dgm:prSet>
      <dgm:spPr/>
    </dgm:pt>
    <dgm:pt modelId="{A7DF3DFA-336A-4FE8-B70E-B4BFCB6693C8}" type="pres">
      <dgm:prSet presAssocID="{2CDD8A63-48EA-4625-B29E-AA94E3AB3538}" presName="bgRect" presStyleLbl="alignNode1" presStyleIdx="3" presStyleCnt="6"/>
      <dgm:spPr/>
    </dgm:pt>
    <dgm:pt modelId="{9747D40C-DE5B-4F6B-9A56-F016C4FE63E6}" type="pres">
      <dgm:prSet presAssocID="{06F25CA5-566C-404C-875F-95DC635359C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40CA2A78-2B31-48DF-8480-06404185B80C}" type="pres">
      <dgm:prSet presAssocID="{2CDD8A63-48EA-4625-B29E-AA94E3AB3538}" presName="nodeRect" presStyleLbl="alignNode1" presStyleIdx="3" presStyleCnt="6">
        <dgm:presLayoutVars>
          <dgm:bulletEnabled val="1"/>
        </dgm:presLayoutVars>
      </dgm:prSet>
      <dgm:spPr/>
    </dgm:pt>
    <dgm:pt modelId="{8760CD84-4C95-40C3-9B7E-1C42538F18B3}" type="pres">
      <dgm:prSet presAssocID="{06F25CA5-566C-404C-875F-95DC635359C1}" presName="sibTrans" presStyleCnt="0"/>
      <dgm:spPr/>
    </dgm:pt>
    <dgm:pt modelId="{3B1DAA4B-A446-43B8-9D3C-598FC312BD47}" type="pres">
      <dgm:prSet presAssocID="{548B81D1-34F4-4809-AF83-2D16BB4BDE9B}" presName="compositeNode" presStyleCnt="0">
        <dgm:presLayoutVars>
          <dgm:bulletEnabled val="1"/>
        </dgm:presLayoutVars>
      </dgm:prSet>
      <dgm:spPr/>
    </dgm:pt>
    <dgm:pt modelId="{591425EB-AE3B-4C2F-91FB-66373E7F9CA5}" type="pres">
      <dgm:prSet presAssocID="{548B81D1-34F4-4809-AF83-2D16BB4BDE9B}" presName="bgRect" presStyleLbl="alignNode1" presStyleIdx="4" presStyleCnt="6"/>
      <dgm:spPr/>
    </dgm:pt>
    <dgm:pt modelId="{268768AF-043E-4FC0-A3BF-DEDD47C69767}" type="pres">
      <dgm:prSet presAssocID="{C20243C7-B9CB-4C44-9119-02F1387776D3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605FFD3D-90BB-4394-9CDD-E61F499F33A9}" type="pres">
      <dgm:prSet presAssocID="{548B81D1-34F4-4809-AF83-2D16BB4BDE9B}" presName="nodeRect" presStyleLbl="alignNode1" presStyleIdx="4" presStyleCnt="6">
        <dgm:presLayoutVars>
          <dgm:bulletEnabled val="1"/>
        </dgm:presLayoutVars>
      </dgm:prSet>
      <dgm:spPr/>
    </dgm:pt>
    <dgm:pt modelId="{BE6344BC-091F-44A7-A706-A89FBB922EEE}" type="pres">
      <dgm:prSet presAssocID="{C20243C7-B9CB-4C44-9119-02F1387776D3}" presName="sibTrans" presStyleCnt="0"/>
      <dgm:spPr/>
    </dgm:pt>
    <dgm:pt modelId="{9C12A607-8F54-42DC-944B-733F55F04FC6}" type="pres">
      <dgm:prSet presAssocID="{D6453A55-AA19-43E3-B186-6013B3B15583}" presName="compositeNode" presStyleCnt="0">
        <dgm:presLayoutVars>
          <dgm:bulletEnabled val="1"/>
        </dgm:presLayoutVars>
      </dgm:prSet>
      <dgm:spPr/>
    </dgm:pt>
    <dgm:pt modelId="{3EF5D9ED-7692-4DD0-AB1E-7AD368E4580F}" type="pres">
      <dgm:prSet presAssocID="{D6453A55-AA19-43E3-B186-6013B3B15583}" presName="bgRect" presStyleLbl="alignNode1" presStyleIdx="5" presStyleCnt="6"/>
      <dgm:spPr/>
    </dgm:pt>
    <dgm:pt modelId="{62713FB9-3FF8-4195-8EE6-5065241EAD31}" type="pres">
      <dgm:prSet presAssocID="{CAE5E1A2-C5EF-4EA6-A579-B1B37170A3F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16D850E0-15B8-452E-8AE7-61712C5E940C}" type="pres">
      <dgm:prSet presAssocID="{D6453A55-AA19-43E3-B186-6013B3B15583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D3496F0D-9E79-4E84-AFA5-78F75E7135AA}" type="presOf" srcId="{E27D76C2-5F37-40A0-AC33-E042AFF9441C}" destId="{0175CB08-BB5C-42FD-A92A-B37A8BFE5D38}" srcOrd="0" destOrd="0" presId="urn:microsoft.com/office/officeart/2016/7/layout/LinearBlockProcessNumbered"/>
    <dgm:cxn modelId="{66C12815-0C8A-4C77-A83B-C3431A6AF008}" srcId="{95EFB6D3-9017-482F-9B42-F0FABF33A42C}" destId="{175C6633-E4EB-4669-ACFD-CF2C80B4DDC9}" srcOrd="0" destOrd="0" parTransId="{B5031D7F-2E96-44E9-86B3-551FA1FECAFD}" sibTransId="{829BA7D4-E2AF-4C8B-A663-53E7EE361285}"/>
    <dgm:cxn modelId="{691B4A26-43CB-4E26-BF50-BD9212A410B8}" type="presOf" srcId="{C20243C7-B9CB-4C44-9119-02F1387776D3}" destId="{268768AF-043E-4FC0-A3BF-DEDD47C69767}" srcOrd="0" destOrd="0" presId="urn:microsoft.com/office/officeart/2016/7/layout/LinearBlockProcessNumbered"/>
    <dgm:cxn modelId="{C07E593D-B308-4BA2-989C-A4A512887DD5}" type="presOf" srcId="{CAE5E1A2-C5EF-4EA6-A579-B1B37170A3F6}" destId="{62713FB9-3FF8-4195-8EE6-5065241EAD31}" srcOrd="0" destOrd="0" presId="urn:microsoft.com/office/officeart/2016/7/layout/LinearBlockProcessNumbered"/>
    <dgm:cxn modelId="{0D736F42-295A-4683-A1ED-1C7F262F1622}" type="presOf" srcId="{829BA7D4-E2AF-4C8B-A663-53E7EE361285}" destId="{E4AB1825-1332-4980-8118-90FD05AD0971}" srcOrd="0" destOrd="0" presId="urn:microsoft.com/office/officeart/2016/7/layout/LinearBlockProcessNumbered"/>
    <dgm:cxn modelId="{9D23BB64-D4C2-4C5A-8A12-D7AE1EFCF1B1}" type="presOf" srcId="{D6453A55-AA19-43E3-B186-6013B3B15583}" destId="{3EF5D9ED-7692-4DD0-AB1E-7AD368E4580F}" srcOrd="0" destOrd="0" presId="urn:microsoft.com/office/officeart/2016/7/layout/LinearBlockProcessNumbered"/>
    <dgm:cxn modelId="{7E641366-9033-474B-8688-2DD977AA2B9D}" srcId="{95EFB6D3-9017-482F-9B42-F0FABF33A42C}" destId="{2CDD8A63-48EA-4625-B29E-AA94E3AB3538}" srcOrd="3" destOrd="0" parTransId="{0B99CCCA-D285-49AF-BFE2-23A5AFA2236C}" sibTransId="{06F25CA5-566C-404C-875F-95DC635359C1}"/>
    <dgm:cxn modelId="{EB3E9D47-DF10-4B33-89F7-522D081D1FE6}" srcId="{95EFB6D3-9017-482F-9B42-F0FABF33A42C}" destId="{D6453A55-AA19-43E3-B186-6013B3B15583}" srcOrd="5" destOrd="0" parTransId="{8FDAB330-001B-422C-8B70-63DAD05FA86A}" sibTransId="{CAE5E1A2-C5EF-4EA6-A579-B1B37170A3F6}"/>
    <dgm:cxn modelId="{56FE0352-DBFC-40DF-B0F8-075EF48B4159}" srcId="{95EFB6D3-9017-482F-9B42-F0FABF33A42C}" destId="{29188AFC-7080-4DA0-861C-013F94F63250}" srcOrd="1" destOrd="0" parTransId="{8AC431E2-DCC6-44B5-BC8F-EC49C2483768}" sibTransId="{3FF1AF81-A208-4BDF-825B-CB663F70DEC4}"/>
    <dgm:cxn modelId="{8C66D975-245B-47DB-9A39-49AE85063009}" type="presOf" srcId="{D6453A55-AA19-43E3-B186-6013B3B15583}" destId="{16D850E0-15B8-452E-8AE7-61712C5E940C}" srcOrd="1" destOrd="0" presId="urn:microsoft.com/office/officeart/2016/7/layout/LinearBlockProcessNumbered"/>
    <dgm:cxn modelId="{BACE1E79-4F9E-4008-9D2D-7877EC400711}" type="presOf" srcId="{29188AFC-7080-4DA0-861C-013F94F63250}" destId="{B651C19C-B26F-41FF-A074-D6FDF98872DE}" srcOrd="0" destOrd="0" presId="urn:microsoft.com/office/officeart/2016/7/layout/LinearBlockProcessNumbered"/>
    <dgm:cxn modelId="{5333FA88-E5D9-4B5C-8935-5A87531F7200}" type="presOf" srcId="{06F25CA5-566C-404C-875F-95DC635359C1}" destId="{9747D40C-DE5B-4F6B-9A56-F016C4FE63E6}" srcOrd="0" destOrd="0" presId="urn:microsoft.com/office/officeart/2016/7/layout/LinearBlockProcessNumbered"/>
    <dgm:cxn modelId="{832A6899-F15F-4BA8-8782-DCE1BAD9DBDC}" type="presOf" srcId="{8D0CB712-5E79-4217-A691-2DC7E4A4CCD3}" destId="{60B3C5CC-CD75-4F43-B003-8704DD94B6ED}" srcOrd="1" destOrd="0" presId="urn:microsoft.com/office/officeart/2016/7/layout/LinearBlockProcessNumbered"/>
    <dgm:cxn modelId="{4EF23D9B-80C7-4E83-AA3F-386CC2B9C9C5}" srcId="{95EFB6D3-9017-482F-9B42-F0FABF33A42C}" destId="{548B81D1-34F4-4809-AF83-2D16BB4BDE9B}" srcOrd="4" destOrd="0" parTransId="{673FAE4A-A8A1-4C43-8C97-FDA47B6E2CFF}" sibTransId="{C20243C7-B9CB-4C44-9119-02F1387776D3}"/>
    <dgm:cxn modelId="{A78C009C-E03E-4AD0-9557-557C6A28ED88}" type="presOf" srcId="{29188AFC-7080-4DA0-861C-013F94F63250}" destId="{047907A0-8F6D-46EF-81B6-3E6E18420939}" srcOrd="1" destOrd="0" presId="urn:microsoft.com/office/officeart/2016/7/layout/LinearBlockProcessNumbered"/>
    <dgm:cxn modelId="{F6FB14A0-3421-48EB-B02B-0E1A3E10E4EF}" type="presOf" srcId="{2CDD8A63-48EA-4625-B29E-AA94E3AB3538}" destId="{40CA2A78-2B31-48DF-8480-06404185B80C}" srcOrd="1" destOrd="0" presId="urn:microsoft.com/office/officeart/2016/7/layout/LinearBlockProcessNumbered"/>
    <dgm:cxn modelId="{1750B4B1-3132-49AA-B9A1-92C972D0723D}" type="presOf" srcId="{175C6633-E4EB-4669-ACFD-CF2C80B4DDC9}" destId="{C9D04AD7-A666-48B0-8A6D-C68D84F34349}" srcOrd="1" destOrd="0" presId="urn:microsoft.com/office/officeart/2016/7/layout/LinearBlockProcessNumbered"/>
    <dgm:cxn modelId="{7EA319B8-ACD4-4800-9D84-D50F55D95536}" type="presOf" srcId="{95EFB6D3-9017-482F-9B42-F0FABF33A42C}" destId="{B5E29D7A-27B4-45B7-AF4C-464FF530F33F}" srcOrd="0" destOrd="0" presId="urn:microsoft.com/office/officeart/2016/7/layout/LinearBlockProcessNumbered"/>
    <dgm:cxn modelId="{DB97BAC6-4197-4A22-A82C-2B4ED2E00D26}" type="presOf" srcId="{8D0CB712-5E79-4217-A691-2DC7E4A4CCD3}" destId="{23F4C3DF-446B-4B70-A65D-3FF0CF079D7B}" srcOrd="0" destOrd="0" presId="urn:microsoft.com/office/officeart/2016/7/layout/LinearBlockProcessNumbered"/>
    <dgm:cxn modelId="{D4E0B3CC-E116-4766-893A-7252070B7608}" type="presOf" srcId="{548B81D1-34F4-4809-AF83-2D16BB4BDE9B}" destId="{605FFD3D-90BB-4394-9CDD-E61F499F33A9}" srcOrd="1" destOrd="0" presId="urn:microsoft.com/office/officeart/2016/7/layout/LinearBlockProcessNumbered"/>
    <dgm:cxn modelId="{BE7687D2-208F-4393-A2E5-1DD02F0FD9B0}" srcId="{95EFB6D3-9017-482F-9B42-F0FABF33A42C}" destId="{8D0CB712-5E79-4217-A691-2DC7E4A4CCD3}" srcOrd="2" destOrd="0" parTransId="{84A1FEF5-6F89-4E63-91FA-EDB75735C7D6}" sibTransId="{E27D76C2-5F37-40A0-AC33-E042AFF9441C}"/>
    <dgm:cxn modelId="{0C42D0D2-F4EF-41F2-A732-A051FD38D984}" type="presOf" srcId="{2CDD8A63-48EA-4625-B29E-AA94E3AB3538}" destId="{A7DF3DFA-336A-4FE8-B70E-B4BFCB6693C8}" srcOrd="0" destOrd="0" presId="urn:microsoft.com/office/officeart/2016/7/layout/LinearBlockProcessNumbered"/>
    <dgm:cxn modelId="{B3CF6FD3-1118-40C7-BC1E-475534CF5817}" type="presOf" srcId="{3FF1AF81-A208-4BDF-825B-CB663F70DEC4}" destId="{CB7DBC08-3A4B-4175-9C36-B26942856E8C}" srcOrd="0" destOrd="0" presId="urn:microsoft.com/office/officeart/2016/7/layout/LinearBlockProcessNumbered"/>
    <dgm:cxn modelId="{9E5EC0E6-01E2-4C43-A178-DAF0033AB681}" type="presOf" srcId="{548B81D1-34F4-4809-AF83-2D16BB4BDE9B}" destId="{591425EB-AE3B-4C2F-91FB-66373E7F9CA5}" srcOrd="0" destOrd="0" presId="urn:microsoft.com/office/officeart/2016/7/layout/LinearBlockProcessNumbered"/>
    <dgm:cxn modelId="{265870E7-0D1D-41DC-BC69-C9842763AAFE}" type="presOf" srcId="{175C6633-E4EB-4669-ACFD-CF2C80B4DDC9}" destId="{1E8F5D90-042D-4412-B2F2-2DFF64254D5C}" srcOrd="0" destOrd="0" presId="urn:microsoft.com/office/officeart/2016/7/layout/LinearBlockProcessNumbered"/>
    <dgm:cxn modelId="{ED165A6F-EA04-493C-9D37-B80C1128D269}" type="presParOf" srcId="{B5E29D7A-27B4-45B7-AF4C-464FF530F33F}" destId="{FA687E94-213F-4904-A78B-1DBCAAAA8EB5}" srcOrd="0" destOrd="0" presId="urn:microsoft.com/office/officeart/2016/7/layout/LinearBlockProcessNumbered"/>
    <dgm:cxn modelId="{DBC646BC-1EBF-4679-8BBA-8B17A76FA922}" type="presParOf" srcId="{FA687E94-213F-4904-A78B-1DBCAAAA8EB5}" destId="{1E8F5D90-042D-4412-B2F2-2DFF64254D5C}" srcOrd="0" destOrd="0" presId="urn:microsoft.com/office/officeart/2016/7/layout/LinearBlockProcessNumbered"/>
    <dgm:cxn modelId="{393DD0E7-8F01-431E-9DAE-A3EE9652EA8F}" type="presParOf" srcId="{FA687E94-213F-4904-A78B-1DBCAAAA8EB5}" destId="{E4AB1825-1332-4980-8118-90FD05AD0971}" srcOrd="1" destOrd="0" presId="urn:microsoft.com/office/officeart/2016/7/layout/LinearBlockProcessNumbered"/>
    <dgm:cxn modelId="{4508B5AB-8452-4EFA-BBEA-D61AA7F19858}" type="presParOf" srcId="{FA687E94-213F-4904-A78B-1DBCAAAA8EB5}" destId="{C9D04AD7-A666-48B0-8A6D-C68D84F34349}" srcOrd="2" destOrd="0" presId="urn:microsoft.com/office/officeart/2016/7/layout/LinearBlockProcessNumbered"/>
    <dgm:cxn modelId="{E8D19802-85B5-42E8-AB6E-77545B9E94B5}" type="presParOf" srcId="{B5E29D7A-27B4-45B7-AF4C-464FF530F33F}" destId="{2837361C-CFFB-41F1-90BE-358486082C47}" srcOrd="1" destOrd="0" presId="urn:microsoft.com/office/officeart/2016/7/layout/LinearBlockProcessNumbered"/>
    <dgm:cxn modelId="{ED8BFE9E-2733-4465-BF61-D5AE86F01732}" type="presParOf" srcId="{B5E29D7A-27B4-45B7-AF4C-464FF530F33F}" destId="{458FA8BB-AD4F-41DE-95EC-5AB899686C65}" srcOrd="2" destOrd="0" presId="urn:microsoft.com/office/officeart/2016/7/layout/LinearBlockProcessNumbered"/>
    <dgm:cxn modelId="{E98BBDD9-2B3A-4BC1-BE43-A2061211F6C1}" type="presParOf" srcId="{458FA8BB-AD4F-41DE-95EC-5AB899686C65}" destId="{B651C19C-B26F-41FF-A074-D6FDF98872DE}" srcOrd="0" destOrd="0" presId="urn:microsoft.com/office/officeart/2016/7/layout/LinearBlockProcessNumbered"/>
    <dgm:cxn modelId="{80D02CC7-0B73-49FC-B6F3-1F037BBB860F}" type="presParOf" srcId="{458FA8BB-AD4F-41DE-95EC-5AB899686C65}" destId="{CB7DBC08-3A4B-4175-9C36-B26942856E8C}" srcOrd="1" destOrd="0" presId="urn:microsoft.com/office/officeart/2016/7/layout/LinearBlockProcessNumbered"/>
    <dgm:cxn modelId="{4DF322F4-36AC-4E73-BCD2-AE28FE1C2671}" type="presParOf" srcId="{458FA8BB-AD4F-41DE-95EC-5AB899686C65}" destId="{047907A0-8F6D-46EF-81B6-3E6E18420939}" srcOrd="2" destOrd="0" presId="urn:microsoft.com/office/officeart/2016/7/layout/LinearBlockProcessNumbered"/>
    <dgm:cxn modelId="{A48E6BBA-D41C-40C0-B436-CE28347AAE01}" type="presParOf" srcId="{B5E29D7A-27B4-45B7-AF4C-464FF530F33F}" destId="{0363BFDD-18E1-4724-9257-653FA70F6230}" srcOrd="3" destOrd="0" presId="urn:microsoft.com/office/officeart/2016/7/layout/LinearBlockProcessNumbered"/>
    <dgm:cxn modelId="{59715095-9295-4DD6-9DF9-B6C68298A2C1}" type="presParOf" srcId="{B5E29D7A-27B4-45B7-AF4C-464FF530F33F}" destId="{1C314AC3-46FB-420A-9E14-8648A5206CBD}" srcOrd="4" destOrd="0" presId="urn:microsoft.com/office/officeart/2016/7/layout/LinearBlockProcessNumbered"/>
    <dgm:cxn modelId="{A68AE915-DB42-47F0-AB17-87238A209B16}" type="presParOf" srcId="{1C314AC3-46FB-420A-9E14-8648A5206CBD}" destId="{23F4C3DF-446B-4B70-A65D-3FF0CF079D7B}" srcOrd="0" destOrd="0" presId="urn:microsoft.com/office/officeart/2016/7/layout/LinearBlockProcessNumbered"/>
    <dgm:cxn modelId="{1A251F8D-133E-4DB3-9625-2F312327B6BB}" type="presParOf" srcId="{1C314AC3-46FB-420A-9E14-8648A5206CBD}" destId="{0175CB08-BB5C-42FD-A92A-B37A8BFE5D38}" srcOrd="1" destOrd="0" presId="urn:microsoft.com/office/officeart/2016/7/layout/LinearBlockProcessNumbered"/>
    <dgm:cxn modelId="{59B85E54-2EF1-4668-A373-8DCE83C6CE9B}" type="presParOf" srcId="{1C314AC3-46FB-420A-9E14-8648A5206CBD}" destId="{60B3C5CC-CD75-4F43-B003-8704DD94B6ED}" srcOrd="2" destOrd="0" presId="urn:microsoft.com/office/officeart/2016/7/layout/LinearBlockProcessNumbered"/>
    <dgm:cxn modelId="{B3C2AC69-CD11-4B8C-BA26-424CEB54B556}" type="presParOf" srcId="{B5E29D7A-27B4-45B7-AF4C-464FF530F33F}" destId="{16B911A5-424C-4DF4-973E-14C056B76004}" srcOrd="5" destOrd="0" presId="urn:microsoft.com/office/officeart/2016/7/layout/LinearBlockProcessNumbered"/>
    <dgm:cxn modelId="{796F78E9-9BE5-4177-A5FE-5F286E0D10B1}" type="presParOf" srcId="{B5E29D7A-27B4-45B7-AF4C-464FF530F33F}" destId="{1842DC73-47E0-461F-AA7E-DE5C1AB27389}" srcOrd="6" destOrd="0" presId="urn:microsoft.com/office/officeart/2016/7/layout/LinearBlockProcessNumbered"/>
    <dgm:cxn modelId="{F5B8784C-4402-455A-B075-D6234445C6DE}" type="presParOf" srcId="{1842DC73-47E0-461F-AA7E-DE5C1AB27389}" destId="{A7DF3DFA-336A-4FE8-B70E-B4BFCB6693C8}" srcOrd="0" destOrd="0" presId="urn:microsoft.com/office/officeart/2016/7/layout/LinearBlockProcessNumbered"/>
    <dgm:cxn modelId="{2D250F38-7D6D-4C79-8190-67190C9DA0D1}" type="presParOf" srcId="{1842DC73-47E0-461F-AA7E-DE5C1AB27389}" destId="{9747D40C-DE5B-4F6B-9A56-F016C4FE63E6}" srcOrd="1" destOrd="0" presId="urn:microsoft.com/office/officeart/2016/7/layout/LinearBlockProcessNumbered"/>
    <dgm:cxn modelId="{EBF5307C-9B94-4831-8491-3FDDAAF58BCE}" type="presParOf" srcId="{1842DC73-47E0-461F-AA7E-DE5C1AB27389}" destId="{40CA2A78-2B31-48DF-8480-06404185B80C}" srcOrd="2" destOrd="0" presId="urn:microsoft.com/office/officeart/2016/7/layout/LinearBlockProcessNumbered"/>
    <dgm:cxn modelId="{A2CAAD17-8966-493A-A74A-74753F60F99C}" type="presParOf" srcId="{B5E29D7A-27B4-45B7-AF4C-464FF530F33F}" destId="{8760CD84-4C95-40C3-9B7E-1C42538F18B3}" srcOrd="7" destOrd="0" presId="urn:microsoft.com/office/officeart/2016/7/layout/LinearBlockProcessNumbered"/>
    <dgm:cxn modelId="{D7E10160-61DC-429F-AD32-3D48CAD76152}" type="presParOf" srcId="{B5E29D7A-27B4-45B7-AF4C-464FF530F33F}" destId="{3B1DAA4B-A446-43B8-9D3C-598FC312BD47}" srcOrd="8" destOrd="0" presId="urn:microsoft.com/office/officeart/2016/7/layout/LinearBlockProcessNumbered"/>
    <dgm:cxn modelId="{3EC5D9E0-269E-41AD-9D4A-9FAD06BD89C6}" type="presParOf" srcId="{3B1DAA4B-A446-43B8-9D3C-598FC312BD47}" destId="{591425EB-AE3B-4C2F-91FB-66373E7F9CA5}" srcOrd="0" destOrd="0" presId="urn:microsoft.com/office/officeart/2016/7/layout/LinearBlockProcessNumbered"/>
    <dgm:cxn modelId="{A6F905B5-0B3B-4D20-B9D4-8AEA7127F68E}" type="presParOf" srcId="{3B1DAA4B-A446-43B8-9D3C-598FC312BD47}" destId="{268768AF-043E-4FC0-A3BF-DEDD47C69767}" srcOrd="1" destOrd="0" presId="urn:microsoft.com/office/officeart/2016/7/layout/LinearBlockProcessNumbered"/>
    <dgm:cxn modelId="{148AE15A-3149-47B8-91AE-ABB247E17E44}" type="presParOf" srcId="{3B1DAA4B-A446-43B8-9D3C-598FC312BD47}" destId="{605FFD3D-90BB-4394-9CDD-E61F499F33A9}" srcOrd="2" destOrd="0" presId="urn:microsoft.com/office/officeart/2016/7/layout/LinearBlockProcessNumbered"/>
    <dgm:cxn modelId="{53362C24-3E13-49AB-B972-B1B2BC93BB92}" type="presParOf" srcId="{B5E29D7A-27B4-45B7-AF4C-464FF530F33F}" destId="{BE6344BC-091F-44A7-A706-A89FBB922EEE}" srcOrd="9" destOrd="0" presId="urn:microsoft.com/office/officeart/2016/7/layout/LinearBlockProcessNumbered"/>
    <dgm:cxn modelId="{862D001B-404D-4AEA-B4E7-6661794C4181}" type="presParOf" srcId="{B5E29D7A-27B4-45B7-AF4C-464FF530F33F}" destId="{9C12A607-8F54-42DC-944B-733F55F04FC6}" srcOrd="10" destOrd="0" presId="urn:microsoft.com/office/officeart/2016/7/layout/LinearBlockProcessNumbered"/>
    <dgm:cxn modelId="{9686E5F4-384C-486A-AAC0-CDA3596BF3E7}" type="presParOf" srcId="{9C12A607-8F54-42DC-944B-733F55F04FC6}" destId="{3EF5D9ED-7692-4DD0-AB1E-7AD368E4580F}" srcOrd="0" destOrd="0" presId="urn:microsoft.com/office/officeart/2016/7/layout/LinearBlockProcessNumbered"/>
    <dgm:cxn modelId="{E9C6770D-FF13-4A71-B049-8A7BA4B0046F}" type="presParOf" srcId="{9C12A607-8F54-42DC-944B-733F55F04FC6}" destId="{62713FB9-3FF8-4195-8EE6-5065241EAD31}" srcOrd="1" destOrd="0" presId="urn:microsoft.com/office/officeart/2016/7/layout/LinearBlockProcessNumbered"/>
    <dgm:cxn modelId="{B14EB701-AF1D-4559-9F92-16170A539186}" type="presParOf" srcId="{9C12A607-8F54-42DC-944B-733F55F04FC6}" destId="{16D850E0-15B8-452E-8AE7-61712C5E94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A0117-23DA-4A4A-B212-00EEAD6AE765}">
      <dsp:nvSpPr>
        <dsp:cNvPr id="0" name=""/>
        <dsp:cNvSpPr/>
      </dsp:nvSpPr>
      <dsp:spPr>
        <a:xfrm>
          <a:off x="0" y="47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4579E-E1A0-408B-8849-B67CC17590D3}">
      <dsp:nvSpPr>
        <dsp:cNvPr id="0" name=""/>
        <dsp:cNvSpPr/>
      </dsp:nvSpPr>
      <dsp:spPr>
        <a:xfrm>
          <a:off x="198724" y="148288"/>
          <a:ext cx="361317" cy="361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837F-2D00-46EF-BFFF-F890BB975B91}">
      <dsp:nvSpPr>
        <dsp:cNvPr id="0" name=""/>
        <dsp:cNvSpPr/>
      </dsp:nvSpPr>
      <dsp:spPr>
        <a:xfrm>
          <a:off x="758765" y="47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Objectifs du projet</a:t>
          </a:r>
          <a:endParaRPr lang="en-US" sz="1600" kern="1200"/>
        </a:p>
      </dsp:txBody>
      <dsp:txXfrm>
        <a:off x="758765" y="477"/>
        <a:ext cx="6074409" cy="656940"/>
      </dsp:txXfrm>
    </dsp:sp>
    <dsp:sp modelId="{B905B593-AAAC-41C9-BECD-B5C907CB1DE8}">
      <dsp:nvSpPr>
        <dsp:cNvPr id="0" name=""/>
        <dsp:cNvSpPr/>
      </dsp:nvSpPr>
      <dsp:spPr>
        <a:xfrm>
          <a:off x="0" y="82165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6EA2-E374-4467-A2E2-777837E1A16F}">
      <dsp:nvSpPr>
        <dsp:cNvPr id="0" name=""/>
        <dsp:cNvSpPr/>
      </dsp:nvSpPr>
      <dsp:spPr>
        <a:xfrm>
          <a:off x="198724" y="969463"/>
          <a:ext cx="361317" cy="361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C5505-BE44-44D2-92CA-CAE28F7583EC}">
      <dsp:nvSpPr>
        <dsp:cNvPr id="0" name=""/>
        <dsp:cNvSpPr/>
      </dsp:nvSpPr>
      <dsp:spPr>
        <a:xfrm>
          <a:off x="758765" y="82165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Planning</a:t>
          </a:r>
        </a:p>
      </dsp:txBody>
      <dsp:txXfrm>
        <a:off x="758765" y="821652"/>
        <a:ext cx="6074409" cy="656940"/>
      </dsp:txXfrm>
    </dsp:sp>
    <dsp:sp modelId="{39DD230B-CF8E-496B-B1A2-703F4B830880}">
      <dsp:nvSpPr>
        <dsp:cNvPr id="0" name=""/>
        <dsp:cNvSpPr/>
      </dsp:nvSpPr>
      <dsp:spPr>
        <a:xfrm>
          <a:off x="0" y="164282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8B28C-5830-4C9F-BAE8-0DD183AB1D4A}">
      <dsp:nvSpPr>
        <dsp:cNvPr id="0" name=""/>
        <dsp:cNvSpPr/>
      </dsp:nvSpPr>
      <dsp:spPr>
        <a:xfrm>
          <a:off x="198724" y="1790639"/>
          <a:ext cx="361317" cy="361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AD2DE-839F-4134-A6BC-CDA013A72784}">
      <dsp:nvSpPr>
        <dsp:cNvPr id="0" name=""/>
        <dsp:cNvSpPr/>
      </dsp:nvSpPr>
      <dsp:spPr>
        <a:xfrm>
          <a:off x="758765" y="164282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Algorithme de fonctionnement</a:t>
          </a:r>
          <a:endParaRPr lang="en-US" sz="1600" kern="1200"/>
        </a:p>
      </dsp:txBody>
      <dsp:txXfrm>
        <a:off x="758765" y="1642827"/>
        <a:ext cx="6074409" cy="656940"/>
      </dsp:txXfrm>
    </dsp:sp>
    <dsp:sp modelId="{6961691B-D0BE-4CFE-994C-6E537239486A}">
      <dsp:nvSpPr>
        <dsp:cNvPr id="0" name=""/>
        <dsp:cNvSpPr/>
      </dsp:nvSpPr>
      <dsp:spPr>
        <a:xfrm>
          <a:off x="0" y="246400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BE4E9-6FE9-4901-8D73-E38113FCD6F2}">
      <dsp:nvSpPr>
        <dsp:cNvPr id="0" name=""/>
        <dsp:cNvSpPr/>
      </dsp:nvSpPr>
      <dsp:spPr>
        <a:xfrm>
          <a:off x="198724" y="2611814"/>
          <a:ext cx="361317" cy="361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A08BD-1B73-44A2-A106-CC6CAA149005}">
      <dsp:nvSpPr>
        <dsp:cNvPr id="0" name=""/>
        <dsp:cNvSpPr/>
      </dsp:nvSpPr>
      <dsp:spPr>
        <a:xfrm>
          <a:off x="758765" y="246400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Fonctions du code &amp; Application mobile</a:t>
          </a:r>
          <a:endParaRPr lang="en-US" sz="1600" kern="1200" dirty="0"/>
        </a:p>
      </dsp:txBody>
      <dsp:txXfrm>
        <a:off x="758765" y="2464002"/>
        <a:ext cx="6074409" cy="656940"/>
      </dsp:txXfrm>
    </dsp:sp>
    <dsp:sp modelId="{5313A277-9094-4C07-A0EE-46239CB71613}">
      <dsp:nvSpPr>
        <dsp:cNvPr id="0" name=""/>
        <dsp:cNvSpPr/>
      </dsp:nvSpPr>
      <dsp:spPr>
        <a:xfrm>
          <a:off x="0" y="328517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161C-1E34-43DC-AC9C-FBFC9B63C63D}">
      <dsp:nvSpPr>
        <dsp:cNvPr id="0" name=""/>
        <dsp:cNvSpPr/>
      </dsp:nvSpPr>
      <dsp:spPr>
        <a:xfrm>
          <a:off x="198724" y="3432989"/>
          <a:ext cx="361317" cy="361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7AAB-320B-448D-8043-F13E469790E8}">
      <dsp:nvSpPr>
        <dsp:cNvPr id="0" name=""/>
        <dsp:cNvSpPr/>
      </dsp:nvSpPr>
      <dsp:spPr>
        <a:xfrm>
          <a:off x="758765" y="328517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Matériel</a:t>
          </a:r>
          <a:endParaRPr lang="en-US" sz="1600" kern="1200"/>
        </a:p>
      </dsp:txBody>
      <dsp:txXfrm>
        <a:off x="758765" y="3285178"/>
        <a:ext cx="6074409" cy="656940"/>
      </dsp:txXfrm>
    </dsp:sp>
    <dsp:sp modelId="{10A43D2F-0690-4247-B01A-6D7B5C645E58}">
      <dsp:nvSpPr>
        <dsp:cNvPr id="0" name=""/>
        <dsp:cNvSpPr/>
      </dsp:nvSpPr>
      <dsp:spPr>
        <a:xfrm>
          <a:off x="0" y="4106353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35647-50AA-4DA4-B736-516B3C3919EB}">
      <dsp:nvSpPr>
        <dsp:cNvPr id="0" name=""/>
        <dsp:cNvSpPr/>
      </dsp:nvSpPr>
      <dsp:spPr>
        <a:xfrm>
          <a:off x="198724" y="4254164"/>
          <a:ext cx="361317" cy="361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AB280-BB23-4A7F-92F7-AD1F4CDD51A9}">
      <dsp:nvSpPr>
        <dsp:cNvPr id="0" name=""/>
        <dsp:cNvSpPr/>
      </dsp:nvSpPr>
      <dsp:spPr>
        <a:xfrm>
          <a:off x="758765" y="4106353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Problèmes &amp; Solutions</a:t>
          </a:r>
          <a:endParaRPr lang="en-US" sz="1600" kern="1200" dirty="0"/>
        </a:p>
      </dsp:txBody>
      <dsp:txXfrm>
        <a:off x="758765" y="4106353"/>
        <a:ext cx="6074409" cy="656940"/>
      </dsp:txXfrm>
    </dsp:sp>
    <dsp:sp modelId="{DF30C0AF-C8D0-4D6E-A21E-3BA93339DB4C}">
      <dsp:nvSpPr>
        <dsp:cNvPr id="0" name=""/>
        <dsp:cNvSpPr/>
      </dsp:nvSpPr>
      <dsp:spPr>
        <a:xfrm>
          <a:off x="0" y="492752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3CDFE-5B23-4B42-BD0D-E4A76ECE96E2}">
      <dsp:nvSpPr>
        <dsp:cNvPr id="0" name=""/>
        <dsp:cNvSpPr/>
      </dsp:nvSpPr>
      <dsp:spPr>
        <a:xfrm>
          <a:off x="198724" y="5075340"/>
          <a:ext cx="361317" cy="361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8C6B-2EEB-4316-B110-775099BB738D}">
      <dsp:nvSpPr>
        <dsp:cNvPr id="0" name=""/>
        <dsp:cNvSpPr/>
      </dsp:nvSpPr>
      <dsp:spPr>
        <a:xfrm>
          <a:off x="758765" y="492752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Conclusions / Perspectives</a:t>
          </a:r>
          <a:endParaRPr lang="en-US" sz="1600" kern="1200"/>
        </a:p>
      </dsp:txBody>
      <dsp:txXfrm>
        <a:off x="758765" y="4927528"/>
        <a:ext cx="6074409" cy="656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DB5CC-090F-490D-B9E4-44D5F933705A}">
      <dsp:nvSpPr>
        <dsp:cNvPr id="0" name=""/>
        <dsp:cNvSpPr/>
      </dsp:nvSpPr>
      <dsp:spPr>
        <a:xfrm>
          <a:off x="2733831" y="386643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94F-8324-4DA7-965D-F27811EBB44A}">
      <dsp:nvSpPr>
        <dsp:cNvPr id="0" name=""/>
        <dsp:cNvSpPr/>
      </dsp:nvSpPr>
      <dsp:spPr>
        <a:xfrm>
          <a:off x="2238831" y="1466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Se déplacer en 2D</a:t>
          </a:r>
          <a:endParaRPr lang="en-US" sz="2400" kern="1200"/>
        </a:p>
      </dsp:txBody>
      <dsp:txXfrm>
        <a:off x="2238831" y="1466693"/>
        <a:ext cx="1800000" cy="720000"/>
      </dsp:txXfrm>
    </dsp:sp>
    <dsp:sp modelId="{938490FB-C246-4394-A07C-7BC374E7AEF5}">
      <dsp:nvSpPr>
        <dsp:cNvPr id="0" name=""/>
        <dsp:cNvSpPr/>
      </dsp:nvSpPr>
      <dsp:spPr>
        <a:xfrm>
          <a:off x="4848831" y="386643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48F23-6E96-4EAD-9F1A-78B859658589}">
      <dsp:nvSpPr>
        <dsp:cNvPr id="0" name=""/>
        <dsp:cNvSpPr/>
      </dsp:nvSpPr>
      <dsp:spPr>
        <a:xfrm>
          <a:off x="4353831" y="1466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Contrôle manuel</a:t>
          </a:r>
          <a:endParaRPr lang="en-US" sz="2400" kern="1200"/>
        </a:p>
      </dsp:txBody>
      <dsp:txXfrm>
        <a:off x="4353831" y="1466693"/>
        <a:ext cx="1800000" cy="720000"/>
      </dsp:txXfrm>
    </dsp:sp>
    <dsp:sp modelId="{F9613FA1-6CD4-4B52-84E1-0647E6137456}">
      <dsp:nvSpPr>
        <dsp:cNvPr id="0" name=""/>
        <dsp:cNvSpPr/>
      </dsp:nvSpPr>
      <dsp:spPr>
        <a:xfrm>
          <a:off x="6963831" y="386643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21000" b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0D367-34D8-4F54-87C4-BA1B300F845C}">
      <dsp:nvSpPr>
        <dsp:cNvPr id="0" name=""/>
        <dsp:cNvSpPr/>
      </dsp:nvSpPr>
      <dsp:spPr>
        <a:xfrm>
          <a:off x="6468831" y="1466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Dessin prédéfini</a:t>
          </a:r>
        </a:p>
      </dsp:txBody>
      <dsp:txXfrm>
        <a:off x="6468831" y="146669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F5D90-042D-4412-B2F2-2DFF64254D5C}">
      <dsp:nvSpPr>
        <dsp:cNvPr id="0" name=""/>
        <dsp:cNvSpPr/>
      </dsp:nvSpPr>
      <dsp:spPr>
        <a:xfrm>
          <a:off x="0" y="301575"/>
          <a:ext cx="1641822" cy="19701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Recherches autour du projet</a:t>
          </a:r>
          <a:endParaRPr lang="en-US" sz="1500" kern="1200"/>
        </a:p>
      </dsp:txBody>
      <dsp:txXfrm>
        <a:off x="0" y="1089649"/>
        <a:ext cx="1641822" cy="1182112"/>
      </dsp:txXfrm>
    </dsp:sp>
    <dsp:sp modelId="{E4AB1825-1332-4980-8118-90FD05AD0971}">
      <dsp:nvSpPr>
        <dsp:cNvPr id="0" name=""/>
        <dsp:cNvSpPr/>
      </dsp:nvSpPr>
      <dsp:spPr>
        <a:xfrm>
          <a:off x="0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0" y="301575"/>
        <a:ext cx="1641822" cy="788074"/>
      </dsp:txXfrm>
    </dsp:sp>
    <dsp:sp modelId="{B651C19C-B26F-41FF-A074-D6FDF98872DE}">
      <dsp:nvSpPr>
        <dsp:cNvPr id="0" name=""/>
        <dsp:cNvSpPr/>
      </dsp:nvSpPr>
      <dsp:spPr>
        <a:xfrm>
          <a:off x="1773168" y="301575"/>
          <a:ext cx="1641822" cy="1970186"/>
        </a:xfrm>
        <a:prstGeom prst="rect">
          <a:avLst/>
        </a:prstGeom>
        <a:solidFill>
          <a:schemeClr val="accent5">
            <a:hueOff val="-195468"/>
            <a:satOff val="-19821"/>
            <a:lumOff val="274"/>
            <a:alphaOff val="0"/>
          </a:schemeClr>
        </a:solidFill>
        <a:ln w="12700" cap="flat" cmpd="sng" algn="ctr">
          <a:solidFill>
            <a:schemeClr val="accent5">
              <a:hueOff val="-195468"/>
              <a:satOff val="-19821"/>
              <a:lumOff val="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Compréhension du mécanisme</a:t>
          </a:r>
          <a:endParaRPr lang="en-US" sz="1500" kern="1200"/>
        </a:p>
      </dsp:txBody>
      <dsp:txXfrm>
        <a:off x="1773168" y="1089649"/>
        <a:ext cx="1641822" cy="1182112"/>
      </dsp:txXfrm>
    </dsp:sp>
    <dsp:sp modelId="{CB7DBC08-3A4B-4175-9C36-B26942856E8C}">
      <dsp:nvSpPr>
        <dsp:cNvPr id="0" name=""/>
        <dsp:cNvSpPr/>
      </dsp:nvSpPr>
      <dsp:spPr>
        <a:xfrm>
          <a:off x="1773168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773168" y="301575"/>
        <a:ext cx="1641822" cy="788074"/>
      </dsp:txXfrm>
    </dsp:sp>
    <dsp:sp modelId="{23F4C3DF-446B-4B70-A65D-3FF0CF079D7B}">
      <dsp:nvSpPr>
        <dsp:cNvPr id="0" name=""/>
        <dsp:cNvSpPr/>
      </dsp:nvSpPr>
      <dsp:spPr>
        <a:xfrm>
          <a:off x="3546336" y="301575"/>
          <a:ext cx="1641822" cy="1970186"/>
        </a:xfrm>
        <a:prstGeom prst="rect">
          <a:avLst/>
        </a:prstGeom>
        <a:solidFill>
          <a:schemeClr val="accent5">
            <a:hueOff val="-390937"/>
            <a:satOff val="-39641"/>
            <a:lumOff val="549"/>
            <a:alphaOff val="0"/>
          </a:schemeClr>
        </a:solidFill>
        <a:ln w="12700" cap="flat" cmpd="sng" algn="ctr">
          <a:solidFill>
            <a:schemeClr val="accent5">
              <a:hueOff val="-390937"/>
              <a:satOff val="-39641"/>
              <a:lumOff val="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Réalisation des pièces en impression 3D</a:t>
          </a:r>
          <a:endParaRPr lang="en-US" sz="1500" kern="1200"/>
        </a:p>
      </dsp:txBody>
      <dsp:txXfrm>
        <a:off x="3546336" y="1089649"/>
        <a:ext cx="1641822" cy="1182112"/>
      </dsp:txXfrm>
    </dsp:sp>
    <dsp:sp modelId="{0175CB08-BB5C-42FD-A92A-B37A8BFE5D38}">
      <dsp:nvSpPr>
        <dsp:cNvPr id="0" name=""/>
        <dsp:cNvSpPr/>
      </dsp:nvSpPr>
      <dsp:spPr>
        <a:xfrm>
          <a:off x="3546336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546336" y="301575"/>
        <a:ext cx="1641822" cy="788074"/>
      </dsp:txXfrm>
    </dsp:sp>
    <dsp:sp modelId="{A7DF3DFA-336A-4FE8-B70E-B4BFCB6693C8}">
      <dsp:nvSpPr>
        <dsp:cNvPr id="0" name=""/>
        <dsp:cNvSpPr/>
      </dsp:nvSpPr>
      <dsp:spPr>
        <a:xfrm>
          <a:off x="5319504" y="301575"/>
          <a:ext cx="1641822" cy="1970186"/>
        </a:xfrm>
        <a:prstGeom prst="rect">
          <a:avLst/>
        </a:prstGeom>
        <a:solidFill>
          <a:schemeClr val="accent5">
            <a:hueOff val="-586405"/>
            <a:satOff val="-59462"/>
            <a:lumOff val="823"/>
            <a:alphaOff val="0"/>
          </a:schemeClr>
        </a:solidFill>
        <a:ln w="12700" cap="flat" cmpd="sng" algn="ctr">
          <a:solidFill>
            <a:schemeClr val="accent5">
              <a:hueOff val="-586405"/>
              <a:satOff val="-59462"/>
              <a:lumOff val="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Assemblage et branchement des moteurs</a:t>
          </a:r>
          <a:endParaRPr lang="en-US" sz="1500" kern="1200"/>
        </a:p>
      </dsp:txBody>
      <dsp:txXfrm>
        <a:off x="5319504" y="1089649"/>
        <a:ext cx="1641822" cy="1182112"/>
      </dsp:txXfrm>
    </dsp:sp>
    <dsp:sp modelId="{9747D40C-DE5B-4F6B-9A56-F016C4FE63E6}">
      <dsp:nvSpPr>
        <dsp:cNvPr id="0" name=""/>
        <dsp:cNvSpPr/>
      </dsp:nvSpPr>
      <dsp:spPr>
        <a:xfrm>
          <a:off x="5319504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5319504" y="301575"/>
        <a:ext cx="1641822" cy="788074"/>
      </dsp:txXfrm>
    </dsp:sp>
    <dsp:sp modelId="{591425EB-AE3B-4C2F-91FB-66373E7F9CA5}">
      <dsp:nvSpPr>
        <dsp:cNvPr id="0" name=""/>
        <dsp:cNvSpPr/>
      </dsp:nvSpPr>
      <dsp:spPr>
        <a:xfrm>
          <a:off x="7092672" y="301575"/>
          <a:ext cx="1641822" cy="1970186"/>
        </a:xfrm>
        <a:prstGeom prst="rect">
          <a:avLst/>
        </a:prstGeom>
        <a:solidFill>
          <a:schemeClr val="accent5">
            <a:hueOff val="-781874"/>
            <a:satOff val="-79282"/>
            <a:lumOff val="1098"/>
            <a:alphaOff val="0"/>
          </a:schemeClr>
        </a:solidFill>
        <a:ln w="12700" cap="flat" cmpd="sng" algn="ctr">
          <a:solidFill>
            <a:schemeClr val="accent5">
              <a:hueOff val="-781874"/>
              <a:satOff val="-79282"/>
              <a:lumOff val="1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Codage</a:t>
          </a:r>
          <a:endParaRPr lang="en-US" sz="1500" kern="1200"/>
        </a:p>
      </dsp:txBody>
      <dsp:txXfrm>
        <a:off x="7092672" y="1089649"/>
        <a:ext cx="1641822" cy="1182112"/>
      </dsp:txXfrm>
    </dsp:sp>
    <dsp:sp modelId="{268768AF-043E-4FC0-A3BF-DEDD47C69767}">
      <dsp:nvSpPr>
        <dsp:cNvPr id="0" name=""/>
        <dsp:cNvSpPr/>
      </dsp:nvSpPr>
      <dsp:spPr>
        <a:xfrm>
          <a:off x="7092672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05</a:t>
          </a:r>
        </a:p>
      </dsp:txBody>
      <dsp:txXfrm>
        <a:off x="7092672" y="301575"/>
        <a:ext cx="1641822" cy="788074"/>
      </dsp:txXfrm>
    </dsp:sp>
    <dsp:sp modelId="{3EF5D9ED-7692-4DD0-AB1E-7AD368E4580F}">
      <dsp:nvSpPr>
        <dsp:cNvPr id="0" name=""/>
        <dsp:cNvSpPr/>
      </dsp:nvSpPr>
      <dsp:spPr>
        <a:xfrm>
          <a:off x="8865840" y="301575"/>
          <a:ext cx="1641822" cy="1970186"/>
        </a:xfrm>
        <a:prstGeom prst="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accent5">
              <a:hueOff val="-977342"/>
              <a:satOff val="-99103"/>
              <a:lumOff val="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0" rIns="1621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Application mobile</a:t>
          </a:r>
          <a:endParaRPr lang="en-US" sz="1500" kern="1200"/>
        </a:p>
      </dsp:txBody>
      <dsp:txXfrm>
        <a:off x="8865840" y="1089649"/>
        <a:ext cx="1641822" cy="1182112"/>
      </dsp:txXfrm>
    </dsp:sp>
    <dsp:sp modelId="{62713FB9-3FF8-4195-8EE6-5065241EAD31}">
      <dsp:nvSpPr>
        <dsp:cNvPr id="0" name=""/>
        <dsp:cNvSpPr/>
      </dsp:nvSpPr>
      <dsp:spPr>
        <a:xfrm>
          <a:off x="8865840" y="301575"/>
          <a:ext cx="1641822" cy="7880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176" tIns="165100" rIns="162176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06</a:t>
          </a:r>
        </a:p>
      </dsp:txBody>
      <dsp:txXfrm>
        <a:off x="8865840" y="301575"/>
        <a:ext cx="1641822" cy="78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2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0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D4FE94-5DBE-30D6-F163-5C40605AA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3013510"/>
            <a:ext cx="5614993" cy="3093468"/>
          </a:xfrm>
        </p:spPr>
        <p:txBody>
          <a:bodyPr anchor="t">
            <a:normAutofit/>
          </a:bodyPr>
          <a:lstStyle/>
          <a:p>
            <a:r>
              <a:rPr lang="fr-FR" dirty="0"/>
              <a:t>Machine à écrire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05A28B-5A13-9906-6EF4-9C737243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8" y="702870"/>
            <a:ext cx="5614993" cy="2163418"/>
          </a:xfrm>
        </p:spPr>
        <p:txBody>
          <a:bodyPr anchor="b">
            <a:normAutofit/>
          </a:bodyPr>
          <a:lstStyle/>
          <a:p>
            <a:r>
              <a:rPr lang="fr-FR" dirty="0"/>
              <a:t>Réalisé par Kechid Adel &amp; Grillon Théo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DA675B-659D-6866-58C8-8E072CB1B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3" b="-1"/>
          <a:stretch/>
        </p:blipFill>
        <p:spPr>
          <a:xfrm rot="5400000">
            <a:off x="218124" y="754331"/>
            <a:ext cx="5878282" cy="53493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03A68-F2F9-497C-84E3-828803AD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B4113D-3F0C-4EF3-B283-1A0B699B2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7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44"/>
    </mc:Choice>
    <mc:Fallback>
      <p:transition spd="slow" advTm="254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33FD5CCD-695F-C7A1-893E-691787C8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046" r="-1" b="13663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B3F6BC-F913-612F-DC76-BCAAE4BA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Conclusions Perspectives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3BF173-E8FE-4201-89A7-ABF03E41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5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CB52-4EAC-CA10-4494-1D798B6C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fr-FR" sz="5600"/>
              <a:t>Sommaire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187F979-7DF3-DA8B-C198-DD0946F75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7248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5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D490B1-03D8-1D14-196D-7AA572A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fr-FR" sz="7200"/>
              <a:t>Objectifs du projet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D0EA8FF6-D8E8-1E6B-68E7-B0440E270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29602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9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F9CEBE-DE16-5905-9C47-D5C3724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fr-FR" sz="7200"/>
              <a:t>Planning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C2B222C-35DB-BC9C-3F7F-065A2F6EC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741158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5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FE8708-DCF3-7841-B065-786E3E6E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 err="1"/>
              <a:t>Algorithme</a:t>
            </a:r>
            <a:r>
              <a:rPr lang="en-US" sz="5600" dirty="0"/>
              <a:t> de </a:t>
            </a:r>
            <a:r>
              <a:rPr lang="en-US" sz="5600" dirty="0" err="1"/>
              <a:t>fonctionnement</a:t>
            </a:r>
            <a:endParaRPr lang="en-US" sz="5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6AFD3DD9-4603-C6C8-E3CF-9D42CDE2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51" y="634429"/>
            <a:ext cx="4839119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94C291-2558-2E27-6259-78C0A4D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fr-FR" dirty="0"/>
              <a:t>Fonctions</a:t>
            </a:r>
            <a:br>
              <a:rPr lang="fr-FR" dirty="0"/>
            </a:br>
            <a:r>
              <a:rPr lang="fr-FR" dirty="0"/>
              <a:t>du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A233CA0-223E-99F9-5D02-1C578534AF9C}"/>
              </a:ext>
            </a:extLst>
          </p:cNvPr>
          <p:cNvSpPr/>
          <p:nvPr/>
        </p:nvSpPr>
        <p:spPr>
          <a:xfrm>
            <a:off x="5555973" y="2107092"/>
            <a:ext cx="2186610" cy="7194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 manuel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FFC3BC-40FC-DA77-4110-F7F38BEA599E}"/>
              </a:ext>
            </a:extLst>
          </p:cNvPr>
          <p:cNvSpPr/>
          <p:nvPr/>
        </p:nvSpPr>
        <p:spPr>
          <a:xfrm>
            <a:off x="5402745" y="3394933"/>
            <a:ext cx="2352258" cy="5944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Bluetooth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027883B6-1022-69E1-18A9-0B9EAF9F9F13}"/>
              </a:ext>
            </a:extLst>
          </p:cNvPr>
          <p:cNvSpPr/>
          <p:nvPr/>
        </p:nvSpPr>
        <p:spPr>
          <a:xfrm>
            <a:off x="6492734" y="2800486"/>
            <a:ext cx="347869" cy="5998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B03A1F92-4DBC-0D39-2D1A-581519533AEE}"/>
              </a:ext>
            </a:extLst>
          </p:cNvPr>
          <p:cNvSpPr/>
          <p:nvPr/>
        </p:nvSpPr>
        <p:spPr>
          <a:xfrm>
            <a:off x="6492734" y="3994433"/>
            <a:ext cx="301905" cy="6555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A5DE25D-86DE-ED95-B865-24DCA12769C0}"/>
              </a:ext>
            </a:extLst>
          </p:cNvPr>
          <p:cNvSpPr/>
          <p:nvPr/>
        </p:nvSpPr>
        <p:spPr>
          <a:xfrm>
            <a:off x="5502860" y="4650008"/>
            <a:ext cx="2176670" cy="9541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 Arduino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DFB852C-B497-1647-2767-96A383A60EE2}"/>
              </a:ext>
            </a:extLst>
          </p:cNvPr>
          <p:cNvSpPr/>
          <p:nvPr/>
        </p:nvSpPr>
        <p:spPr>
          <a:xfrm>
            <a:off x="8560904" y="2103543"/>
            <a:ext cx="2186610" cy="6904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 automatique</a:t>
            </a:r>
          </a:p>
        </p:txBody>
      </p:sp>
      <p:sp>
        <p:nvSpPr>
          <p:cNvPr id="16" name="Forme en L 15">
            <a:extLst>
              <a:ext uri="{FF2B5EF4-FFF2-40B4-BE49-F238E27FC236}">
                <a16:creationId xmlns:a16="http://schemas.microsoft.com/office/drawing/2014/main" id="{6F59B058-8B05-6496-3C0F-D8A44C42E166}"/>
              </a:ext>
            </a:extLst>
          </p:cNvPr>
          <p:cNvSpPr/>
          <p:nvPr/>
        </p:nvSpPr>
        <p:spPr>
          <a:xfrm flipH="1">
            <a:off x="9289356" y="2728581"/>
            <a:ext cx="435663" cy="1097973"/>
          </a:xfrm>
          <a:prstGeom prst="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5718D8E-84C9-E313-5012-0EBE0B4E1D3D}"/>
              </a:ext>
            </a:extLst>
          </p:cNvPr>
          <p:cNvSpPr/>
          <p:nvPr/>
        </p:nvSpPr>
        <p:spPr>
          <a:xfrm flipH="1">
            <a:off x="7816298" y="3465573"/>
            <a:ext cx="1489210" cy="4846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E59240D-3235-0460-C141-1ABA8119AAE1}"/>
              </a:ext>
            </a:extLst>
          </p:cNvPr>
          <p:cNvSpPr/>
          <p:nvPr/>
        </p:nvSpPr>
        <p:spPr>
          <a:xfrm>
            <a:off x="5565914" y="838723"/>
            <a:ext cx="5181600" cy="7327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mobile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619FBDF-AD51-F582-D8E5-7017224D46CA}"/>
              </a:ext>
            </a:extLst>
          </p:cNvPr>
          <p:cNvSpPr/>
          <p:nvPr/>
        </p:nvSpPr>
        <p:spPr>
          <a:xfrm>
            <a:off x="6318386" y="1560035"/>
            <a:ext cx="708164" cy="5998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3A91B4F7-F80E-D159-6FFF-D6EDD7495001}"/>
              </a:ext>
            </a:extLst>
          </p:cNvPr>
          <p:cNvSpPr/>
          <p:nvPr/>
        </p:nvSpPr>
        <p:spPr>
          <a:xfrm>
            <a:off x="9263062" y="1516430"/>
            <a:ext cx="708164" cy="5998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2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80" y="0"/>
            <a:ext cx="121770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B5463B-E3A5-42F7-C42D-31EF8185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60" y="-955105"/>
            <a:ext cx="6120515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A92825-6865-3A68-E4AF-B825DA2D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12" y="723482"/>
            <a:ext cx="2621423" cy="53772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3C717D-33C4-13F4-1AED-022CDDFF73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27" y="2770249"/>
            <a:ext cx="6237465" cy="327467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1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B3F6BC-F913-612F-DC76-BCAAE4BA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fr-FR" sz="7200"/>
              <a:t>Matériel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93738-BD19-9B20-D30A-C4CC0571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Moteur pas à pas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Servomoteur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Planches en bois et boîtes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Plexiglas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Plastique (impression 3D)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Vis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F6BC-F913-612F-DC76-BCAAE4BA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680"/>
            <a:ext cx="10634472" cy="2157984"/>
          </a:xfrm>
        </p:spPr>
        <p:txBody>
          <a:bodyPr/>
          <a:lstStyle/>
          <a:p>
            <a:r>
              <a:rPr lang="fr-FR" dirty="0"/>
              <a:t>Problèmes &amp; Solutions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F764997-D211-2265-BD6F-5F9C1A9B4ADE}"/>
              </a:ext>
            </a:extLst>
          </p:cNvPr>
          <p:cNvSpPr/>
          <p:nvPr/>
        </p:nvSpPr>
        <p:spPr>
          <a:xfrm>
            <a:off x="1045431" y="1890784"/>
            <a:ext cx="2186610" cy="7194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Problèmes impression 3D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5B60499-07A5-2258-1F6C-8F1DEC655B1E}"/>
              </a:ext>
            </a:extLst>
          </p:cNvPr>
          <p:cNvSpPr/>
          <p:nvPr/>
        </p:nvSpPr>
        <p:spPr>
          <a:xfrm>
            <a:off x="3470787" y="2104008"/>
            <a:ext cx="3156155" cy="3638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6FBD76-D1B4-7768-3725-A348DD659855}"/>
              </a:ext>
            </a:extLst>
          </p:cNvPr>
          <p:cNvSpPr/>
          <p:nvPr/>
        </p:nvSpPr>
        <p:spPr>
          <a:xfrm>
            <a:off x="1045431" y="2836259"/>
            <a:ext cx="2186610" cy="7194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ectorisation des dessins prédéfinies 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82F570-E706-3687-DC94-5FD835E67AF2}"/>
              </a:ext>
            </a:extLst>
          </p:cNvPr>
          <p:cNvSpPr/>
          <p:nvPr/>
        </p:nvSpPr>
        <p:spPr>
          <a:xfrm>
            <a:off x="1045431" y="3720424"/>
            <a:ext cx="2186610" cy="7194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fin de courses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92CF08B-0967-5F18-9EE3-9CF9BFCEEB8A}"/>
              </a:ext>
            </a:extLst>
          </p:cNvPr>
          <p:cNvSpPr/>
          <p:nvPr/>
        </p:nvSpPr>
        <p:spPr>
          <a:xfrm>
            <a:off x="1045431" y="4653749"/>
            <a:ext cx="2186610" cy="7194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Stabilité des axes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5500659-914F-19CB-C1F5-3005AC299EFF}"/>
              </a:ext>
            </a:extLst>
          </p:cNvPr>
          <p:cNvSpPr/>
          <p:nvPr/>
        </p:nvSpPr>
        <p:spPr>
          <a:xfrm>
            <a:off x="1045431" y="5494406"/>
            <a:ext cx="2186610" cy="7194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Colles et résidus des vis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19F43CD-B515-694D-E42B-8F802F68D6F1}"/>
              </a:ext>
            </a:extLst>
          </p:cNvPr>
          <p:cNvSpPr/>
          <p:nvPr/>
        </p:nvSpPr>
        <p:spPr>
          <a:xfrm>
            <a:off x="3470786" y="3898101"/>
            <a:ext cx="3156155" cy="3638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268BCEC-9048-9543-05EF-B5B7482107E0}"/>
              </a:ext>
            </a:extLst>
          </p:cNvPr>
          <p:cNvSpPr/>
          <p:nvPr/>
        </p:nvSpPr>
        <p:spPr>
          <a:xfrm>
            <a:off x="3470786" y="3014027"/>
            <a:ext cx="3156155" cy="3638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5020039-E4D8-B4F0-519E-D1D0C7C8C217}"/>
              </a:ext>
            </a:extLst>
          </p:cNvPr>
          <p:cNvSpPr/>
          <p:nvPr/>
        </p:nvSpPr>
        <p:spPr>
          <a:xfrm>
            <a:off x="3470785" y="4826421"/>
            <a:ext cx="3156155" cy="3638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BFF458D-8F66-4A73-AF3B-9B17C9CF8BA8}"/>
              </a:ext>
            </a:extLst>
          </p:cNvPr>
          <p:cNvSpPr/>
          <p:nvPr/>
        </p:nvSpPr>
        <p:spPr>
          <a:xfrm>
            <a:off x="3470785" y="5672174"/>
            <a:ext cx="3156155" cy="3638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B487F8-E05B-89BA-6836-497BD8A7A847}"/>
              </a:ext>
            </a:extLst>
          </p:cNvPr>
          <p:cNvSpPr/>
          <p:nvPr/>
        </p:nvSpPr>
        <p:spPr>
          <a:xfrm>
            <a:off x="6865688" y="1890784"/>
            <a:ext cx="2186610" cy="71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Modification des pièces 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107DF3B-E3A6-0B57-F223-9A127A55095D}"/>
              </a:ext>
            </a:extLst>
          </p:cNvPr>
          <p:cNvSpPr/>
          <p:nvPr/>
        </p:nvSpPr>
        <p:spPr>
          <a:xfrm>
            <a:off x="6865686" y="2818682"/>
            <a:ext cx="2186610" cy="71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essins réalisés manuellement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6BCBBEC-DE64-E17C-471B-7B445BF95BE5}"/>
              </a:ext>
            </a:extLst>
          </p:cNvPr>
          <p:cNvSpPr/>
          <p:nvPr/>
        </p:nvSpPr>
        <p:spPr>
          <a:xfrm>
            <a:off x="6865686" y="3720331"/>
            <a:ext cx="2186610" cy="71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Limites physiques avec des vis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7EFCBBE-615B-5C93-3C09-792E6AEA595D}"/>
              </a:ext>
            </a:extLst>
          </p:cNvPr>
          <p:cNvSpPr/>
          <p:nvPr/>
        </p:nvSpPr>
        <p:spPr>
          <a:xfrm>
            <a:off x="6865686" y="4643917"/>
            <a:ext cx="2186610" cy="71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Fixation avec vis &amp; colle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DF7792A-A5B5-484A-5CFE-15E1D43FA04D}"/>
              </a:ext>
            </a:extLst>
          </p:cNvPr>
          <p:cNvSpPr/>
          <p:nvPr/>
        </p:nvSpPr>
        <p:spPr>
          <a:xfrm>
            <a:off x="6865684" y="5494404"/>
            <a:ext cx="2186610" cy="71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Limage &amp; Ponçage</a:t>
            </a:r>
          </a:p>
        </p:txBody>
      </p:sp>
    </p:spTree>
    <p:extLst>
      <p:ext uri="{BB962C8B-B14F-4D97-AF65-F5344CB8AC3E}">
        <p14:creationId xmlns:p14="http://schemas.microsoft.com/office/powerpoint/2010/main" val="1886713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149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Seaford</vt:lpstr>
      <vt:lpstr>Times New Roman</vt:lpstr>
      <vt:lpstr>LevelVTI</vt:lpstr>
      <vt:lpstr>Machine à écrire</vt:lpstr>
      <vt:lpstr>Sommaire</vt:lpstr>
      <vt:lpstr>Objectifs du projet</vt:lpstr>
      <vt:lpstr>Planning</vt:lpstr>
      <vt:lpstr>Algorithme de fonctionnement</vt:lpstr>
      <vt:lpstr>Fonctions du code</vt:lpstr>
      <vt:lpstr>Application</vt:lpstr>
      <vt:lpstr>Matériel</vt:lpstr>
      <vt:lpstr>Problèmes &amp; Solutions</vt:lpstr>
      <vt:lpstr>Conclusions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à écrire</dc:title>
  <dc:creator>Adel Kechid</dc:creator>
  <cp:lastModifiedBy>Adel Kechid</cp:lastModifiedBy>
  <cp:revision>38</cp:revision>
  <dcterms:created xsi:type="dcterms:W3CDTF">2023-03-09T16:22:45Z</dcterms:created>
  <dcterms:modified xsi:type="dcterms:W3CDTF">2023-03-10T10:33:31Z</dcterms:modified>
</cp:coreProperties>
</file>