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3876A-C131-4F81-A4FB-64B19A036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– 6 FISHEYE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CBEECD-7311-4AA8-B4EB-DD8EE1804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9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6A424-E484-420C-8BBD-58240B7A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D1F45-D7C1-49A5-A1EC-5C0F7E1E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Remise en contexte</a:t>
            </a:r>
          </a:p>
          <a:p>
            <a:r>
              <a:rPr lang="fr-FR" dirty="0"/>
              <a:t>II - Rappeler les consignes</a:t>
            </a:r>
          </a:p>
          <a:p>
            <a:pPr lvl="1"/>
            <a:r>
              <a:rPr lang="fr-FR" dirty="0"/>
              <a:t>Fonctionnalités</a:t>
            </a:r>
          </a:p>
          <a:p>
            <a:pPr lvl="1"/>
            <a:r>
              <a:rPr lang="fr-FR" dirty="0"/>
              <a:t>Contraintes</a:t>
            </a:r>
          </a:p>
          <a:p>
            <a:r>
              <a:rPr lang="fr-FR" dirty="0"/>
              <a:t>III - Démonstration</a:t>
            </a:r>
          </a:p>
          <a:p>
            <a:r>
              <a:rPr lang="fr-FR" dirty="0"/>
              <a:t>IV – Justifier ses choix</a:t>
            </a:r>
          </a:p>
        </p:txBody>
      </p:sp>
    </p:spTree>
    <p:extLst>
      <p:ext uri="{BB962C8B-B14F-4D97-AF65-F5344CB8AC3E}">
        <p14:creationId xmlns:p14="http://schemas.microsoft.com/office/powerpoint/2010/main" val="31559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12C31-4DA1-4C95-AC14-E389C359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4878F-1B92-4DAC-8896-EEE69C87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5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1E627-F9BA-444A-B136-E59FEF3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A760E-BE1F-49D1-A410-BA770D04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98043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Liste de tous les photographes + infos</a:t>
            </a:r>
          </a:p>
          <a:p>
            <a:pPr lvl="1"/>
            <a:r>
              <a:rPr lang="fr-FR" dirty="0"/>
              <a:t>Lance un tri au clique d’un tag de la navigation</a:t>
            </a:r>
          </a:p>
          <a:p>
            <a:pPr lvl="1"/>
            <a:r>
              <a:rPr lang="fr-FR" dirty="0"/>
              <a:t>Redirection vers la page photographe au clique</a:t>
            </a:r>
          </a:p>
          <a:p>
            <a:r>
              <a:rPr lang="fr-FR" dirty="0"/>
              <a:t>Pages des photographes</a:t>
            </a:r>
          </a:p>
          <a:p>
            <a:pPr lvl="1"/>
            <a:r>
              <a:rPr lang="fr-FR" dirty="0"/>
              <a:t>Affiche toutes les photos et vidéos</a:t>
            </a:r>
          </a:p>
          <a:p>
            <a:pPr lvl="1"/>
            <a:r>
              <a:rPr lang="fr-FR" dirty="0"/>
              <a:t>Incrémentation au clique sur « like » + actualiser le total</a:t>
            </a:r>
          </a:p>
          <a:p>
            <a:pPr lvl="1"/>
            <a:r>
              <a:rPr lang="fr-FR" dirty="0"/>
              <a:t>Bouton de tri</a:t>
            </a:r>
          </a:p>
          <a:p>
            <a:pPr lvl="1"/>
            <a:r>
              <a:rPr lang="fr-FR" dirty="0" err="1"/>
              <a:t>Lightbox</a:t>
            </a:r>
            <a:r>
              <a:rPr lang="fr-FR" dirty="0"/>
              <a:t> avec 3 boutons (précédent, suivant, fermer)</a:t>
            </a:r>
          </a:p>
          <a:p>
            <a:pPr lvl="1"/>
            <a:r>
              <a:rPr lang="fr-FR" dirty="0"/>
              <a:t>Bouton contacter</a:t>
            </a:r>
          </a:p>
          <a:p>
            <a:pPr lvl="1"/>
            <a:r>
              <a:rPr lang="fr-FR" dirty="0"/>
              <a:t>Une modal en guise de formulaire</a:t>
            </a:r>
          </a:p>
          <a:p>
            <a:pPr lvl="1"/>
            <a:r>
              <a:rPr lang="fr-FR" dirty="0"/>
              <a:t>À l’envoi afficher les valeurs des champs dans la console</a:t>
            </a:r>
          </a:p>
          <a:p>
            <a:r>
              <a:rPr lang="fr-FR" dirty="0"/>
              <a:t>Accessibilité</a:t>
            </a:r>
          </a:p>
          <a:p>
            <a:pPr lvl="1"/>
            <a:r>
              <a:rPr lang="fr-FR" dirty="0"/>
              <a:t>Bonne utilisation sémantique</a:t>
            </a:r>
          </a:p>
          <a:p>
            <a:pPr lvl="1"/>
            <a:r>
              <a:rPr lang="fr-FR" dirty="0"/>
              <a:t>Ajout d’attributs aria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2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406A3-F7CF-412A-9F22-8881CA0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FDC54-2D14-43B8-AAF1-3064C674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4528"/>
          </a:xfrm>
        </p:spPr>
        <p:txBody>
          <a:bodyPr>
            <a:normAutofit/>
          </a:bodyPr>
          <a:lstStyle/>
          <a:p>
            <a:r>
              <a:rPr lang="fr-FR" dirty="0"/>
              <a:t>Le code est séparé en différents fichiers</a:t>
            </a:r>
          </a:p>
          <a:p>
            <a:r>
              <a:rPr lang="fr-FR" dirty="0"/>
              <a:t>Utilisation d’</a:t>
            </a:r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Utilisation de ES6 ou +</a:t>
            </a:r>
          </a:p>
          <a:p>
            <a:r>
              <a:rPr lang="fr-FR" dirty="0"/>
              <a:t>POO</a:t>
            </a:r>
          </a:p>
          <a:p>
            <a:r>
              <a:rPr lang="fr-FR" dirty="0"/>
              <a:t>Code lisible</a:t>
            </a:r>
          </a:p>
          <a:p>
            <a:r>
              <a:rPr lang="fr-FR" dirty="0"/>
              <a:t>Utiliser la </a:t>
            </a:r>
            <a:r>
              <a:rPr lang="fr-FR" dirty="0" err="1"/>
              <a:t>factory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r>
              <a:rPr lang="fr-FR" dirty="0"/>
              <a:t>Le code doit passer le W3C et le WCAG</a:t>
            </a:r>
          </a:p>
          <a:p>
            <a:r>
              <a:rPr lang="fr-FR" dirty="0"/>
              <a:t>Utilisation des évènements au clavier</a:t>
            </a:r>
          </a:p>
          <a:p>
            <a:r>
              <a:rPr lang="fr-FR" dirty="0"/>
              <a:t>Affichage responsive propre</a:t>
            </a:r>
          </a:p>
        </p:txBody>
      </p:sp>
    </p:spTree>
    <p:extLst>
      <p:ext uri="{BB962C8B-B14F-4D97-AF65-F5344CB8AC3E}">
        <p14:creationId xmlns:p14="http://schemas.microsoft.com/office/powerpoint/2010/main" val="169782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C6ABD-9BAB-4EF6-B673-AF64CA0A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CF8D2-5059-40B7-A585-0396A682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</a:t>
            </a:r>
            <a:r>
              <a:rPr lang="fr-FR" dirty="0" err="1"/>
              <a:t>screenshot</a:t>
            </a:r>
            <a:r>
              <a:rPr lang="fr-FR" dirty="0"/>
              <a:t> Validation</a:t>
            </a:r>
          </a:p>
        </p:txBody>
      </p:sp>
    </p:spTree>
    <p:extLst>
      <p:ext uri="{BB962C8B-B14F-4D97-AF65-F5344CB8AC3E}">
        <p14:creationId xmlns:p14="http://schemas.microsoft.com/office/powerpoint/2010/main" val="40310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14174-4D7D-5031-D8BC-4E40A4F6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56E5-0672-5E96-0EB9-564FDE95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supports</a:t>
            </a:r>
          </a:p>
          <a:p>
            <a:r>
              <a:rPr lang="fr-FR"/>
              <a:t>Accessibilité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7F9D1-772B-99EF-E637-05DED21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Explication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BE62E-7E8D-9154-5C23-03CFE0FE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Justifier le code</a:t>
            </a:r>
          </a:p>
          <a:p>
            <a:r>
              <a:rPr lang="fr-FR" dirty="0"/>
              <a:t>Expliquer l’accessibilité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150968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167FA-8B4A-40AA-A196-95E0A0C9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WCAG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657C2-DBDD-4BC0-AC20-47DC4342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</a:t>
            </a:r>
            <a:r>
              <a:rPr lang="fr-FR" dirty="0" err="1"/>
              <a:t>screenshot</a:t>
            </a:r>
            <a:r>
              <a:rPr lang="fr-FR" dirty="0"/>
              <a:t> WCAG</a:t>
            </a:r>
          </a:p>
        </p:txBody>
      </p:sp>
    </p:spTree>
    <p:extLst>
      <p:ext uri="{BB962C8B-B14F-4D97-AF65-F5344CB8AC3E}">
        <p14:creationId xmlns:p14="http://schemas.microsoft.com/office/powerpoint/2010/main" val="413314761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{1BA6603B-F805-4723-85AC-E93954D4303C}tf10001105</Template>
  <TotalTime>1161</TotalTime>
  <Words>173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Cadrage</vt:lpstr>
      <vt:lpstr>PROJET – 6 FISHEYE</vt:lpstr>
      <vt:lpstr>SOMMAIRE</vt:lpstr>
      <vt:lpstr>REMISE EN CONTEXTE</vt:lpstr>
      <vt:lpstr>FONCTIONNALITEES</vt:lpstr>
      <vt:lpstr>CONTRAINTES</vt:lpstr>
      <vt:lpstr>W3C</vt:lpstr>
      <vt:lpstr>Démonstration</vt:lpstr>
      <vt:lpstr>Explication technique</vt:lpstr>
      <vt:lpstr>WCAG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– 6 FISHEYE</dc:title>
  <dc:creator>Théo Chéron</dc:creator>
  <cp:lastModifiedBy>Théo Chéron</cp:lastModifiedBy>
  <cp:revision>5</cp:revision>
  <dcterms:created xsi:type="dcterms:W3CDTF">2021-08-04T04:29:03Z</dcterms:created>
  <dcterms:modified xsi:type="dcterms:W3CDTF">2022-10-20T17:33:18Z</dcterms:modified>
</cp:coreProperties>
</file>