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22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52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91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7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7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9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14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00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31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1CA4-7914-429D-94B5-52E8E7F4659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23A9-FD98-441D-9BA9-68A089F24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10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ru-RU" dirty="0" smtClean="0"/>
              <a:t>Экспедиция «Венера-8»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V="1">
            <a:off x="1524000" y="8373979"/>
            <a:ext cx="9144000" cy="28132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41" y="1220945"/>
            <a:ext cx="4428117" cy="4189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464" y="6266617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Котятки на </a:t>
            </a:r>
            <a:r>
              <a:rPr lang="ru-RU" dirty="0"/>
              <a:t>В</a:t>
            </a:r>
            <a:r>
              <a:rPr lang="ru-RU" dirty="0" smtClean="0"/>
              <a:t>енере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726780" y="6380946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/>
              <a:t>01</a:t>
            </a:r>
            <a:endParaRPr lang="ru-RU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4700337" y="6031832"/>
            <a:ext cx="179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Кафедра 806</a:t>
            </a:r>
          </a:p>
          <a:p>
            <a:r>
              <a:rPr lang="ru-RU" sz="2200" dirty="0" smtClean="0"/>
              <a:t>Москва, 2023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904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Состав команды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7637" y="1957137"/>
            <a:ext cx="50820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Зайцев И. Д.</a:t>
            </a:r>
          </a:p>
          <a:p>
            <a:r>
              <a:rPr lang="ru-RU" sz="2200" dirty="0" smtClean="0"/>
              <a:t>М8О-103Б-23</a:t>
            </a:r>
          </a:p>
          <a:p>
            <a:endParaRPr lang="ru-RU" sz="2200" dirty="0"/>
          </a:p>
          <a:p>
            <a:r>
              <a:rPr lang="ru-RU" sz="2200" dirty="0" smtClean="0"/>
              <a:t>1.Обработка математической модели</a:t>
            </a:r>
          </a:p>
          <a:p>
            <a:r>
              <a:rPr lang="ru-RU" sz="2200" dirty="0" smtClean="0"/>
              <a:t>2.Представление данных в виде графика</a:t>
            </a:r>
          </a:p>
          <a:p>
            <a:r>
              <a:rPr lang="ru-RU" sz="2200" dirty="0" smtClean="0"/>
              <a:t>3.Работа над физической моделью</a:t>
            </a:r>
          </a:p>
          <a:p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491663" y="1957137"/>
            <a:ext cx="43794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Кириллова Е. К.</a:t>
            </a:r>
          </a:p>
          <a:p>
            <a:r>
              <a:rPr lang="ru-RU" sz="2200" dirty="0" smtClean="0"/>
              <a:t>М8О-103Б-23</a:t>
            </a:r>
          </a:p>
          <a:p>
            <a:endParaRPr lang="ru-RU" sz="2200" dirty="0"/>
          </a:p>
          <a:p>
            <a:r>
              <a:rPr lang="ru-RU" sz="2200" dirty="0" smtClean="0"/>
              <a:t>1.Курьирование процесса</a:t>
            </a:r>
          </a:p>
          <a:p>
            <a:r>
              <a:rPr lang="ru-RU" sz="2200" dirty="0" smtClean="0"/>
              <a:t>2.Формирование отчета</a:t>
            </a:r>
          </a:p>
          <a:p>
            <a:r>
              <a:rPr lang="ru-RU" sz="2200" dirty="0" smtClean="0"/>
              <a:t>3.Работа над физической моделью</a:t>
            </a:r>
          </a:p>
          <a:p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37637" y="4419350"/>
            <a:ext cx="33814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Лебедев М. Ю.</a:t>
            </a:r>
          </a:p>
          <a:p>
            <a:endParaRPr lang="ru-RU" sz="2200" dirty="0"/>
          </a:p>
          <a:p>
            <a:r>
              <a:rPr lang="ru-RU" sz="2200" dirty="0" smtClean="0"/>
              <a:t>1.Повторение полета аппарата</a:t>
            </a:r>
          </a:p>
          <a:p>
            <a:r>
              <a:rPr lang="ru-RU" sz="2200" dirty="0" smtClean="0"/>
              <a:t>2.Работа с данными из </a:t>
            </a:r>
            <a:r>
              <a:rPr lang="en-US" sz="2200" dirty="0" smtClean="0"/>
              <a:t>KSP</a:t>
            </a:r>
          </a:p>
          <a:p>
            <a:r>
              <a:rPr lang="en-US" sz="2200" dirty="0" smtClean="0"/>
              <a:t>3.</a:t>
            </a:r>
            <a:r>
              <a:rPr lang="ru-RU" sz="2200" dirty="0" smtClean="0"/>
              <a:t>Работа над физической моделью</a:t>
            </a:r>
            <a:endParaRPr lang="en-US" sz="2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697782" y="6380946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/>
              <a:t>02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29331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1916" y="288757"/>
            <a:ext cx="19410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/>
              <a:t>ЦЕЛЬ</a:t>
            </a:r>
            <a:endParaRPr lang="ru-RU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8133347" y="288757"/>
            <a:ext cx="23642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dirty="0" smtClean="0"/>
              <a:t>ЗАДАЧИ</a:t>
            </a:r>
            <a:endParaRPr lang="ru-RU" sz="5000" dirty="0"/>
          </a:p>
        </p:txBody>
      </p:sp>
      <p:sp>
        <p:nvSpPr>
          <p:cNvPr id="7" name="TextBox 6"/>
          <p:cNvSpPr txBox="1"/>
          <p:nvPr/>
        </p:nvSpPr>
        <p:spPr>
          <a:xfrm>
            <a:off x="208548" y="1347538"/>
            <a:ext cx="51976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/>
              <a:t>Создание математической модели взлета аппарата «Венера – 8» и сравнение ее с симуляцией взлета в </a:t>
            </a:r>
            <a:r>
              <a:rPr lang="en-US" sz="2500" dirty="0" smtClean="0"/>
              <a:t>KSP (</a:t>
            </a:r>
            <a:r>
              <a:rPr lang="en-US" sz="2500" dirty="0" err="1" smtClean="0"/>
              <a:t>Kerbal</a:t>
            </a:r>
            <a:r>
              <a:rPr lang="en-US" sz="2500" dirty="0" smtClean="0"/>
              <a:t> Space Program)</a:t>
            </a:r>
          </a:p>
          <a:p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7668126" y="1347538"/>
            <a:ext cx="375385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/>
              <a:t>1)Найти и изучить исторический материал, связанный с миссией</a:t>
            </a:r>
          </a:p>
          <a:p>
            <a:r>
              <a:rPr lang="ru-RU" sz="2500" dirty="0" smtClean="0"/>
              <a:t>2)Создать физическую и математическую модель взлета аппарата</a:t>
            </a:r>
          </a:p>
          <a:p>
            <a:r>
              <a:rPr lang="ru-RU" sz="2500" dirty="0" smtClean="0"/>
              <a:t>3)Обработка модели, получение графика</a:t>
            </a:r>
          </a:p>
          <a:p>
            <a:r>
              <a:rPr lang="ru-RU" sz="2500" dirty="0" smtClean="0"/>
              <a:t>4)Симуляция взлета в </a:t>
            </a:r>
            <a:r>
              <a:rPr lang="en-US" sz="2500" dirty="0" smtClean="0"/>
              <a:t>KSP</a:t>
            </a:r>
            <a:r>
              <a:rPr lang="ru-RU" sz="2500" dirty="0" smtClean="0"/>
              <a:t>, получение данных полета</a:t>
            </a:r>
            <a:endParaRPr lang="en-US" sz="2500" dirty="0" smtClean="0"/>
          </a:p>
          <a:p>
            <a:r>
              <a:rPr lang="en-US" sz="2500" dirty="0" smtClean="0"/>
              <a:t>5)</a:t>
            </a:r>
            <a:r>
              <a:rPr lang="ru-RU" sz="2500" dirty="0" smtClean="0"/>
              <a:t>Выявление причин различия графиков из п3 и п4. Подготовка отчета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83527" y="6380946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/>
              <a:t>03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16823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5000" dirty="0" smtClean="0"/>
              <a:t>Полученный конечный вариант аппарата</a:t>
            </a:r>
            <a:endParaRPr lang="ru-RU" sz="5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25" y="1537166"/>
            <a:ext cx="8366123" cy="4967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83527" y="6405009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/>
              <a:t>04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88116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000" dirty="0" smtClean="0"/>
              <a:t>Полученные графики</a:t>
            </a:r>
            <a:endParaRPr lang="ru-RU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482680" y="1897579"/>
            <a:ext cx="4297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/>
              <a:t>При обработке физ. Модели:</a:t>
            </a:r>
            <a:endParaRPr lang="ru-RU" sz="25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34" y="2581525"/>
            <a:ext cx="4929566" cy="2566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33386" y="1929216"/>
            <a:ext cx="661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KSP</a:t>
            </a:r>
            <a:endParaRPr lang="ru-RU" sz="25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97" y="2581525"/>
            <a:ext cx="4314679" cy="25231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4476" y="6380946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/>
              <a:t>05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14824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548" y="2659145"/>
            <a:ext cx="10515600" cy="1325563"/>
          </a:xfrm>
        </p:spPr>
        <p:txBody>
          <a:bodyPr>
            <a:normAutofit/>
          </a:bodyPr>
          <a:lstStyle/>
          <a:p>
            <a:r>
              <a:rPr lang="ru-RU" sz="5000" dirty="0" smtClean="0"/>
              <a:t>Спасибо за внимание!</a:t>
            </a:r>
            <a:endParaRPr lang="ru-RU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1683527" y="6380946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/>
              <a:t>06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34810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154</Words>
  <Application>Microsoft Office PowerPoint</Application>
  <PresentationFormat>Широкоэкранный</PresentationFormat>
  <Paragraphs>42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Экспедиция «Венера-8»</vt:lpstr>
      <vt:lpstr>Состав команды</vt:lpstr>
      <vt:lpstr>Презентация PowerPoint</vt:lpstr>
      <vt:lpstr>Полученный конечный вариант аппарата</vt:lpstr>
      <vt:lpstr>Полученные графики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Экспедиция «Венера-8»</dc:title>
  <dc:creator>Ivan</dc:creator>
  <cp:lastModifiedBy>Ivan</cp:lastModifiedBy>
  <cp:revision>5</cp:revision>
  <dcterms:created xsi:type="dcterms:W3CDTF">2023-12-27T17:26:58Z</dcterms:created>
  <dcterms:modified xsi:type="dcterms:W3CDTF">2023-12-27T18:08:24Z</dcterms:modified>
</cp:coreProperties>
</file>