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-19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99CB-203D-47DF-ADB6-F79595C9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A1256-C304-4317-B4A6-3AD84A434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B822-FF29-4E7E-8493-5B57F369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77C5-B7B3-467A-84F4-36227360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2E64-099C-40DE-925C-39C89BF5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9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7DA5-DAAB-420C-82BA-23A07D31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28311-9E7E-4108-B4EE-0F5A4677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25F9-A0F4-44B2-ADF1-040F6B22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8AC4-4B6F-4F6F-9FAC-4785D5FD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9472-2753-4C89-8B73-F9394FFE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6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1E89B-91CD-4BCA-8C2D-D44BAFE19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09CAB-7D02-4211-A8D1-85B3F579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CAA4-08E1-474F-929A-3EF430EC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E60A-A0D7-473E-9552-235ED467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5708-0889-4C4D-A124-754799EA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A376-D64A-4D8B-A7FC-EBC00A0E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98D5-BBED-4374-A1B0-E6C25975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DC84-664A-47CE-8CA6-2415AED2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1230-ACFF-4CB7-BFE1-C656337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233D-F0C1-4A9A-BA6C-03A92DE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98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2F9-A68F-4C5F-A6B2-FF87467A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F63E-B64E-4670-9738-CCF44D10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C2FBA-5BA8-4195-8A04-217373C3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DF8A-CADC-4518-A6E5-9F5AB54B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EFBC-D0DF-4215-A2DA-2F9232FE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8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665-C455-44DC-AD23-143FEAF6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F224-69B3-472F-BD8E-95CC4B632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0F04D-9DFD-42CA-BAD8-E6635EEB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A19B-41E2-413E-A553-553F1E7D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FA23-873C-4D90-9E31-B353A47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27305-1FE5-467F-9C40-BAD78082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5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CA9-A43C-4D6A-86F9-D042116C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4BFB1-19EE-4323-BB8F-B40E137D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AB935-3499-46A2-ABCC-9B6DB536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19636-4033-467E-9571-82000CA7C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525EE-21CD-45C9-824F-C869AA9A0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A6B80-E4AF-4EF6-A9DF-EF36A4E1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D58EE-7784-44F9-9402-9295316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963D7-6CCF-423C-BA5F-DF4D819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1E38-1344-4588-B944-118BDF65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BEB9C-E31D-4F09-B007-95BC6125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20E8D-801D-455E-9C68-6D520C26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10662-8167-4727-8B3B-EA7B9BE7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90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9F59C-1F7A-4F8D-ACC8-4B8CAF2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EA06E-E2F3-4BCA-985F-E480D59C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147FE-FC4E-4DC3-85A3-F0327FFC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CFF7-E6F8-45AB-A88A-53A07250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4E5F-84C0-4AE1-85A5-A9A8D0A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C5717-24E0-4D4B-8FB4-C59E0F25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26533-C37A-4B4F-85CA-5C07716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F7E7-DCA6-48FE-9F08-387FFFD9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BC79-BFA7-4989-A6A5-0118B63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9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32CC-5E73-42F3-A176-8A2C083F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99D0E-D5D6-44E9-807C-63D748BB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91F1-0C24-4CEA-9FA0-5EBF1B634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68DB4-5498-4F65-BDD4-57AE76C0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1E91-69F1-4E81-A9EB-32A1A643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FFB8-269A-41CF-8A4A-C6F2443D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92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B8EF-1B31-4568-9ACB-9A21D4BB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9FFA-7EA8-41A0-88D3-51478290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5E4F-6C91-4C63-A5FC-34CF6AB91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82DA-F0D6-4562-9344-4EE5B2D5CFCA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40B0-E6DD-4B5E-ABA6-9A291F303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4745-F0C7-4016-8CB0-3C2AD72C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EF6A-AAE5-4105-BEFE-73C22C139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8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60BE46C-6696-4D0A-AB87-FD4BC70D8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0"/>
            <a:ext cx="6588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orma sadler</dc:creator>
  <cp:lastModifiedBy>orma sadler</cp:lastModifiedBy>
  <cp:revision>1</cp:revision>
  <dcterms:created xsi:type="dcterms:W3CDTF">2021-11-03T21:09:51Z</dcterms:created>
  <dcterms:modified xsi:type="dcterms:W3CDTF">2021-11-04T01:20:44Z</dcterms:modified>
</cp:coreProperties>
</file>