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45dfb0b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45dfb0b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2196cf23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2196cf23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45dfb0b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45dfb0b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5dfb0b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45dfb0b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5dfb0b3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45dfb0b3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2196cf2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2196cf2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5dfb0b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45dfb0b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2196cf23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2196cf23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45dfb0b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45dfb0b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2196cf23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2196cf23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5dfb0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45dfb0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45dfb0b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45dfb0b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45dfb0b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45dfb0b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Gamevote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Théo FAEDO et Ismail TAGMOUTI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Déroulement du travail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Déroulement du travail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61" name="Google Shape;161;p23"/>
          <p:cNvGrpSpPr/>
          <p:nvPr/>
        </p:nvGrpSpPr>
        <p:grpSpPr>
          <a:xfrm>
            <a:off x="555563" y="1614488"/>
            <a:ext cx="3057525" cy="2646138"/>
            <a:chOff x="555563" y="1614488"/>
            <a:chExt cx="3057525" cy="2646138"/>
          </a:xfrm>
        </p:grpSpPr>
        <p:pic>
          <p:nvPicPr>
            <p:cNvPr id="162" name="Google Shape;16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563" y="1614488"/>
              <a:ext cx="3057525" cy="191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3"/>
            <p:cNvSpPr txBox="1"/>
            <p:nvPr/>
          </p:nvSpPr>
          <p:spPr>
            <a:xfrm>
              <a:off x="943738" y="3620125"/>
              <a:ext cx="2281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Chacun un groupe de fonctionnalités</a:t>
              </a:r>
              <a:endPara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23"/>
          <p:cNvSpPr txBox="1"/>
          <p:nvPr/>
        </p:nvSpPr>
        <p:spPr>
          <a:xfrm>
            <a:off x="4572000" y="1515113"/>
            <a:ext cx="3882300" cy="2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Difficultés rencontrées :</a:t>
            </a:r>
            <a:endParaRPr sz="18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Complexité</a:t>
            </a:r>
            <a:r>
              <a:rPr lang="fr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de la recherche :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Gérer plusieurs “bases de données”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Gestion du temps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Démonstration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82050" y="2141263"/>
            <a:ext cx="3939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125" y="345664"/>
            <a:ext cx="3435252" cy="215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125" y="2684700"/>
            <a:ext cx="3435252" cy="21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151886" y="19571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230625" y="2054200"/>
            <a:ext cx="4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4463" y="27308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Présentation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256823" y="19571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699425" y="27308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Fonctionnement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338808" y="19571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024250" y="2730850"/>
            <a:ext cx="122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Déroulement du travail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420786" y="19571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869138" y="27308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Démonstration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329825" y="2033625"/>
            <a:ext cx="4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417550" y="2033625"/>
            <a:ext cx="4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III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505300" y="2033625"/>
            <a:ext cx="4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IV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 Présentation</a:t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Présentation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581750"/>
            <a:ext cx="36897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Fonctionnalités :</a:t>
            </a:r>
            <a:endParaRPr u="sng"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fr"/>
              <a:t>Rechercher des jeux</a:t>
            </a:r>
            <a:r>
              <a:rPr lang="fr"/>
              <a:t> selon différents critères ;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"/>
              <a:t>Poster des avis notés</a:t>
            </a:r>
            <a:r>
              <a:rPr lang="fr"/>
              <a:t> sur ces mêmes jeux.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400" y="1052638"/>
            <a:ext cx="4837801" cy="303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Fonctionnement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Fonctionnement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1017725"/>
            <a:ext cx="342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Technologies et API utilisées :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670175" y="1721405"/>
            <a:ext cx="2053800" cy="2473333"/>
            <a:chOff x="426725" y="1715242"/>
            <a:chExt cx="2053800" cy="2473333"/>
          </a:xfrm>
        </p:grpSpPr>
        <p:grpSp>
          <p:nvGrpSpPr>
            <p:cNvPr id="111" name="Google Shape;111;p18"/>
            <p:cNvGrpSpPr/>
            <p:nvPr/>
          </p:nvGrpSpPr>
          <p:grpSpPr>
            <a:xfrm>
              <a:off x="700354" y="1715242"/>
              <a:ext cx="1506556" cy="1938009"/>
              <a:chOff x="1051125" y="1871000"/>
              <a:chExt cx="1660300" cy="2025300"/>
            </a:xfrm>
          </p:grpSpPr>
          <p:pic>
            <p:nvPicPr>
              <p:cNvPr id="112" name="Google Shape;112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51125" y="1871000"/>
                <a:ext cx="1660300" cy="16657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8"/>
              <p:cNvSpPr txBox="1"/>
              <p:nvPr/>
            </p:nvSpPr>
            <p:spPr>
              <a:xfrm>
                <a:off x="1222738" y="3580400"/>
                <a:ext cx="1317000" cy="31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IGDB API</a:t>
                </a:r>
                <a:endParaRPr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" name="Google Shape;114;p18"/>
            <p:cNvSpPr txBox="1"/>
            <p:nvPr/>
          </p:nvSpPr>
          <p:spPr>
            <a:xfrm>
              <a:off x="426725" y="3615875"/>
              <a:ext cx="205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Récupérer des informations sur les jeux.</a:t>
              </a:r>
              <a:endParaRPr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3545100" y="1650504"/>
            <a:ext cx="2053800" cy="2615146"/>
            <a:chOff x="3279000" y="1741604"/>
            <a:chExt cx="2053800" cy="2615146"/>
          </a:xfrm>
        </p:grpSpPr>
        <p:grpSp>
          <p:nvGrpSpPr>
            <p:cNvPr id="116" name="Google Shape;116;p18"/>
            <p:cNvGrpSpPr/>
            <p:nvPr/>
          </p:nvGrpSpPr>
          <p:grpSpPr>
            <a:xfrm>
              <a:off x="3528065" y="1741604"/>
              <a:ext cx="1555651" cy="1948339"/>
              <a:chOff x="3903600" y="1741600"/>
              <a:chExt cx="1714405" cy="2042284"/>
            </a:xfrm>
          </p:grpSpPr>
          <p:pic>
            <p:nvPicPr>
              <p:cNvPr id="117" name="Google Shape;117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03600" y="1741600"/>
                <a:ext cx="1660300" cy="166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8"/>
              <p:cNvSpPr txBox="1"/>
              <p:nvPr/>
            </p:nvSpPr>
            <p:spPr>
              <a:xfrm>
                <a:off x="3957805" y="3467984"/>
                <a:ext cx="1660200" cy="31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CheapShark </a:t>
                </a:r>
                <a:r>
                  <a:rPr lang="fr" sz="18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</a:t>
                </a:r>
                <a:endParaRPr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9" name="Google Shape;119;p18"/>
            <p:cNvSpPr txBox="1"/>
            <p:nvPr/>
          </p:nvSpPr>
          <p:spPr>
            <a:xfrm>
              <a:off x="3279000" y="3784050"/>
              <a:ext cx="205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Récupérer le prix steam pour certains jeux.</a:t>
              </a:r>
              <a:endParaRPr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6420025" y="1749262"/>
            <a:ext cx="1898400" cy="2417625"/>
            <a:chOff x="6258850" y="1881100"/>
            <a:chExt cx="1898400" cy="2417625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04900" y="1881100"/>
              <a:ext cx="1606300" cy="160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6507700" y="3487400"/>
              <a:ext cx="14007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Mongodb</a:t>
              </a:r>
              <a:endPara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6258850" y="3726025"/>
              <a:ext cx="1898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Stockage des prix et des avis.</a:t>
              </a:r>
              <a:endParaRPr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Fonctionnement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502888"/>
            <a:ext cx="42603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IGBD API</a:t>
            </a:r>
            <a:r>
              <a:rPr lang="fr"/>
              <a:t> contient toutes les informations sur les jeux;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CheapShark</a:t>
            </a:r>
            <a:r>
              <a:rPr lang="fr"/>
              <a:t> permet d’enregistrer le prix dans la base de données;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</a:t>
            </a:r>
            <a:r>
              <a:rPr b="1" lang="fr"/>
              <a:t>base de données</a:t>
            </a:r>
            <a:r>
              <a:rPr lang="fr"/>
              <a:t> permet de sauvegarder les avis et les prix.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663" y="1295350"/>
            <a:ext cx="36671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84238" y="3826075"/>
            <a:ext cx="3714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Diagramme présentant la structure de l’application.</a:t>
            </a:r>
            <a:endParaRPr sz="1600" u="sng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Fonctionnement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1433500"/>
            <a:ext cx="52482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2092954" y="3759025"/>
            <a:ext cx="4958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Diagramme présentant l’organisation desw </a:t>
            </a:r>
            <a:r>
              <a:rPr lang="fr" sz="1600" u="sng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possessions</a:t>
            </a:r>
            <a:r>
              <a:rPr lang="fr" sz="1600" u="sng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des attributs des Jeux entre la base de données et l’API externe</a:t>
            </a:r>
            <a:endParaRPr sz="1600" u="sng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Fonctionnement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092967" y="3534775"/>
            <a:ext cx="4958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Diagramme d’activité présentant la procédure d’enregistrement d’un jeu d’en la base de données</a:t>
            </a:r>
            <a:endParaRPr sz="1600" u="sng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638300"/>
            <a:ext cx="49625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EC3838"/>
      </a:dk2>
      <a:lt2>
        <a:srgbClr val="FF840A"/>
      </a:lt2>
      <a:accent1>
        <a:srgbClr val="616161"/>
      </a:accent1>
      <a:accent2>
        <a:srgbClr val="78909C"/>
      </a:accent2>
      <a:accent3>
        <a:srgbClr val="FFFFFF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