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6" r:id="rId8"/>
    <p:sldId id="264" r:id="rId9"/>
    <p:sldId id="267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>
        <p:scale>
          <a:sx n="95" d="100"/>
          <a:sy n="95" d="100"/>
        </p:scale>
        <p:origin x="1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1DCA-458B-DADA-7BB5-8F165DF5A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Principal Component Analysis :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C384-2B60-93AF-E4F4-4780BD89F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9786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AFB0-F97B-BB34-923F-47A4775E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Numerical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6B4B64-F79D-0FC2-50C6-EE2B699E9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77" y="1619492"/>
            <a:ext cx="7051226" cy="49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781C-D8B7-742E-D0A9-CACD7965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Non Working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19AC3-EB27-89C5-C94C-31D44AF91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0" y="1834166"/>
            <a:ext cx="10944572" cy="4559359"/>
          </a:xfrm>
        </p:spPr>
      </p:pic>
    </p:spTree>
    <p:extLst>
      <p:ext uri="{BB962C8B-B14F-4D97-AF65-F5344CB8AC3E}">
        <p14:creationId xmlns:p14="http://schemas.microsoft.com/office/powerpoint/2010/main" val="49814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D98F-79C9-4CAC-EFFF-28AC7D3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Limitations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6E09-1E42-8DFB-1A0A-3912120D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719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11C7-0E78-3C7A-8490-2272AA4B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5AB-57B4-5F0E-5C24-69E1B1D9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87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A6B4-014B-4E75-87A4-3CCEFD2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Linear Algebra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2483E-7314-D0A8-9D57-CD7C790CF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92" y="1728952"/>
            <a:ext cx="9719827" cy="4859914"/>
          </a:xfrm>
        </p:spPr>
      </p:pic>
    </p:spTree>
    <p:extLst>
      <p:ext uri="{BB962C8B-B14F-4D97-AF65-F5344CB8AC3E}">
        <p14:creationId xmlns:p14="http://schemas.microsoft.com/office/powerpoint/2010/main" val="340391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4C43-513C-B858-E765-64526221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Linear Algebra :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F80C53-8AD2-8CF2-DB6C-D5D3C10C673D}"/>
                  </a:ext>
                </a:extLst>
              </p:cNvPr>
              <p:cNvSpPr txBox="1"/>
              <p:nvPr/>
            </p:nvSpPr>
            <p:spPr>
              <a:xfrm>
                <a:off x="2996060" y="3160060"/>
                <a:ext cx="5823362" cy="1156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F80C53-8AD2-8CF2-DB6C-D5D3C10C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060" y="3160060"/>
                <a:ext cx="5823362" cy="1156470"/>
              </a:xfrm>
              <a:prstGeom prst="rect">
                <a:avLst/>
              </a:prstGeom>
              <a:blipFill>
                <a:blip r:embed="rId2"/>
                <a:stretch>
                  <a:fillRect t="-1087" b="-1413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2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57ED-9773-693A-7348-DE5CEC05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Linear Algebra : Diagonalisaton</a:t>
            </a:r>
          </a:p>
        </p:txBody>
      </p:sp>
    </p:spTree>
    <p:extLst>
      <p:ext uri="{BB962C8B-B14F-4D97-AF65-F5344CB8AC3E}">
        <p14:creationId xmlns:p14="http://schemas.microsoft.com/office/powerpoint/2010/main" val="384353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530D-90A7-81CE-EFF1-DDDDAE5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Linear Algebra :  SVD</a:t>
            </a:r>
          </a:p>
        </p:txBody>
      </p:sp>
    </p:spTree>
    <p:extLst>
      <p:ext uri="{BB962C8B-B14F-4D97-AF65-F5344CB8AC3E}">
        <p14:creationId xmlns:p14="http://schemas.microsoft.com/office/powerpoint/2010/main" val="227268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4D6A-7C37-9E9C-2CA6-7A70993A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Numerical Advantages : SVD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51E789-19CD-EFFF-B7FC-1527355D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Firstly, focusing on computational demands and numerical stability, avoiding the computation of X^T X is advantageous. This approach is not only computationally less expensive but also reduces the risk of increases the condition number of the matrix, which could lead to numerical instabilities.</a:t>
            </a:r>
          </a:p>
          <a:p>
            <a:r>
              <a:rPr lang="en-GB" dirty="0"/>
              <a:t>Secondly, nowadays the algorithms to compute the SVD are extremely efficient (and better that the ones for eigenvector). As we might be only interested by the $k$-first Principal Components these algorithms don't require to compute each components and can be stopped at anytime.</a:t>
            </a:r>
          </a:p>
          <a:p>
            <a:r>
              <a:rPr lang="en-GB" dirty="0"/>
              <a:t>Finally, provided that X is sparse (e.g. images) transforming it into XX^T results in dense matrix. Keeping this sparse structure is really important, indeed algorithms can be adapted leading to seemingly more efficient algorithms.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1821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AFB0-F97B-BB34-923F-47A4775E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Numerical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6ECE-1D9E-EE18-FD00-9C36BE5A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50EB2A-AEDA-BD73-46AA-4C153F07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40" y="1293697"/>
            <a:ext cx="5858723" cy="43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D55-647F-69C8-1EEB-7EE3DAEE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Numerical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B5A494-B61B-1AD2-7B87-6E0DB8027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77" y="1738556"/>
            <a:ext cx="6241548" cy="46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7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</TotalTime>
  <Words>186</Words>
  <Application>Microsoft Macintosh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Trebuchet MS</vt:lpstr>
      <vt:lpstr>Berlin</vt:lpstr>
      <vt:lpstr>Principal Component Analysis : Presentation</vt:lpstr>
      <vt:lpstr>Introduction</vt:lpstr>
      <vt:lpstr>Linear Algebra </vt:lpstr>
      <vt:lpstr>Linear Algebra : Formulation</vt:lpstr>
      <vt:lpstr>Linear Algebra : Diagonalisaton</vt:lpstr>
      <vt:lpstr>Linear Algebra :  SVD</vt:lpstr>
      <vt:lpstr>Numerical Advantages : SVD</vt:lpstr>
      <vt:lpstr>Numerical Example </vt:lpstr>
      <vt:lpstr>Numerical Example </vt:lpstr>
      <vt:lpstr>Numerical Example </vt:lpstr>
      <vt:lpstr>Non Working example</vt:lpstr>
      <vt:lpstr>Limitations and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: Presentation</dc:title>
  <dc:creator>Théo Hanon</dc:creator>
  <cp:lastModifiedBy>Theo Hanon</cp:lastModifiedBy>
  <cp:revision>1</cp:revision>
  <dcterms:created xsi:type="dcterms:W3CDTF">2023-11-29T20:53:30Z</dcterms:created>
  <dcterms:modified xsi:type="dcterms:W3CDTF">2023-11-29T22:39:24Z</dcterms:modified>
</cp:coreProperties>
</file>