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976B0-4835-B14F-A9E0-7BA2E4B9451F}" type="doc">
      <dgm:prSet loTypeId="urn:microsoft.com/office/officeart/2005/8/layout/hierarchy4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8FFB1C-7203-A642-A61A-26A5988C90B6}">
      <dgm:prSet phldrT="[Text]"/>
      <dgm:spPr/>
      <dgm:t>
        <a:bodyPr/>
        <a:lstStyle/>
        <a:p>
          <a:r>
            <a:rPr lang="en-US" dirty="0"/>
            <a:t>5 SELENIUM</a:t>
          </a:r>
        </a:p>
      </dgm:t>
    </dgm:pt>
    <dgm:pt modelId="{CBDE9CD7-5DBA-7F45-921C-BAEFB8D68142}" type="parTrans" cxnId="{3A85D712-9A51-E440-BCCD-5CEC1A0B7499}">
      <dgm:prSet/>
      <dgm:spPr/>
      <dgm:t>
        <a:bodyPr/>
        <a:lstStyle/>
        <a:p>
          <a:endParaRPr lang="en-US"/>
        </a:p>
      </dgm:t>
    </dgm:pt>
    <dgm:pt modelId="{439EB96E-F0A5-BD4B-94EC-810C06C8A56C}" type="sibTrans" cxnId="{3A85D712-9A51-E440-BCCD-5CEC1A0B7499}">
      <dgm:prSet/>
      <dgm:spPr/>
      <dgm:t>
        <a:bodyPr/>
        <a:lstStyle/>
        <a:p>
          <a:endParaRPr lang="en-US"/>
        </a:p>
      </dgm:t>
    </dgm:pt>
    <dgm:pt modelId="{B940BF71-3114-FA4C-AD12-A068D0CD1F9B}">
      <dgm:prSet phldrT="[Text]"/>
      <dgm:spPr/>
      <dgm:t>
        <a:bodyPr/>
        <a:lstStyle/>
        <a:p>
          <a:r>
            <a:rPr lang="en-US" dirty="0"/>
            <a:t>4 SCRAPPY</a:t>
          </a:r>
        </a:p>
      </dgm:t>
    </dgm:pt>
    <dgm:pt modelId="{05F20B06-0E47-E943-A8D2-367456E592A6}" type="parTrans" cxnId="{7E277F70-727C-0943-A782-1CF0ED3BE888}">
      <dgm:prSet/>
      <dgm:spPr/>
      <dgm:t>
        <a:bodyPr/>
        <a:lstStyle/>
        <a:p>
          <a:endParaRPr lang="en-US"/>
        </a:p>
      </dgm:t>
    </dgm:pt>
    <dgm:pt modelId="{E6547BE7-CF96-C64A-BD29-540E1B90EA64}" type="sibTrans" cxnId="{7E277F70-727C-0943-A782-1CF0ED3BE888}">
      <dgm:prSet/>
      <dgm:spPr/>
      <dgm:t>
        <a:bodyPr/>
        <a:lstStyle/>
        <a:p>
          <a:endParaRPr lang="en-US"/>
        </a:p>
      </dgm:t>
    </dgm:pt>
    <dgm:pt modelId="{F514F6A6-4CA8-BC4F-A8E7-09BA67A7D853}">
      <dgm:prSet phldrT="[Text]"/>
      <dgm:spPr/>
      <dgm:t>
        <a:bodyPr/>
        <a:lstStyle/>
        <a:p>
          <a:r>
            <a:rPr lang="en-US" dirty="0"/>
            <a:t>WAIT BUT WHY</a:t>
          </a:r>
        </a:p>
      </dgm:t>
    </dgm:pt>
    <dgm:pt modelId="{C42FA4A5-4CEA-1A4C-8FDC-6205A870800C}" type="parTrans" cxnId="{35D32B09-BD29-4946-BAA6-45DBEE1EB193}">
      <dgm:prSet/>
      <dgm:spPr/>
      <dgm:t>
        <a:bodyPr/>
        <a:lstStyle/>
        <a:p>
          <a:endParaRPr lang="en-US"/>
        </a:p>
      </dgm:t>
    </dgm:pt>
    <dgm:pt modelId="{57F2FD57-2BC4-D041-8E5C-1415DCB464E8}" type="sibTrans" cxnId="{35D32B09-BD29-4946-BAA6-45DBEE1EB193}">
      <dgm:prSet/>
      <dgm:spPr/>
      <dgm:t>
        <a:bodyPr/>
        <a:lstStyle/>
        <a:p>
          <a:endParaRPr lang="en-US"/>
        </a:p>
      </dgm:t>
    </dgm:pt>
    <dgm:pt modelId="{91ED504D-AC71-A940-90FA-CA313953E5BF}">
      <dgm:prSet phldrT="[Text]"/>
      <dgm:spPr/>
      <dgm:t>
        <a:bodyPr/>
        <a:lstStyle/>
        <a:p>
          <a:r>
            <a:rPr lang="en-US" dirty="0"/>
            <a:t>OATMEAL</a:t>
          </a:r>
        </a:p>
      </dgm:t>
    </dgm:pt>
    <dgm:pt modelId="{C78265F1-4569-3648-978E-9780377C7B9A}" type="parTrans" cxnId="{7DF00C48-4D3A-D545-B7CF-CFB47729A722}">
      <dgm:prSet/>
      <dgm:spPr/>
      <dgm:t>
        <a:bodyPr/>
        <a:lstStyle/>
        <a:p>
          <a:endParaRPr lang="en-US"/>
        </a:p>
      </dgm:t>
    </dgm:pt>
    <dgm:pt modelId="{64730C11-ECB3-DE42-9E83-A2074D25AF7D}" type="sibTrans" cxnId="{7DF00C48-4D3A-D545-B7CF-CFB47729A722}">
      <dgm:prSet/>
      <dgm:spPr/>
      <dgm:t>
        <a:bodyPr/>
        <a:lstStyle/>
        <a:p>
          <a:endParaRPr lang="en-US"/>
        </a:p>
      </dgm:t>
    </dgm:pt>
    <dgm:pt modelId="{7E1BB55F-AEC8-2246-9240-430995F760F0}">
      <dgm:prSet phldrT="[Text]"/>
      <dgm:spPr/>
      <dgm:t>
        <a:bodyPr/>
        <a:lstStyle/>
        <a:p>
          <a:r>
            <a:rPr lang="en-US" dirty="0"/>
            <a:t>1 SELENIUM</a:t>
          </a:r>
        </a:p>
      </dgm:t>
    </dgm:pt>
    <dgm:pt modelId="{F9B299FC-8AB9-6442-BE38-17CE780C6BC0}" type="parTrans" cxnId="{6A3277D4-4D96-8D49-9FC8-27FF20674F5A}">
      <dgm:prSet/>
      <dgm:spPr/>
      <dgm:t>
        <a:bodyPr/>
        <a:lstStyle/>
        <a:p>
          <a:endParaRPr lang="en-US"/>
        </a:p>
      </dgm:t>
    </dgm:pt>
    <dgm:pt modelId="{1BDD0334-15D9-0B40-8E34-EC1EA3909551}" type="sibTrans" cxnId="{6A3277D4-4D96-8D49-9FC8-27FF20674F5A}">
      <dgm:prSet/>
      <dgm:spPr/>
      <dgm:t>
        <a:bodyPr/>
        <a:lstStyle/>
        <a:p>
          <a:endParaRPr lang="en-US"/>
        </a:p>
      </dgm:t>
    </dgm:pt>
    <dgm:pt modelId="{0BF4B151-75AF-C746-A1FA-818AA399260F}">
      <dgm:prSet phldrT="[Text]"/>
      <dgm:spPr/>
      <dgm:t>
        <a:bodyPr/>
        <a:lstStyle/>
        <a:p>
          <a:r>
            <a:rPr lang="en-US" dirty="0"/>
            <a:t>MEDIUM</a:t>
          </a:r>
        </a:p>
      </dgm:t>
    </dgm:pt>
    <dgm:pt modelId="{D87802DC-1721-EE43-A0C3-383222E1FAB2}" type="parTrans" cxnId="{1291735E-C39E-5640-A41E-63219EE64D0C}">
      <dgm:prSet/>
      <dgm:spPr/>
      <dgm:t>
        <a:bodyPr/>
        <a:lstStyle/>
        <a:p>
          <a:endParaRPr lang="en-US"/>
        </a:p>
      </dgm:t>
    </dgm:pt>
    <dgm:pt modelId="{ED803ED4-EC2F-B242-8527-3F24B6277618}" type="sibTrans" cxnId="{1291735E-C39E-5640-A41E-63219EE64D0C}">
      <dgm:prSet/>
      <dgm:spPr/>
      <dgm:t>
        <a:bodyPr/>
        <a:lstStyle/>
        <a:p>
          <a:endParaRPr lang="en-US"/>
        </a:p>
      </dgm:t>
    </dgm:pt>
    <dgm:pt modelId="{70C726EF-54C2-D147-A959-2FD1DDE0252E}">
      <dgm:prSet phldrT="[Text]"/>
      <dgm:spPr/>
      <dgm:t>
        <a:bodyPr/>
        <a:lstStyle/>
        <a:p>
          <a:r>
            <a:rPr lang="en-US" dirty="0"/>
            <a:t>XKCD</a:t>
          </a:r>
        </a:p>
      </dgm:t>
    </dgm:pt>
    <dgm:pt modelId="{BF29EEB4-BF4B-644F-BF3E-448F658B5F75}" type="parTrans" cxnId="{FED6D89F-F45A-3449-ABB6-8B6E6F11753A}">
      <dgm:prSet/>
      <dgm:spPr/>
    </dgm:pt>
    <dgm:pt modelId="{44A2A021-EDC6-F24C-B5AF-A957C5F510CF}" type="sibTrans" cxnId="{FED6D89F-F45A-3449-ABB6-8B6E6F11753A}">
      <dgm:prSet/>
      <dgm:spPr/>
    </dgm:pt>
    <dgm:pt modelId="{59162FCC-D52B-E442-96C0-282B7D60851B}">
      <dgm:prSet phldrT="[Text]"/>
      <dgm:spPr/>
      <dgm:t>
        <a:bodyPr/>
        <a:lstStyle/>
        <a:p>
          <a:r>
            <a:rPr lang="en-US" dirty="0"/>
            <a:t>THE TOAST </a:t>
          </a:r>
        </a:p>
      </dgm:t>
    </dgm:pt>
    <dgm:pt modelId="{FB735396-B36C-3242-B828-48F53DDE9357}" type="parTrans" cxnId="{F35CE0E6-3971-4D4E-959F-1FFADBF473F6}">
      <dgm:prSet/>
      <dgm:spPr/>
    </dgm:pt>
    <dgm:pt modelId="{35C752E4-0309-E941-B5ED-5412F9787E31}" type="sibTrans" cxnId="{F35CE0E6-3971-4D4E-959F-1FFADBF473F6}">
      <dgm:prSet/>
      <dgm:spPr/>
    </dgm:pt>
    <dgm:pt modelId="{544F7CB5-6895-A849-B3B3-04E0DB93E889}" type="pres">
      <dgm:prSet presAssocID="{937976B0-4835-B14F-A9E0-7BA2E4B9451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0E4D09-EFDF-7042-AB54-1C6031ED5E3F}" type="pres">
      <dgm:prSet presAssocID="{218FFB1C-7203-A642-A61A-26A5988C90B6}" presName="vertOne" presStyleCnt="0"/>
      <dgm:spPr/>
    </dgm:pt>
    <dgm:pt modelId="{409F6741-CF4E-C44F-9C9F-DA67479E3E0E}" type="pres">
      <dgm:prSet presAssocID="{218FFB1C-7203-A642-A61A-26A5988C90B6}" presName="txOne" presStyleLbl="node0" presStyleIdx="0" presStyleCnt="1">
        <dgm:presLayoutVars>
          <dgm:chPref val="3"/>
        </dgm:presLayoutVars>
      </dgm:prSet>
      <dgm:spPr/>
    </dgm:pt>
    <dgm:pt modelId="{E112CDF2-4F2E-AA49-8612-CE0109A82027}" type="pres">
      <dgm:prSet presAssocID="{218FFB1C-7203-A642-A61A-26A5988C90B6}" presName="parTransOne" presStyleCnt="0"/>
      <dgm:spPr/>
    </dgm:pt>
    <dgm:pt modelId="{6E034329-4040-A84C-BCD4-06F60E3544B1}" type="pres">
      <dgm:prSet presAssocID="{218FFB1C-7203-A642-A61A-26A5988C90B6}" presName="horzOne" presStyleCnt="0"/>
      <dgm:spPr/>
    </dgm:pt>
    <dgm:pt modelId="{25824B16-A45B-724E-8CE8-D06B92919BCB}" type="pres">
      <dgm:prSet presAssocID="{B940BF71-3114-FA4C-AD12-A068D0CD1F9B}" presName="vertTwo" presStyleCnt="0"/>
      <dgm:spPr/>
    </dgm:pt>
    <dgm:pt modelId="{6363A161-8744-C449-98B2-E37E63D548DA}" type="pres">
      <dgm:prSet presAssocID="{B940BF71-3114-FA4C-AD12-A068D0CD1F9B}" presName="txTwo" presStyleLbl="node2" presStyleIdx="0" presStyleCnt="2">
        <dgm:presLayoutVars>
          <dgm:chPref val="3"/>
        </dgm:presLayoutVars>
      </dgm:prSet>
      <dgm:spPr/>
    </dgm:pt>
    <dgm:pt modelId="{5F071977-C254-4D4A-8D4D-6B1260C1F8A1}" type="pres">
      <dgm:prSet presAssocID="{B940BF71-3114-FA4C-AD12-A068D0CD1F9B}" presName="parTransTwo" presStyleCnt="0"/>
      <dgm:spPr/>
    </dgm:pt>
    <dgm:pt modelId="{9405A4E0-5C86-0B4D-800C-D7D284E43183}" type="pres">
      <dgm:prSet presAssocID="{B940BF71-3114-FA4C-AD12-A068D0CD1F9B}" presName="horzTwo" presStyleCnt="0"/>
      <dgm:spPr/>
    </dgm:pt>
    <dgm:pt modelId="{2C12B96D-6E37-B34E-A5C2-C3CD84229C1F}" type="pres">
      <dgm:prSet presAssocID="{F514F6A6-4CA8-BC4F-A8E7-09BA67A7D853}" presName="vertThree" presStyleCnt="0"/>
      <dgm:spPr/>
    </dgm:pt>
    <dgm:pt modelId="{414A63F7-6C3D-6A4C-AB2D-3D15EEA3C85D}" type="pres">
      <dgm:prSet presAssocID="{F514F6A6-4CA8-BC4F-A8E7-09BA67A7D853}" presName="txThree" presStyleLbl="node3" presStyleIdx="0" presStyleCnt="5">
        <dgm:presLayoutVars>
          <dgm:chPref val="3"/>
        </dgm:presLayoutVars>
      </dgm:prSet>
      <dgm:spPr/>
    </dgm:pt>
    <dgm:pt modelId="{F58CD424-EC6B-3749-A433-8272DDA95C9E}" type="pres">
      <dgm:prSet presAssocID="{F514F6A6-4CA8-BC4F-A8E7-09BA67A7D853}" presName="horzThree" presStyleCnt="0"/>
      <dgm:spPr/>
    </dgm:pt>
    <dgm:pt modelId="{1F67F973-6170-BF4D-94C3-66DF12867A9A}" type="pres">
      <dgm:prSet presAssocID="{57F2FD57-2BC4-D041-8E5C-1415DCB464E8}" presName="sibSpaceThree" presStyleCnt="0"/>
      <dgm:spPr/>
    </dgm:pt>
    <dgm:pt modelId="{C371E3A1-086A-2243-B580-ADB217182627}" type="pres">
      <dgm:prSet presAssocID="{91ED504D-AC71-A940-90FA-CA313953E5BF}" presName="vertThree" presStyleCnt="0"/>
      <dgm:spPr/>
    </dgm:pt>
    <dgm:pt modelId="{00D47077-A1BB-C44B-B0FB-C0E74ADFDCA3}" type="pres">
      <dgm:prSet presAssocID="{91ED504D-AC71-A940-90FA-CA313953E5BF}" presName="txThree" presStyleLbl="node3" presStyleIdx="1" presStyleCnt="5">
        <dgm:presLayoutVars>
          <dgm:chPref val="3"/>
        </dgm:presLayoutVars>
      </dgm:prSet>
      <dgm:spPr/>
    </dgm:pt>
    <dgm:pt modelId="{292B282E-4458-1441-8B02-EA2A5235F0CC}" type="pres">
      <dgm:prSet presAssocID="{91ED504D-AC71-A940-90FA-CA313953E5BF}" presName="horzThree" presStyleCnt="0"/>
      <dgm:spPr/>
    </dgm:pt>
    <dgm:pt modelId="{0477589B-6D92-774E-9DAA-74A8E0EBB6B4}" type="pres">
      <dgm:prSet presAssocID="{64730C11-ECB3-DE42-9E83-A2074D25AF7D}" presName="sibSpaceThree" presStyleCnt="0"/>
      <dgm:spPr/>
    </dgm:pt>
    <dgm:pt modelId="{303AF99D-E4E0-1D42-9937-92538D7409B1}" type="pres">
      <dgm:prSet presAssocID="{59162FCC-D52B-E442-96C0-282B7D60851B}" presName="vertThree" presStyleCnt="0"/>
      <dgm:spPr/>
    </dgm:pt>
    <dgm:pt modelId="{31225963-7A56-8349-A597-BC49F1B1368F}" type="pres">
      <dgm:prSet presAssocID="{59162FCC-D52B-E442-96C0-282B7D60851B}" presName="txThree" presStyleLbl="node3" presStyleIdx="2" presStyleCnt="5">
        <dgm:presLayoutVars>
          <dgm:chPref val="3"/>
        </dgm:presLayoutVars>
      </dgm:prSet>
      <dgm:spPr/>
    </dgm:pt>
    <dgm:pt modelId="{4BC26A86-641D-EA4E-9676-CF7F6B733D9D}" type="pres">
      <dgm:prSet presAssocID="{59162FCC-D52B-E442-96C0-282B7D60851B}" presName="horzThree" presStyleCnt="0"/>
      <dgm:spPr/>
    </dgm:pt>
    <dgm:pt modelId="{CE3BFEE7-88DF-5741-8289-78C66EBB9843}" type="pres">
      <dgm:prSet presAssocID="{35C752E4-0309-E941-B5ED-5412F9787E31}" presName="sibSpaceThree" presStyleCnt="0"/>
      <dgm:spPr/>
    </dgm:pt>
    <dgm:pt modelId="{0E54F408-510E-5F46-983A-38BEAADF658F}" type="pres">
      <dgm:prSet presAssocID="{70C726EF-54C2-D147-A959-2FD1DDE0252E}" presName="vertThree" presStyleCnt="0"/>
      <dgm:spPr/>
    </dgm:pt>
    <dgm:pt modelId="{6C07AC52-BDA5-534E-B821-9864FB1AE31D}" type="pres">
      <dgm:prSet presAssocID="{70C726EF-54C2-D147-A959-2FD1DDE0252E}" presName="txThree" presStyleLbl="node3" presStyleIdx="3" presStyleCnt="5">
        <dgm:presLayoutVars>
          <dgm:chPref val="3"/>
        </dgm:presLayoutVars>
      </dgm:prSet>
      <dgm:spPr/>
    </dgm:pt>
    <dgm:pt modelId="{E311FC9D-0AF6-674B-9E8C-18E0C4E4A2AA}" type="pres">
      <dgm:prSet presAssocID="{70C726EF-54C2-D147-A959-2FD1DDE0252E}" presName="horzThree" presStyleCnt="0"/>
      <dgm:spPr/>
    </dgm:pt>
    <dgm:pt modelId="{64101F02-4E92-6C46-AE66-92D186804829}" type="pres">
      <dgm:prSet presAssocID="{E6547BE7-CF96-C64A-BD29-540E1B90EA64}" presName="sibSpaceTwo" presStyleCnt="0"/>
      <dgm:spPr/>
    </dgm:pt>
    <dgm:pt modelId="{CCD134EA-3328-7D41-A862-FA2B4AE64229}" type="pres">
      <dgm:prSet presAssocID="{7E1BB55F-AEC8-2246-9240-430995F760F0}" presName="vertTwo" presStyleCnt="0"/>
      <dgm:spPr/>
    </dgm:pt>
    <dgm:pt modelId="{833AEE39-55CC-714D-99DA-3BE4A9FBF69D}" type="pres">
      <dgm:prSet presAssocID="{7E1BB55F-AEC8-2246-9240-430995F760F0}" presName="txTwo" presStyleLbl="node2" presStyleIdx="1" presStyleCnt="2">
        <dgm:presLayoutVars>
          <dgm:chPref val="3"/>
        </dgm:presLayoutVars>
      </dgm:prSet>
      <dgm:spPr/>
    </dgm:pt>
    <dgm:pt modelId="{017AD259-43BE-B44D-9D34-6308722F58B9}" type="pres">
      <dgm:prSet presAssocID="{7E1BB55F-AEC8-2246-9240-430995F760F0}" presName="parTransTwo" presStyleCnt="0"/>
      <dgm:spPr/>
    </dgm:pt>
    <dgm:pt modelId="{BDB8282B-08E2-1C42-B869-96CAD1AB423C}" type="pres">
      <dgm:prSet presAssocID="{7E1BB55F-AEC8-2246-9240-430995F760F0}" presName="horzTwo" presStyleCnt="0"/>
      <dgm:spPr/>
    </dgm:pt>
    <dgm:pt modelId="{04DB373B-7B6A-FF46-BE13-25EC7C43E24D}" type="pres">
      <dgm:prSet presAssocID="{0BF4B151-75AF-C746-A1FA-818AA399260F}" presName="vertThree" presStyleCnt="0"/>
      <dgm:spPr/>
    </dgm:pt>
    <dgm:pt modelId="{FBFE5434-0B6F-214C-A897-88961F4DBDBC}" type="pres">
      <dgm:prSet presAssocID="{0BF4B151-75AF-C746-A1FA-818AA399260F}" presName="txThree" presStyleLbl="node3" presStyleIdx="4" presStyleCnt="5">
        <dgm:presLayoutVars>
          <dgm:chPref val="3"/>
        </dgm:presLayoutVars>
      </dgm:prSet>
      <dgm:spPr/>
    </dgm:pt>
    <dgm:pt modelId="{71B258DD-2055-1842-9BD1-E862B18FBAF8}" type="pres">
      <dgm:prSet presAssocID="{0BF4B151-75AF-C746-A1FA-818AA399260F}" presName="horzThree" presStyleCnt="0"/>
      <dgm:spPr/>
    </dgm:pt>
  </dgm:ptLst>
  <dgm:cxnLst>
    <dgm:cxn modelId="{ECB92F00-9BFF-104F-BDB8-D007A18A610A}" type="presOf" srcId="{937976B0-4835-B14F-A9E0-7BA2E4B9451F}" destId="{544F7CB5-6895-A849-B3B3-04E0DB93E889}" srcOrd="0" destOrd="0" presId="urn:microsoft.com/office/officeart/2005/8/layout/hierarchy4"/>
    <dgm:cxn modelId="{42D70B02-C95D-CD43-94B5-A6AFE6D67168}" type="presOf" srcId="{F514F6A6-4CA8-BC4F-A8E7-09BA67A7D853}" destId="{414A63F7-6C3D-6A4C-AB2D-3D15EEA3C85D}" srcOrd="0" destOrd="0" presId="urn:microsoft.com/office/officeart/2005/8/layout/hierarchy4"/>
    <dgm:cxn modelId="{35D32B09-BD29-4946-BAA6-45DBEE1EB193}" srcId="{B940BF71-3114-FA4C-AD12-A068D0CD1F9B}" destId="{F514F6A6-4CA8-BC4F-A8E7-09BA67A7D853}" srcOrd="0" destOrd="0" parTransId="{C42FA4A5-4CEA-1A4C-8FDC-6205A870800C}" sibTransId="{57F2FD57-2BC4-D041-8E5C-1415DCB464E8}"/>
    <dgm:cxn modelId="{3A85D712-9A51-E440-BCCD-5CEC1A0B7499}" srcId="{937976B0-4835-B14F-A9E0-7BA2E4B9451F}" destId="{218FFB1C-7203-A642-A61A-26A5988C90B6}" srcOrd="0" destOrd="0" parTransId="{CBDE9CD7-5DBA-7F45-921C-BAEFB8D68142}" sibTransId="{439EB96E-F0A5-BD4B-94EC-810C06C8A56C}"/>
    <dgm:cxn modelId="{9C21EB18-D728-3F46-A216-70D6BA5F0A7B}" type="presOf" srcId="{59162FCC-D52B-E442-96C0-282B7D60851B}" destId="{31225963-7A56-8349-A597-BC49F1B1368F}" srcOrd="0" destOrd="0" presId="urn:microsoft.com/office/officeart/2005/8/layout/hierarchy4"/>
    <dgm:cxn modelId="{EEF10539-6A0D-1740-B3D9-998C9273BB68}" type="presOf" srcId="{0BF4B151-75AF-C746-A1FA-818AA399260F}" destId="{FBFE5434-0B6F-214C-A897-88961F4DBDBC}" srcOrd="0" destOrd="0" presId="urn:microsoft.com/office/officeart/2005/8/layout/hierarchy4"/>
    <dgm:cxn modelId="{7DF00C48-4D3A-D545-B7CF-CFB47729A722}" srcId="{B940BF71-3114-FA4C-AD12-A068D0CD1F9B}" destId="{91ED504D-AC71-A940-90FA-CA313953E5BF}" srcOrd="1" destOrd="0" parTransId="{C78265F1-4569-3648-978E-9780377C7B9A}" sibTransId="{64730C11-ECB3-DE42-9E83-A2074D25AF7D}"/>
    <dgm:cxn modelId="{1291735E-C39E-5640-A41E-63219EE64D0C}" srcId="{7E1BB55F-AEC8-2246-9240-430995F760F0}" destId="{0BF4B151-75AF-C746-A1FA-818AA399260F}" srcOrd="0" destOrd="0" parTransId="{D87802DC-1721-EE43-A0C3-383222E1FAB2}" sibTransId="{ED803ED4-EC2F-B242-8527-3F24B6277618}"/>
    <dgm:cxn modelId="{2C5D326F-D2E7-D043-88FF-D7E25DF973EE}" type="presOf" srcId="{218FFB1C-7203-A642-A61A-26A5988C90B6}" destId="{409F6741-CF4E-C44F-9C9F-DA67479E3E0E}" srcOrd="0" destOrd="0" presId="urn:microsoft.com/office/officeart/2005/8/layout/hierarchy4"/>
    <dgm:cxn modelId="{7E277F70-727C-0943-A782-1CF0ED3BE888}" srcId="{218FFB1C-7203-A642-A61A-26A5988C90B6}" destId="{B940BF71-3114-FA4C-AD12-A068D0CD1F9B}" srcOrd="0" destOrd="0" parTransId="{05F20B06-0E47-E943-A8D2-367456E592A6}" sibTransId="{E6547BE7-CF96-C64A-BD29-540E1B90EA64}"/>
    <dgm:cxn modelId="{F6471894-C172-804E-AEA6-CA5B2DDD96AF}" type="presOf" srcId="{91ED504D-AC71-A940-90FA-CA313953E5BF}" destId="{00D47077-A1BB-C44B-B0FB-C0E74ADFDCA3}" srcOrd="0" destOrd="0" presId="urn:microsoft.com/office/officeart/2005/8/layout/hierarchy4"/>
    <dgm:cxn modelId="{FED6D89F-F45A-3449-ABB6-8B6E6F11753A}" srcId="{B940BF71-3114-FA4C-AD12-A068D0CD1F9B}" destId="{70C726EF-54C2-D147-A959-2FD1DDE0252E}" srcOrd="3" destOrd="0" parTransId="{BF29EEB4-BF4B-644F-BF3E-448F658B5F75}" sibTransId="{44A2A021-EDC6-F24C-B5AF-A957C5F510CF}"/>
    <dgm:cxn modelId="{492FA0A9-9AF0-7242-AE14-BEA6D1710BD2}" type="presOf" srcId="{70C726EF-54C2-D147-A959-2FD1DDE0252E}" destId="{6C07AC52-BDA5-534E-B821-9864FB1AE31D}" srcOrd="0" destOrd="0" presId="urn:microsoft.com/office/officeart/2005/8/layout/hierarchy4"/>
    <dgm:cxn modelId="{71C452AA-F779-C942-9A28-2025B1392411}" type="presOf" srcId="{7E1BB55F-AEC8-2246-9240-430995F760F0}" destId="{833AEE39-55CC-714D-99DA-3BE4A9FBF69D}" srcOrd="0" destOrd="0" presId="urn:microsoft.com/office/officeart/2005/8/layout/hierarchy4"/>
    <dgm:cxn modelId="{6A3277D4-4D96-8D49-9FC8-27FF20674F5A}" srcId="{218FFB1C-7203-A642-A61A-26A5988C90B6}" destId="{7E1BB55F-AEC8-2246-9240-430995F760F0}" srcOrd="1" destOrd="0" parTransId="{F9B299FC-8AB9-6442-BE38-17CE780C6BC0}" sibTransId="{1BDD0334-15D9-0B40-8E34-EC1EA3909551}"/>
    <dgm:cxn modelId="{5AB06DDB-0642-1342-9AA0-0065D4DB3A1F}" type="presOf" srcId="{B940BF71-3114-FA4C-AD12-A068D0CD1F9B}" destId="{6363A161-8744-C449-98B2-E37E63D548DA}" srcOrd="0" destOrd="0" presId="urn:microsoft.com/office/officeart/2005/8/layout/hierarchy4"/>
    <dgm:cxn modelId="{F35CE0E6-3971-4D4E-959F-1FFADBF473F6}" srcId="{B940BF71-3114-FA4C-AD12-A068D0CD1F9B}" destId="{59162FCC-D52B-E442-96C0-282B7D60851B}" srcOrd="2" destOrd="0" parTransId="{FB735396-B36C-3242-B828-48F53DDE9357}" sibTransId="{35C752E4-0309-E941-B5ED-5412F9787E31}"/>
    <dgm:cxn modelId="{E2C8CFCA-BFF2-EF4A-915A-21896562EA99}" type="presParOf" srcId="{544F7CB5-6895-A849-B3B3-04E0DB93E889}" destId="{AA0E4D09-EFDF-7042-AB54-1C6031ED5E3F}" srcOrd="0" destOrd="0" presId="urn:microsoft.com/office/officeart/2005/8/layout/hierarchy4"/>
    <dgm:cxn modelId="{5C95B3CB-7A3B-A04D-B1E7-51EEFAC8AD99}" type="presParOf" srcId="{AA0E4D09-EFDF-7042-AB54-1C6031ED5E3F}" destId="{409F6741-CF4E-C44F-9C9F-DA67479E3E0E}" srcOrd="0" destOrd="0" presId="urn:microsoft.com/office/officeart/2005/8/layout/hierarchy4"/>
    <dgm:cxn modelId="{11249718-75AC-D04E-93D2-FEEB1CF1DAA3}" type="presParOf" srcId="{AA0E4D09-EFDF-7042-AB54-1C6031ED5E3F}" destId="{E112CDF2-4F2E-AA49-8612-CE0109A82027}" srcOrd="1" destOrd="0" presId="urn:microsoft.com/office/officeart/2005/8/layout/hierarchy4"/>
    <dgm:cxn modelId="{F17AF016-3DA0-8247-AB81-F082DD98DAD1}" type="presParOf" srcId="{AA0E4D09-EFDF-7042-AB54-1C6031ED5E3F}" destId="{6E034329-4040-A84C-BCD4-06F60E3544B1}" srcOrd="2" destOrd="0" presId="urn:microsoft.com/office/officeart/2005/8/layout/hierarchy4"/>
    <dgm:cxn modelId="{AE7433E5-C88C-5D41-B6BD-0DD41024B794}" type="presParOf" srcId="{6E034329-4040-A84C-BCD4-06F60E3544B1}" destId="{25824B16-A45B-724E-8CE8-D06B92919BCB}" srcOrd="0" destOrd="0" presId="urn:microsoft.com/office/officeart/2005/8/layout/hierarchy4"/>
    <dgm:cxn modelId="{E66B5AF4-7DF5-B244-B78C-E1D2471E545A}" type="presParOf" srcId="{25824B16-A45B-724E-8CE8-D06B92919BCB}" destId="{6363A161-8744-C449-98B2-E37E63D548DA}" srcOrd="0" destOrd="0" presId="urn:microsoft.com/office/officeart/2005/8/layout/hierarchy4"/>
    <dgm:cxn modelId="{C45FD0C7-6F3C-6441-8653-857FFB0D40D5}" type="presParOf" srcId="{25824B16-A45B-724E-8CE8-D06B92919BCB}" destId="{5F071977-C254-4D4A-8D4D-6B1260C1F8A1}" srcOrd="1" destOrd="0" presId="urn:microsoft.com/office/officeart/2005/8/layout/hierarchy4"/>
    <dgm:cxn modelId="{5648F671-4A4A-0E45-AFA8-D69EA02B7C88}" type="presParOf" srcId="{25824B16-A45B-724E-8CE8-D06B92919BCB}" destId="{9405A4E0-5C86-0B4D-800C-D7D284E43183}" srcOrd="2" destOrd="0" presId="urn:microsoft.com/office/officeart/2005/8/layout/hierarchy4"/>
    <dgm:cxn modelId="{EACCF09D-1C64-E74D-B4EA-0F941E562FC4}" type="presParOf" srcId="{9405A4E0-5C86-0B4D-800C-D7D284E43183}" destId="{2C12B96D-6E37-B34E-A5C2-C3CD84229C1F}" srcOrd="0" destOrd="0" presId="urn:microsoft.com/office/officeart/2005/8/layout/hierarchy4"/>
    <dgm:cxn modelId="{B711F7E2-DED6-6B49-96A3-489DF1E5B52E}" type="presParOf" srcId="{2C12B96D-6E37-B34E-A5C2-C3CD84229C1F}" destId="{414A63F7-6C3D-6A4C-AB2D-3D15EEA3C85D}" srcOrd="0" destOrd="0" presId="urn:microsoft.com/office/officeart/2005/8/layout/hierarchy4"/>
    <dgm:cxn modelId="{41D34E3C-4700-6D44-B65D-4B0FCFC1DBD7}" type="presParOf" srcId="{2C12B96D-6E37-B34E-A5C2-C3CD84229C1F}" destId="{F58CD424-EC6B-3749-A433-8272DDA95C9E}" srcOrd="1" destOrd="0" presId="urn:microsoft.com/office/officeart/2005/8/layout/hierarchy4"/>
    <dgm:cxn modelId="{DEFDD201-DFE2-104C-AE48-445B4D8C2BD7}" type="presParOf" srcId="{9405A4E0-5C86-0B4D-800C-D7D284E43183}" destId="{1F67F973-6170-BF4D-94C3-66DF12867A9A}" srcOrd="1" destOrd="0" presId="urn:microsoft.com/office/officeart/2005/8/layout/hierarchy4"/>
    <dgm:cxn modelId="{079578B4-1823-B849-9A08-FE917B5A3D7E}" type="presParOf" srcId="{9405A4E0-5C86-0B4D-800C-D7D284E43183}" destId="{C371E3A1-086A-2243-B580-ADB217182627}" srcOrd="2" destOrd="0" presId="urn:microsoft.com/office/officeart/2005/8/layout/hierarchy4"/>
    <dgm:cxn modelId="{B3CC94A9-51D3-544E-A9BE-A9D9BF34EF97}" type="presParOf" srcId="{C371E3A1-086A-2243-B580-ADB217182627}" destId="{00D47077-A1BB-C44B-B0FB-C0E74ADFDCA3}" srcOrd="0" destOrd="0" presId="urn:microsoft.com/office/officeart/2005/8/layout/hierarchy4"/>
    <dgm:cxn modelId="{734093D8-8AC8-E346-AE58-94D6221AF36C}" type="presParOf" srcId="{C371E3A1-086A-2243-B580-ADB217182627}" destId="{292B282E-4458-1441-8B02-EA2A5235F0CC}" srcOrd="1" destOrd="0" presId="urn:microsoft.com/office/officeart/2005/8/layout/hierarchy4"/>
    <dgm:cxn modelId="{E615399E-BBC7-A744-827D-332BA560166F}" type="presParOf" srcId="{9405A4E0-5C86-0B4D-800C-D7D284E43183}" destId="{0477589B-6D92-774E-9DAA-74A8E0EBB6B4}" srcOrd="3" destOrd="0" presId="urn:microsoft.com/office/officeart/2005/8/layout/hierarchy4"/>
    <dgm:cxn modelId="{71E09D6F-5403-1B4A-9BE4-6A616F8850D6}" type="presParOf" srcId="{9405A4E0-5C86-0B4D-800C-D7D284E43183}" destId="{303AF99D-E4E0-1D42-9937-92538D7409B1}" srcOrd="4" destOrd="0" presId="urn:microsoft.com/office/officeart/2005/8/layout/hierarchy4"/>
    <dgm:cxn modelId="{9F5D3D33-BC7E-D241-91A8-39BD8E672449}" type="presParOf" srcId="{303AF99D-E4E0-1D42-9937-92538D7409B1}" destId="{31225963-7A56-8349-A597-BC49F1B1368F}" srcOrd="0" destOrd="0" presId="urn:microsoft.com/office/officeart/2005/8/layout/hierarchy4"/>
    <dgm:cxn modelId="{4921F106-832F-7F4A-81AF-176D44447B7B}" type="presParOf" srcId="{303AF99D-E4E0-1D42-9937-92538D7409B1}" destId="{4BC26A86-641D-EA4E-9676-CF7F6B733D9D}" srcOrd="1" destOrd="0" presId="urn:microsoft.com/office/officeart/2005/8/layout/hierarchy4"/>
    <dgm:cxn modelId="{8991071F-FA05-824C-A7E8-0BB197EC0BF9}" type="presParOf" srcId="{9405A4E0-5C86-0B4D-800C-D7D284E43183}" destId="{CE3BFEE7-88DF-5741-8289-78C66EBB9843}" srcOrd="5" destOrd="0" presId="urn:microsoft.com/office/officeart/2005/8/layout/hierarchy4"/>
    <dgm:cxn modelId="{1D3E754D-8D0F-4C49-BE72-34CF5F442EE2}" type="presParOf" srcId="{9405A4E0-5C86-0B4D-800C-D7D284E43183}" destId="{0E54F408-510E-5F46-983A-38BEAADF658F}" srcOrd="6" destOrd="0" presId="urn:microsoft.com/office/officeart/2005/8/layout/hierarchy4"/>
    <dgm:cxn modelId="{87EC494B-08D3-514E-ABAE-BE3280D14EED}" type="presParOf" srcId="{0E54F408-510E-5F46-983A-38BEAADF658F}" destId="{6C07AC52-BDA5-534E-B821-9864FB1AE31D}" srcOrd="0" destOrd="0" presId="urn:microsoft.com/office/officeart/2005/8/layout/hierarchy4"/>
    <dgm:cxn modelId="{B707876A-90B0-E946-8121-5772A2CAEE11}" type="presParOf" srcId="{0E54F408-510E-5F46-983A-38BEAADF658F}" destId="{E311FC9D-0AF6-674B-9E8C-18E0C4E4A2AA}" srcOrd="1" destOrd="0" presId="urn:microsoft.com/office/officeart/2005/8/layout/hierarchy4"/>
    <dgm:cxn modelId="{9C2BD14B-CED4-C045-A15A-7171B0E28929}" type="presParOf" srcId="{6E034329-4040-A84C-BCD4-06F60E3544B1}" destId="{64101F02-4E92-6C46-AE66-92D186804829}" srcOrd="1" destOrd="0" presId="urn:microsoft.com/office/officeart/2005/8/layout/hierarchy4"/>
    <dgm:cxn modelId="{09BC9EE3-01D1-2048-8783-70DAFE7AF992}" type="presParOf" srcId="{6E034329-4040-A84C-BCD4-06F60E3544B1}" destId="{CCD134EA-3328-7D41-A862-FA2B4AE64229}" srcOrd="2" destOrd="0" presId="urn:microsoft.com/office/officeart/2005/8/layout/hierarchy4"/>
    <dgm:cxn modelId="{8593765B-A466-E64A-9EBD-BC43E21B754E}" type="presParOf" srcId="{CCD134EA-3328-7D41-A862-FA2B4AE64229}" destId="{833AEE39-55CC-714D-99DA-3BE4A9FBF69D}" srcOrd="0" destOrd="0" presId="urn:microsoft.com/office/officeart/2005/8/layout/hierarchy4"/>
    <dgm:cxn modelId="{ABF9106A-4A7F-6947-9FC6-83EECA62E514}" type="presParOf" srcId="{CCD134EA-3328-7D41-A862-FA2B4AE64229}" destId="{017AD259-43BE-B44D-9D34-6308722F58B9}" srcOrd="1" destOrd="0" presId="urn:microsoft.com/office/officeart/2005/8/layout/hierarchy4"/>
    <dgm:cxn modelId="{F59DCD43-51B7-3D4D-8DAA-AA8E1571EEFA}" type="presParOf" srcId="{CCD134EA-3328-7D41-A862-FA2B4AE64229}" destId="{BDB8282B-08E2-1C42-B869-96CAD1AB423C}" srcOrd="2" destOrd="0" presId="urn:microsoft.com/office/officeart/2005/8/layout/hierarchy4"/>
    <dgm:cxn modelId="{23F1D07C-F3E7-A349-9F90-352942E9DD7E}" type="presParOf" srcId="{BDB8282B-08E2-1C42-B869-96CAD1AB423C}" destId="{04DB373B-7B6A-FF46-BE13-25EC7C43E24D}" srcOrd="0" destOrd="0" presId="urn:microsoft.com/office/officeart/2005/8/layout/hierarchy4"/>
    <dgm:cxn modelId="{BF166D76-FEB9-0E4D-9562-A1E210E3AEB0}" type="presParOf" srcId="{04DB373B-7B6A-FF46-BE13-25EC7C43E24D}" destId="{FBFE5434-0B6F-214C-A897-88961F4DBDBC}" srcOrd="0" destOrd="0" presId="urn:microsoft.com/office/officeart/2005/8/layout/hierarchy4"/>
    <dgm:cxn modelId="{89A4B555-6E51-4340-95A8-F334CDCA6EDF}" type="presParOf" srcId="{04DB373B-7B6A-FF46-BE13-25EC7C43E24D}" destId="{71B258DD-2055-1842-9BD1-E862B18FBAF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F6741-CF4E-C44F-9C9F-DA67479E3E0E}">
      <dsp:nvSpPr>
        <dsp:cNvPr id="0" name=""/>
        <dsp:cNvSpPr/>
      </dsp:nvSpPr>
      <dsp:spPr>
        <a:xfrm>
          <a:off x="1241" y="1270"/>
          <a:ext cx="10817916" cy="12182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5 SELENIUM</a:t>
          </a:r>
        </a:p>
      </dsp:txBody>
      <dsp:txXfrm>
        <a:off x="36924" y="36953"/>
        <a:ext cx="10746550" cy="1146931"/>
      </dsp:txXfrm>
    </dsp:sp>
    <dsp:sp modelId="{6363A161-8744-C449-98B2-E37E63D548DA}">
      <dsp:nvSpPr>
        <dsp:cNvPr id="0" name=""/>
        <dsp:cNvSpPr/>
      </dsp:nvSpPr>
      <dsp:spPr>
        <a:xfrm>
          <a:off x="1241" y="1403007"/>
          <a:ext cx="8567125" cy="12182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 SCRAPPY</a:t>
          </a:r>
        </a:p>
      </dsp:txBody>
      <dsp:txXfrm>
        <a:off x="36924" y="1438690"/>
        <a:ext cx="8495759" cy="1146931"/>
      </dsp:txXfrm>
    </dsp:sp>
    <dsp:sp modelId="{414A63F7-6C3D-6A4C-AB2D-3D15EEA3C85D}">
      <dsp:nvSpPr>
        <dsp:cNvPr id="0" name=""/>
        <dsp:cNvSpPr/>
      </dsp:nvSpPr>
      <dsp:spPr>
        <a:xfrm>
          <a:off x="1241" y="2804745"/>
          <a:ext cx="2076375" cy="12182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WAIT BUT WHY</a:t>
          </a:r>
        </a:p>
      </dsp:txBody>
      <dsp:txXfrm>
        <a:off x="36924" y="2840428"/>
        <a:ext cx="2005009" cy="1146931"/>
      </dsp:txXfrm>
    </dsp:sp>
    <dsp:sp modelId="{00D47077-A1BB-C44B-B0FB-C0E74ADFDCA3}">
      <dsp:nvSpPr>
        <dsp:cNvPr id="0" name=""/>
        <dsp:cNvSpPr/>
      </dsp:nvSpPr>
      <dsp:spPr>
        <a:xfrm>
          <a:off x="2164824" y="2804745"/>
          <a:ext cx="2076375" cy="12182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OATMEAL</a:t>
          </a:r>
        </a:p>
      </dsp:txBody>
      <dsp:txXfrm>
        <a:off x="2200507" y="2840428"/>
        <a:ext cx="2005009" cy="1146931"/>
      </dsp:txXfrm>
    </dsp:sp>
    <dsp:sp modelId="{31225963-7A56-8349-A597-BC49F1B1368F}">
      <dsp:nvSpPr>
        <dsp:cNvPr id="0" name=""/>
        <dsp:cNvSpPr/>
      </dsp:nvSpPr>
      <dsp:spPr>
        <a:xfrm>
          <a:off x="4328408" y="2804745"/>
          <a:ext cx="2076375" cy="12182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TOAST </a:t>
          </a:r>
        </a:p>
      </dsp:txBody>
      <dsp:txXfrm>
        <a:off x="4364091" y="2840428"/>
        <a:ext cx="2005009" cy="1146931"/>
      </dsp:txXfrm>
    </dsp:sp>
    <dsp:sp modelId="{6C07AC52-BDA5-534E-B821-9864FB1AE31D}">
      <dsp:nvSpPr>
        <dsp:cNvPr id="0" name=""/>
        <dsp:cNvSpPr/>
      </dsp:nvSpPr>
      <dsp:spPr>
        <a:xfrm>
          <a:off x="6491991" y="2804745"/>
          <a:ext cx="2076375" cy="12182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XKCD</a:t>
          </a:r>
        </a:p>
      </dsp:txBody>
      <dsp:txXfrm>
        <a:off x="6527674" y="2840428"/>
        <a:ext cx="2005009" cy="1146931"/>
      </dsp:txXfrm>
    </dsp:sp>
    <dsp:sp modelId="{833AEE39-55CC-714D-99DA-3BE4A9FBF69D}">
      <dsp:nvSpPr>
        <dsp:cNvPr id="0" name=""/>
        <dsp:cNvSpPr/>
      </dsp:nvSpPr>
      <dsp:spPr>
        <a:xfrm>
          <a:off x="8742782" y="1403007"/>
          <a:ext cx="2076375" cy="12182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 SELENIUM</a:t>
          </a:r>
        </a:p>
      </dsp:txBody>
      <dsp:txXfrm>
        <a:off x="8778465" y="1438690"/>
        <a:ext cx="2005009" cy="1146931"/>
      </dsp:txXfrm>
    </dsp:sp>
    <dsp:sp modelId="{FBFE5434-0B6F-214C-A897-88961F4DBDBC}">
      <dsp:nvSpPr>
        <dsp:cNvPr id="0" name=""/>
        <dsp:cNvSpPr/>
      </dsp:nvSpPr>
      <dsp:spPr>
        <a:xfrm>
          <a:off x="8742782" y="2804745"/>
          <a:ext cx="2076375" cy="12182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MEDIUM</a:t>
          </a:r>
        </a:p>
      </dsp:txBody>
      <dsp:txXfrm>
        <a:off x="8778465" y="2840428"/>
        <a:ext cx="2005009" cy="1146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845E-9A4C-5345-8998-33BD077E3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Let’s Waste Time On the Internet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E22F6-549D-DF4A-A1EE-454FCDF8E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Theodora Harrington</a:t>
            </a:r>
          </a:p>
        </p:txBody>
      </p:sp>
    </p:spTree>
    <p:extLst>
      <p:ext uri="{BB962C8B-B14F-4D97-AF65-F5344CB8AC3E}">
        <p14:creationId xmlns:p14="http://schemas.microsoft.com/office/powerpoint/2010/main" val="97756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4FEA-88CD-0747-B227-ADFA262D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8112-5E18-7E42-B3AC-0A3041C5E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OATMEAL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677DC-E3AF-EC4B-80C4-A3EBFED94F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E79CB3-7A37-864C-809B-914DAB4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80" y="2552701"/>
            <a:ext cx="8702192" cy="39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8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A71E-775E-7B42-88AF-3788FE8D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REALLY DID TRY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811757-9E9F-B843-97A1-5E936CB3A5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5838" y="2486818"/>
            <a:ext cx="8012290" cy="30424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CA12-FA12-E749-91A8-9545575A7D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1877-D7B1-DC46-80F7-802D8FB1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THIS HAPPENED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F0C75F-75E0-E540-AE4E-572A83C0B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51497" y="1758477"/>
            <a:ext cx="5235266" cy="49787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E094D-D527-F347-B34C-143FBF647B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F383-2E4E-D646-85D0-35F95504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LESSONED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6F31-67CD-5F40-BCDE-DBAC2470A9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CHECK ALL OF YOUR DATA AFTER SCRAPPING </a:t>
            </a:r>
          </a:p>
          <a:p>
            <a:r>
              <a:rPr lang="en-US" dirty="0"/>
              <a:t>I LIKE SELENIUM MORE THAN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246D-F846-DD43-8D45-E4B2F324F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C0D8-41FF-0F44-9D49-F2ED895C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websites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17A2C-8C4E-134B-949A-667DE9F44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723" y="2303123"/>
            <a:ext cx="1955800" cy="179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C157C-EEDC-D646-9244-B4E06E9E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2057401"/>
            <a:ext cx="4813300" cy="2686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F4E61-479C-7B42-80FE-134829A7B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3" y="4287838"/>
            <a:ext cx="4206875" cy="22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E379-ABBD-EB42-890F-0D75B0FE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73643-5AEC-5B4D-9C76-174F6B2F1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51" y="2365375"/>
            <a:ext cx="3824098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BC045-D88E-114F-A392-3BD63622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88" y="3082925"/>
            <a:ext cx="39243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2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B86E-6FF3-ED4C-94ED-23E93792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TOAST WAS DROPPED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61EAD-3772-AC41-B69D-FBC94B52C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850" y="3488531"/>
            <a:ext cx="39243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0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D531-E01F-264D-B6BC-C351B2F8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Scrapping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27CD2D5-01E4-204E-B546-854E18B85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78489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47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8D56-AA73-6246-A316-4C3B5C4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2540-8ED3-694B-8F34-8F90D461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1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85AA-F734-364C-AA09-62C6F248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2E4-EE54-DD47-9FFA-CE96E2A82A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Medium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3093AE-A19E-9A4B-A90A-43B136CC97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05313" y="2471738"/>
            <a:ext cx="8800887" cy="3464601"/>
          </a:xfrm>
        </p:spPr>
      </p:pic>
    </p:spTree>
    <p:extLst>
      <p:ext uri="{BB962C8B-B14F-4D97-AF65-F5344CB8AC3E}">
        <p14:creationId xmlns:p14="http://schemas.microsoft.com/office/powerpoint/2010/main" val="307157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02F-2BC9-9046-ABC8-F16AC827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F4C9-12C2-EE41-90EE-EDB497137D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XKCD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43B478-DA3C-6B4B-A483-9A65D9AFCC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9BF85F4-6BFC-7340-841C-BA57C75E8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80" y="2552701"/>
            <a:ext cx="8702192" cy="39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CE5-07C2-6C40-9B5A-C48F7856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C1B5-4877-3F4E-B003-4758B6F35E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WAIT BUT WHY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072657-46F6-9B4E-94AD-6B73AE7F8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60045" y="2828928"/>
            <a:ext cx="9128732" cy="3604071"/>
          </a:xfrm>
        </p:spPr>
      </p:pic>
    </p:spTree>
    <p:extLst>
      <p:ext uri="{BB962C8B-B14F-4D97-AF65-F5344CB8AC3E}">
        <p14:creationId xmlns:p14="http://schemas.microsoft.com/office/powerpoint/2010/main" val="31493186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74</TotalTime>
  <Words>68</Words>
  <Application>Microsoft Macintosh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Let’s Waste Time On the Internet </vt:lpstr>
      <vt:lpstr>The websites </vt:lpstr>
      <vt:lpstr>The Websites</vt:lpstr>
      <vt:lpstr>WHY THE TOAST WAS DROPPED </vt:lpstr>
      <vt:lpstr>Methods For Scrapping</vt:lpstr>
      <vt:lpstr>SHINY APP </vt:lpstr>
      <vt:lpstr>MISSINGNESS</vt:lpstr>
      <vt:lpstr>MISSINGNESS</vt:lpstr>
      <vt:lpstr>MISSINGNESS</vt:lpstr>
      <vt:lpstr>MISSINGNESS </vt:lpstr>
      <vt:lpstr>I REALLY DID TRY </vt:lpstr>
      <vt:lpstr>AND THEN THIS HAPPENED</vt:lpstr>
      <vt:lpstr>LESSONED LEARNED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Waste Time On the Internet </dc:title>
  <dc:creator>Neil Harrington</dc:creator>
  <cp:lastModifiedBy>Neil Harrington</cp:lastModifiedBy>
  <cp:revision>7</cp:revision>
  <dcterms:created xsi:type="dcterms:W3CDTF">2018-11-01T13:49:21Z</dcterms:created>
  <dcterms:modified xsi:type="dcterms:W3CDTF">2018-11-01T15:04:03Z</dcterms:modified>
</cp:coreProperties>
</file>