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55F31-40D5-4360-9B5A-851C741F2C21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/>
    <p:restoredTop sz="94660"/>
  </p:normalViewPr>
  <p:slideViewPr>
    <p:cSldViewPr snapToGrid="0">
      <p:cViewPr varScale="1">
        <p:scale>
          <a:sx n="61" d="100"/>
          <a:sy n="61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E0C7647B-9B1A-4DBD-BE63-06ADB54748A3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716C7EFC-93DC-469E-A2C8-2FCC990C88B3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uzzle_photo" descr="A picture containing icon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90686" y="1058541"/>
            <a:ext cx="3030351" cy="411028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6" name="puzzle_metadata"/>
          <p:cNvGrpSpPr>
            <a:grpSpLocks/>
          </p:cNvGrpSpPr>
          <p:nvPr/>
        </p:nvGrpSpPr>
        <p:grpSpPr bwMode="white">
          <a:xfrm>
            <a:off x="3771899" y="685800"/>
            <a:ext cx="7781925" cy="4855764"/>
            <a:chOff x="160256" y="154386"/>
            <a:chExt cx="11896626" cy="4855764"/>
          </a:xfrm>
        </p:grpSpPr>
        <p:sp>
          <p:nvSpPr>
            <p:cNvPr id="7" name="puzzle_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8" name="puzzle_title"/>
            <p:cNvSpPr txBox="1">
              <a:spLocks noChangeArrowheads="1"/>
            </p:cNvSpPr>
            <p:nvPr/>
          </p:nvSpPr>
          <p:spPr bwMode="white">
            <a:xfrm>
              <a:off x="849510" y="999757"/>
              <a:ext cx="10518116" cy="1446550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Definitions Matter. Are Covid Vaccines really vaccines?</a:t>
              </a:r>
            </a:p>
          </p:txBody>
        </p:sp>
        <p:sp>
          <p:nvSpPr>
            <p:cNvPr id="9" name="puzzle_thesis"/>
            <p:cNvSpPr txBox="1">
              <a:spLocks noChangeArrowheads="1"/>
            </p:cNvSpPr>
            <p:nvPr/>
          </p:nvSpPr>
          <p:spPr bwMode="white">
            <a:xfrm>
              <a:off x="1679442" y="2887068"/>
              <a:ext cx="8858252" cy="113909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If not, what are they? Are there any other technologies that work similarly?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4" name="puzzle_piece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4983338" y="85910"/>
            <a:ext cx="2192162" cy="2200593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piece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183596"/>
              <a:ext cx="11909195" cy="187189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t" anchorCtr="0">
              <a:no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immunity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241504" y="2179852"/>
              <a:ext cx="11721557" cy="280108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ctr" anchorCtr="1">
              <a:no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Merriam-Webster dictionary it's "the power to keep yourself from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being affected by a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“.</a:t>
              </a: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According to Oxford Languages it's "the ability of an organism to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resist a particular infection 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or toxin by the action of specific antibodies".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6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ivingroom">
            <a:extLst>
              <a:ext uri="{FF2B5EF4-FFF2-40B4-BE49-F238E27FC236}">
                <a16:creationId xmlns:a16="http://schemas.microsoft.com/office/drawing/2014/main" id="{9DA31857-882E-4EB6-A65E-EC04B2AD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98" y="0"/>
            <a:ext cx="11289604" cy="6858000"/>
          </a:xfrm>
          <a:prstGeom prst="rect">
            <a:avLst/>
          </a:prstGeom>
        </p:spPr>
      </p:pic>
      <p:grpSp>
        <p:nvGrpSpPr>
          <p:cNvPr id="5" name="group_article">
            <a:extLst>
              <a:ext uri="{FF2B5EF4-FFF2-40B4-BE49-F238E27FC236}">
                <a16:creationId xmlns:a16="http://schemas.microsoft.com/office/drawing/2014/main" id="{3A6642C4-04C3-4A45-8DE4-9AAB847628C1}"/>
              </a:ext>
            </a:extLst>
          </p:cNvPr>
          <p:cNvGrpSpPr/>
          <p:nvPr/>
        </p:nvGrpSpPr>
        <p:grpSpPr>
          <a:xfrm>
            <a:off x="-80682" y="0"/>
            <a:ext cx="12353364" cy="6928759"/>
            <a:chOff x="320472" y="0"/>
            <a:chExt cx="11551055" cy="6885526"/>
          </a:xfrm>
        </p:grpSpPr>
        <p:pic>
          <p:nvPicPr>
            <p:cNvPr id="12" name="picture_tv">
              <a:extLst>
                <a:ext uri="{FF2B5EF4-FFF2-40B4-BE49-F238E27FC236}">
                  <a16:creationId xmlns:a16="http://schemas.microsoft.com/office/drawing/2014/main" id="{FE0F9148-4756-4E47-ABD4-175F21684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72" y="0"/>
              <a:ext cx="11551055" cy="6877572"/>
            </a:xfrm>
            <a:prstGeom prst="rect">
              <a:avLst/>
            </a:prstGeom>
          </p:spPr>
        </p:pic>
        <p:sp>
          <p:nvSpPr>
            <p:cNvPr id="19" name="textbox_url">
              <a:extLst>
                <a:ext uri="{FF2B5EF4-FFF2-40B4-BE49-F238E27FC236}">
                  <a16:creationId xmlns:a16="http://schemas.microsoft.com/office/drawing/2014/main" id="{D57A06B9-E4F0-4B65-AE85-6C08F87C9544}"/>
                </a:ext>
              </a:extLst>
            </p:cNvPr>
            <p:cNvSpPr txBox="1"/>
            <p:nvPr/>
          </p:nvSpPr>
          <p:spPr>
            <a:xfrm>
              <a:off x="3038475" y="333375"/>
              <a:ext cx="6953250" cy="244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>
                  <a:latin typeface="Consolas" panose="020B0609020204030204" pitchFamily="49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</a:t>
              </a:r>
              <a:endParaRPr lang="en-GB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22" name="picture_screenshot">
              <a:extLst>
                <a:ext uri="{FF2B5EF4-FFF2-40B4-BE49-F238E27FC236}">
                  <a16:creationId xmlns:a16="http://schemas.microsoft.com/office/drawing/2014/main" id="{D1088852-A724-4B82-935B-9261F890475F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388" r="-17388"/>
            <a:stretch/>
          </p:blipFill>
          <p:spPr>
            <a:xfrm>
              <a:off x="588290" y="721579"/>
              <a:ext cx="10996271" cy="5434414"/>
            </a:xfrm>
            <a:prstGeom prst="rect">
              <a:avLst/>
            </a:prstGeom>
          </p:spPr>
        </p:pic>
        <p:sp>
          <p:nvSpPr>
            <p:cNvPr id="26" name="textbox_source">
              <a:extLst>
                <a:ext uri="{FF2B5EF4-FFF2-40B4-BE49-F238E27FC236}">
                  <a16:creationId xmlns:a16="http://schemas.microsoft.com/office/drawing/2014/main" id="{BED03901-0322-47CB-95AA-73932BC3713E}"/>
                </a:ext>
              </a:extLst>
            </p:cNvPr>
            <p:cNvSpPr txBox="1"/>
            <p:nvPr/>
          </p:nvSpPr>
          <p:spPr>
            <a:xfrm>
              <a:off x="395914" y="6518498"/>
              <a:ext cx="4781093" cy="36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Lucida Sans" panose="020B0602030504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Source: FORBES</a:t>
              </a:r>
            </a:p>
          </p:txBody>
        </p:sp>
        <p:sp>
          <p:nvSpPr>
            <p:cNvPr id="28" name="textbox_date">
              <a:extLst>
                <a:ext uri="{FF2B5EF4-FFF2-40B4-BE49-F238E27FC236}">
                  <a16:creationId xmlns:a16="http://schemas.microsoft.com/office/drawing/2014/main" id="{D8BB7785-88A9-4222-A746-3C5B3CEACC7E}"/>
                </a:ext>
              </a:extLst>
            </p:cNvPr>
            <p:cNvSpPr txBox="1"/>
            <p:nvPr/>
          </p:nvSpPr>
          <p:spPr>
            <a:xfrm>
              <a:off x="6908164" y="6518498"/>
              <a:ext cx="4781093" cy="36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latin typeface="Lucida Sans" panose="020B0602030504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Date Published: 24/10/1929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4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10000">
        <p:circle/>
      </p:transition>
    </mc:Choice>
    <mc:Fallback xmlns="">
      <p:transition spd="med" advClick="0" advTm="10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stethoscope around her neck&#10;&#10;Description automatically generated with low confidence">
            <a:extLst>
              <a:ext uri="{FF2B5EF4-FFF2-40B4-BE49-F238E27FC236}">
                <a16:creationId xmlns:a16="http://schemas.microsoft.com/office/drawing/2014/main" id="{5F4798DB-AAD1-459B-8541-AF707EAD2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DF0FC7-68D5-40C7-A6B4-B9F443153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48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E26648-AA80-48CD-8AC3-D4DF23BAE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34"/>
            <a:ext cx="12192000" cy="68489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2D9ECA-0080-474F-84FA-FDA4755AA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068"/>
            <a:ext cx="12192000" cy="68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clusion_text">
            <a:extLst>
              <a:ext uri="{FF2B5EF4-FFF2-40B4-BE49-F238E27FC236}">
                <a16:creationId xmlns:a16="http://schemas.microsoft.com/office/drawing/2014/main" id="{FD042FFB-C6AA-4B8B-B9D4-111AD47A479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825881" y="291674"/>
            <a:ext cx="6503314" cy="631746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 anchor="ctr" anchorCtr="1">
            <a:normAutofit fontScale="85000" lnSpcReduction="10000"/>
          </a:bodyPr>
          <a:lstStyle/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Covid "vaccines" are actually gene therapy.</a:t>
            </a:r>
          </a:p>
          <a:p>
            <a:pPr algn="ctr" defTabSz="914400"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omic Sans MS"/>
            </a:endParaRPr>
          </a:p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Covid "vaccines" use the same technology as GM foods. Begs the question, are vaccine takers Genetically Modified Organisms?</a:t>
            </a:r>
          </a:p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endParaRPr lang="en-GB" sz="2400" dirty="0">
              <a:solidFill>
                <a:schemeClr val="bg1"/>
              </a:solidFill>
              <a:latin typeface="Comic Sans MS"/>
            </a:endParaRPr>
          </a:p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Big Pharma would be liable for injuries had their gene therapy product not been </a:t>
            </a:r>
            <a:r>
              <a:rPr lang="en-GB" sz="2400" dirty="0" err="1">
                <a:solidFill>
                  <a:schemeClr val="bg1"/>
                </a:solidFill>
                <a:latin typeface="Comic Sans MS"/>
              </a:rPr>
              <a:t>labeled</a:t>
            </a:r>
            <a:r>
              <a:rPr lang="en-GB" sz="2400" dirty="0">
                <a:solidFill>
                  <a:schemeClr val="bg1"/>
                </a:solidFill>
                <a:latin typeface="Comic Sans MS"/>
              </a:rPr>
              <a:t> "vaccines".</a:t>
            </a:r>
          </a:p>
          <a:p>
            <a:pPr algn="ctr" defTabSz="914400"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omic Sans MS"/>
            </a:endParaRPr>
          </a:p>
          <a:p>
            <a:pPr algn="ctr" defTabSz="914400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- Big Pharma is regularly paying huge fines for all kinds of nefarious practices.</a:t>
            </a:r>
          </a:p>
          <a:p>
            <a:pPr algn="ctr" defTabSz="914400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- Government bodies such as the European </a:t>
            </a:r>
            <a:r>
              <a:rPr lang="en-GB" sz="2400" dirty="0" err="1">
                <a:solidFill>
                  <a:schemeClr val="bg1"/>
                </a:solidFill>
                <a:latin typeface="Comic Sans MS"/>
              </a:rPr>
              <a:t>Comission</a:t>
            </a:r>
            <a:r>
              <a:rPr lang="en-GB" sz="2400" dirty="0">
                <a:solidFill>
                  <a:schemeClr val="bg1"/>
                </a:solidFill>
                <a:latin typeface="Comic Sans MS"/>
              </a:rPr>
              <a:t> and the  US Food and drug administration have Big Pharma's back. </a:t>
            </a:r>
          </a:p>
        </p:txBody>
      </p:sp>
      <p:pic>
        <p:nvPicPr>
          <p:cNvPr id="5" name="conclusion_puzzle">
            <a:extLst>
              <a:ext uri="{FF2B5EF4-FFF2-40B4-BE49-F238E27FC236}">
                <a16:creationId xmlns:a16="http://schemas.microsoft.com/office/drawing/2014/main" id="{7C925776-DFEA-4406-8FCC-9ED651ED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763330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5000">
        <p15:prstTrans prst="crush"/>
      </p:transition>
    </mc:Choice>
    <mc:Fallback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Pages>0</Pages>
  <Words>167</Words>
  <Characters>0</Characters>
  <Application>Microsoft Office PowerPoint</Application>
  <PresentationFormat>Widescreen</PresentationFormat>
  <Lines>0</Lines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Consolas</vt:lpstr>
      <vt:lpstr>Lucida Sans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definitions-matter-are-covid-vaccines-really-vaccines</dc:title>
  <dc:creator>Theo</dc:creator>
  <cp:lastModifiedBy>Theo</cp:lastModifiedBy>
  <cp:revision>68</cp:revision>
  <dcterms:created xsi:type="dcterms:W3CDTF">2021-12-06T19:46:05Z</dcterms:created>
  <dcterms:modified xsi:type="dcterms:W3CDTF">2021-12-16T14:53:42Z</dcterms:modified>
</cp:coreProperties>
</file>