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 defTabSz="914400">
      <a:defRPr lang="en-US" dirty="0"/>
    </a:defPPr>
    <a:lvl1pPr marL="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58A1334-C202-4FD9-B0AC-D59D3555A422}">
          <p14:sldIdLst>
            <p14:sldId id="256"/>
            <p14:sldId id="257"/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2D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/>
    <p:restoredTop sz="94660"/>
  </p:normalViewPr>
  <p:slideViewPr>
    <p:cSldViewPr snapToGrid="0">
      <p:cViewPr>
        <p:scale>
          <a:sx n="125" d="100"/>
          <a:sy n="125" d="100"/>
        </p:scale>
        <p:origin x="-1512" y="-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white">
          <a:xfrm>
            <a:off x="0" y="0"/>
            <a:ext cx="2971800" cy="458788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lIns="91440" tIns="45720" rIns="91440" bIns="45720"/>
          <a:lstStyle>
            <a:lvl1pPr algn="l">
              <a:defRPr sz="1200" dirty="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white">
          <a:xfrm>
            <a:off x="3884613" y="0"/>
            <a:ext cx="2971800" cy="458788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lIns="91440" tIns="45720" rIns="91440" bIns="45720"/>
          <a:lstStyle>
            <a:lvl1pPr algn="r">
              <a:defRPr sz="1200" dirty="0"/>
            </a:lvl1pPr>
          </a:lstStyle>
          <a:p>
            <a:fld id="{E0C7647B-9B1A-4DBD-BE63-06ADB54748A3}" type="datetimeFigureOut">
              <a:rPr lang="en-GB" dirty="0"/>
              <a:t>11/12/2021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 bwMode="white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srgbClr val="000000"/>
            </a:solidFill>
            <a:headEnd type="none"/>
            <a:tailEnd type="none"/>
          </a:ln>
        </p:spPr>
        <p:txBody>
          <a:bodyPr wrap="square" lIns="91440" tIns="45720" rIns="91440" bIns="4572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white">
          <a:xfrm>
            <a:off x="685800" y="4400550"/>
            <a:ext cx="5486400" cy="3600450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lIns="91440" tIns="45720" rIns="91440" bIns="45720"/>
          <a:lstStyle/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white">
          <a:xfrm>
            <a:off x="0" y="8685213"/>
            <a:ext cx="2971800" cy="458787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lIns="91440" tIns="45720" rIns="91440" bIns="45720" anchor="b"/>
          <a:lstStyle>
            <a:lvl1pPr algn="l">
              <a:defRPr sz="1200" dirty="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white">
          <a:xfrm>
            <a:off x="3884613" y="8685213"/>
            <a:ext cx="2971800" cy="458787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lIns="91440" tIns="45720" rIns="91440" bIns="45720" anchor="b"/>
          <a:lstStyle>
            <a:lvl1pPr algn="r">
              <a:defRPr sz="1200" dirty="0"/>
            </a:lvl1pPr>
          </a:lstStyle>
          <a:p>
            <a:fld id="{716C7EFC-93DC-469E-A2C8-2FCC990C88B3}" type="slidenum">
              <a:rPr lang="en-GB" dirty="0"/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>
      <a:defRPr sz="1200" kern="1200" dirty="0">
        <a:solidFill>
          <a:schemeClr val="dk1"/>
        </a:solidFill>
        <a:latin typeface="+mn-lt"/>
        <a:ea typeface="+mn-ea"/>
        <a:cs typeface="+mn-cs"/>
      </a:defRPr>
    </a:lvl1pPr>
    <a:lvl2pPr marL="457200" algn="l" defTabSz="914400" rtl="0">
      <a:defRPr sz="1200" kern="1200" dirty="0">
        <a:solidFill>
          <a:schemeClr val="dk1"/>
        </a:solidFill>
        <a:latin typeface="+mn-lt"/>
        <a:ea typeface="+mn-ea"/>
        <a:cs typeface="+mn-cs"/>
      </a:defRPr>
    </a:lvl2pPr>
    <a:lvl3pPr marL="914400" algn="l" defTabSz="914400" rtl="0">
      <a:defRPr sz="1200" kern="1200" dirty="0">
        <a:solidFill>
          <a:schemeClr val="dk1"/>
        </a:solidFill>
        <a:latin typeface="+mn-lt"/>
        <a:ea typeface="+mn-ea"/>
        <a:cs typeface="+mn-cs"/>
      </a:defRPr>
    </a:lvl3pPr>
    <a:lvl4pPr marL="1371600" algn="l" defTabSz="914400" rtl="0">
      <a:defRPr sz="1200" kern="1200" dirty="0">
        <a:solidFill>
          <a:schemeClr val="dk1"/>
        </a:solidFill>
        <a:latin typeface="+mn-lt"/>
        <a:ea typeface="+mn-ea"/>
        <a:cs typeface="+mn-cs"/>
      </a:defRPr>
    </a:lvl4pPr>
    <a:lvl5pPr marL="1828800" algn="l" defTabSz="914400" rtl="0">
      <a:defRPr sz="1200" kern="1200" dirty="0">
        <a:solidFill>
          <a:schemeClr val="dk1"/>
        </a:solidFill>
        <a:latin typeface="+mn-lt"/>
        <a:ea typeface="+mn-ea"/>
        <a:cs typeface="+mn-cs"/>
      </a:defRPr>
    </a:lvl5pPr>
    <a:lvl6pPr marL="2286000" algn="l" defTabSz="914400" rtl="0">
      <a:defRPr sz="1200" kern="1200" dirty="0">
        <a:solidFill>
          <a:schemeClr val="dk1"/>
        </a:solidFill>
        <a:latin typeface="+mn-lt"/>
        <a:ea typeface="+mn-ea"/>
        <a:cs typeface="+mn-cs"/>
      </a:defRPr>
    </a:lvl6pPr>
    <a:lvl7pPr marL="2743200" algn="l" defTabSz="914400" rtl="0">
      <a:defRPr sz="1200" kern="1200" dirty="0">
        <a:solidFill>
          <a:schemeClr val="dk1"/>
        </a:solidFill>
        <a:latin typeface="+mn-lt"/>
        <a:ea typeface="+mn-ea"/>
        <a:cs typeface="+mn-cs"/>
      </a:defRPr>
    </a:lvl7pPr>
    <a:lvl8pPr marL="3200400" algn="l" defTabSz="914400" rtl="0">
      <a:defRPr sz="1200" kern="1200" dirty="0">
        <a:solidFill>
          <a:schemeClr val="dk1"/>
        </a:solidFill>
        <a:latin typeface="+mn-lt"/>
        <a:ea typeface="+mn-ea"/>
        <a:cs typeface="+mn-cs"/>
      </a:defRPr>
    </a:lvl8pPr>
    <a:lvl9pPr marL="3657600" algn="l" defTabSz="914400" rtl="0">
      <a:defRPr sz="1200" kern="1200" dirty="0">
        <a:solidFill>
          <a:schemeClr val="dk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524000" y="1122363"/>
            <a:ext cx="9144000" cy="2387600"/>
          </a:xfrm>
          <a:ln>
            <a:headEnd type="none"/>
            <a:tailEnd type="none"/>
          </a:ln>
        </p:spPr>
        <p:txBody>
          <a:bodyPr wrap="square" anchor="b"/>
          <a:lstStyle>
            <a:lvl1pPr algn="ctr">
              <a:defRPr sz="6000" dirty="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524000" y="3602038"/>
            <a:ext cx="9144000" cy="1655762"/>
          </a:xfrm>
          <a:ln>
            <a:headEnd type="none"/>
            <a:tailEnd type="none"/>
          </a:ln>
        </p:spPr>
        <p:txBody>
          <a:bodyPr wrap="square"/>
          <a:lstStyle>
            <a:lvl1pPr marL="0" indent="0" algn="ctr">
              <a:buNone/>
              <a:defRPr sz="2400" dirty="0"/>
            </a:lvl1pPr>
            <a:lvl2pPr marL="457200" indent="0" algn="ctr">
              <a:buNone/>
              <a:defRPr sz="2000" dirty="0"/>
            </a:lvl2pPr>
            <a:lvl3pPr marL="914400" indent="0" algn="ctr">
              <a:buNone/>
              <a:defRPr sz="1800" dirty="0"/>
            </a:lvl3pPr>
            <a:lvl4pPr marL="1371600" indent="0" algn="ctr">
              <a:buNone/>
              <a:defRPr sz="1600" dirty="0"/>
            </a:lvl4pPr>
            <a:lvl5pPr marL="1828800" indent="0" algn="ctr">
              <a:buNone/>
              <a:defRPr sz="1600" dirty="0"/>
            </a:lvl5pPr>
            <a:lvl6pPr marL="2286000" indent="0" algn="ctr">
              <a:buNone/>
              <a:defRPr sz="1600" dirty="0"/>
            </a:lvl6pPr>
            <a:lvl7pPr marL="2743200" indent="0" algn="ctr">
              <a:buNone/>
              <a:defRPr sz="1600" dirty="0"/>
            </a:lvl7pPr>
            <a:lvl8pPr marL="3200400" indent="0" algn="ctr">
              <a:buNone/>
              <a:defRPr sz="1600" dirty="0"/>
            </a:lvl8pPr>
            <a:lvl9pPr marL="3657600" indent="0" algn="ctr">
              <a:buNone/>
              <a:defRPr sz="1600" dirty="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8C6EEDE2-052F-4B33-9288-FE1B3863A324}" type="datetimeFigureOut">
              <a:rPr lang="en-GB" dirty="0"/>
              <a:t>11/12/2021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5E4FBFF4-F3EC-412A-AA23-28FC6510E52F}" type="slidenum">
              <a:rPr lang="en-GB" dirty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white">
          <a:ln>
            <a:headEnd type="none"/>
            <a:tailEnd type="none"/>
          </a:ln>
        </p:spPr>
        <p:txBody>
          <a:bodyPr vert="eaVert" wrap="square"/>
          <a:lstStyle/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8C6EEDE2-052F-4B33-9288-FE1B3863A324}" type="datetimeFigureOut">
              <a:rPr lang="en-GB" dirty="0"/>
              <a:t>11/12/2021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5E4FBFF4-F3EC-412A-AA23-28FC6510E52F}" type="slidenum">
              <a:rPr lang="en-GB" dirty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white">
          <a:xfrm>
            <a:off x="8724900" y="365125"/>
            <a:ext cx="2628900" cy="5811838"/>
          </a:xfrm>
          <a:ln>
            <a:headEnd type="none"/>
            <a:tailEnd type="none"/>
          </a:ln>
        </p:spPr>
        <p:txBody>
          <a:bodyPr vert="eaVert" wrap="square"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white">
          <a:xfrm>
            <a:off x="838200" y="365125"/>
            <a:ext cx="7734300" cy="5811838"/>
          </a:xfrm>
          <a:ln>
            <a:headEnd type="none"/>
            <a:tailEnd type="none"/>
          </a:ln>
        </p:spPr>
        <p:txBody>
          <a:bodyPr vert="eaVert" wrap="square"/>
          <a:lstStyle/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8C6EEDE2-052F-4B33-9288-FE1B3863A324}" type="datetimeFigureOut">
              <a:rPr lang="en-GB" dirty="0"/>
              <a:t>11/12/2021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5E4FBFF4-F3EC-412A-AA23-28FC6510E52F}" type="slidenum">
              <a:rPr lang="en-GB" dirty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8C6EEDE2-052F-4B33-9288-FE1B3863A324}" type="datetimeFigureOut">
              <a:rPr lang="en-GB" dirty="0"/>
              <a:t>11/12/2021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5E4FBFF4-F3EC-412A-AA23-28FC6510E52F}" type="slidenum">
              <a:rPr lang="en-GB" dirty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831850" y="1709738"/>
            <a:ext cx="10515600" cy="2852737"/>
          </a:xfrm>
          <a:ln>
            <a:headEnd type="none"/>
            <a:tailEnd type="none"/>
          </a:ln>
        </p:spPr>
        <p:txBody>
          <a:bodyPr wrap="square" anchor="b"/>
          <a:lstStyle>
            <a:lvl1pPr>
              <a:defRPr sz="6000" dirty="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831850" y="4589463"/>
            <a:ext cx="10515600" cy="1500187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2400" dirty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 dirty="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 dirty="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8C6EEDE2-052F-4B33-9288-FE1B3863A324}" type="datetimeFigureOut">
              <a:rPr lang="en-GB" dirty="0"/>
              <a:t>11/12/2021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5E4FBFF4-F3EC-412A-AA23-28FC6510E52F}" type="slidenum">
              <a:rPr lang="en-GB" dirty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white">
          <a:xfrm>
            <a:off x="838200" y="1825625"/>
            <a:ext cx="5181600" cy="4351338"/>
          </a:xfrm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white">
          <a:xfrm>
            <a:off x="6172200" y="1825625"/>
            <a:ext cx="5181600" cy="4351338"/>
          </a:xfrm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8C6EEDE2-052F-4B33-9288-FE1B3863A324}" type="datetimeFigureOut">
              <a:rPr lang="en-GB" dirty="0"/>
              <a:t>11/12/2021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5E4FBFF4-F3EC-412A-AA23-28FC6510E52F}" type="slidenum">
              <a:rPr lang="en-GB" dirty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839788" y="365125"/>
            <a:ext cx="10515600" cy="1325563"/>
          </a:xfrm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839788" y="1681163"/>
            <a:ext cx="5157787" cy="823912"/>
          </a:xfrm>
          <a:ln>
            <a:headEnd type="none"/>
            <a:tailEnd type="none"/>
          </a:ln>
        </p:spPr>
        <p:txBody>
          <a:bodyPr wrap="square" anchor="b"/>
          <a:lstStyle>
            <a:lvl1pPr marL="0" indent="0">
              <a:buNone/>
              <a:defRPr sz="2400" b="1" dirty="0"/>
            </a:lvl1pPr>
            <a:lvl2pPr marL="457200" indent="0">
              <a:buNone/>
              <a:defRPr sz="2000" b="1" dirty="0"/>
            </a:lvl2pPr>
            <a:lvl3pPr marL="914400" indent="0">
              <a:buNone/>
              <a:defRPr sz="1800" b="1" dirty="0"/>
            </a:lvl3pPr>
            <a:lvl4pPr marL="1371600" indent="0">
              <a:buNone/>
              <a:defRPr sz="1600" b="1" dirty="0"/>
            </a:lvl4pPr>
            <a:lvl5pPr marL="1828800" indent="0">
              <a:buNone/>
              <a:defRPr sz="1600" b="1" dirty="0"/>
            </a:lvl5pPr>
            <a:lvl6pPr marL="2286000" indent="0">
              <a:buNone/>
              <a:defRPr sz="1600" b="1" dirty="0"/>
            </a:lvl6pPr>
            <a:lvl7pPr marL="2743200" indent="0">
              <a:buNone/>
              <a:defRPr sz="1600" b="1" dirty="0"/>
            </a:lvl7pPr>
            <a:lvl8pPr marL="3200400" indent="0">
              <a:buNone/>
              <a:defRPr sz="1600" b="1" dirty="0"/>
            </a:lvl8pPr>
            <a:lvl9pPr marL="3657600" indent="0">
              <a:buNone/>
              <a:defRPr sz="1600" b="1" dirty="0"/>
            </a:lvl9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white">
          <a:xfrm>
            <a:off x="839788" y="2505075"/>
            <a:ext cx="5157787" cy="3684588"/>
          </a:xfrm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white">
          <a:xfrm>
            <a:off x="6172200" y="1681163"/>
            <a:ext cx="5183188" cy="823912"/>
          </a:xfrm>
          <a:ln>
            <a:headEnd type="none"/>
            <a:tailEnd type="none"/>
          </a:ln>
        </p:spPr>
        <p:txBody>
          <a:bodyPr wrap="square" anchor="b"/>
          <a:lstStyle>
            <a:lvl1pPr marL="0" indent="0">
              <a:buNone/>
              <a:defRPr sz="2400" b="1" dirty="0"/>
            </a:lvl1pPr>
            <a:lvl2pPr marL="457200" indent="0">
              <a:buNone/>
              <a:defRPr sz="2000" b="1" dirty="0"/>
            </a:lvl2pPr>
            <a:lvl3pPr marL="914400" indent="0">
              <a:buNone/>
              <a:defRPr sz="1800" b="1" dirty="0"/>
            </a:lvl3pPr>
            <a:lvl4pPr marL="1371600" indent="0">
              <a:buNone/>
              <a:defRPr sz="1600" b="1" dirty="0"/>
            </a:lvl4pPr>
            <a:lvl5pPr marL="1828800" indent="0">
              <a:buNone/>
              <a:defRPr sz="1600" b="1" dirty="0"/>
            </a:lvl5pPr>
            <a:lvl6pPr marL="2286000" indent="0">
              <a:buNone/>
              <a:defRPr sz="1600" b="1" dirty="0"/>
            </a:lvl6pPr>
            <a:lvl7pPr marL="2743200" indent="0">
              <a:buNone/>
              <a:defRPr sz="1600" b="1" dirty="0"/>
            </a:lvl7pPr>
            <a:lvl8pPr marL="3200400" indent="0">
              <a:buNone/>
              <a:defRPr sz="1600" b="1" dirty="0"/>
            </a:lvl8pPr>
            <a:lvl9pPr marL="3657600" indent="0">
              <a:buNone/>
              <a:defRPr sz="1600" b="1" dirty="0"/>
            </a:lvl9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white">
          <a:xfrm>
            <a:off x="6172200" y="2505075"/>
            <a:ext cx="5183188" cy="3684588"/>
          </a:xfrm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8C6EEDE2-052F-4B33-9288-FE1B3863A324}" type="datetimeFigureOut">
              <a:rPr lang="en-GB" dirty="0"/>
              <a:t>11/12/2021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5E4FBFF4-F3EC-412A-AA23-28FC6510E52F}" type="slidenum">
              <a:rPr lang="en-GB" dirty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8C6EEDE2-052F-4B33-9288-FE1B3863A324}" type="datetimeFigureOut">
              <a:rPr lang="en-GB" dirty="0"/>
              <a:t>11/12/2021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5E4FBFF4-F3EC-412A-AA23-28FC6510E52F}" type="slidenum">
              <a:rPr lang="en-GB" dirty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8C6EEDE2-052F-4B33-9288-FE1B3863A324}" type="datetimeFigureOut">
              <a:rPr lang="en-GB" dirty="0"/>
              <a:t>11/12/2021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5E4FBFF4-F3EC-412A-AA23-28FC6510E52F}" type="slidenum">
              <a:rPr lang="en-GB" dirty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839788" y="457200"/>
            <a:ext cx="3932237" cy="1600200"/>
          </a:xfrm>
          <a:ln>
            <a:headEnd type="none"/>
            <a:tailEnd type="none"/>
          </a:ln>
        </p:spPr>
        <p:txBody>
          <a:bodyPr wrap="square" anchor="b"/>
          <a:lstStyle>
            <a:lvl1pPr>
              <a:defRPr sz="3200" dirty="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white">
          <a:xfrm>
            <a:off x="5183188" y="987425"/>
            <a:ext cx="6172200" cy="4873625"/>
          </a:xfrm>
          <a:ln>
            <a:headEnd type="none"/>
            <a:tailEnd type="none"/>
          </a:ln>
        </p:spPr>
        <p:txBody>
          <a:bodyPr wrap="square"/>
          <a:lstStyle>
            <a:lvl1pPr>
              <a:defRPr sz="3200" dirty="0"/>
            </a:lvl1pPr>
            <a:lvl2pPr>
              <a:defRPr sz="2800" dirty="0"/>
            </a:lvl2pPr>
            <a:lvl3pPr>
              <a:defRPr sz="2400" dirty="0"/>
            </a:lvl3pPr>
            <a:lvl4pPr>
              <a:defRPr sz="2000" dirty="0"/>
            </a:lvl4pPr>
            <a:lvl5pPr>
              <a:defRPr sz="2000" dirty="0"/>
            </a:lvl5pPr>
            <a:lvl6pPr>
              <a:defRPr sz="2000" dirty="0"/>
            </a:lvl6pPr>
            <a:lvl7pPr>
              <a:defRPr sz="2000" dirty="0"/>
            </a:lvl7pPr>
            <a:lvl8pPr>
              <a:defRPr sz="2000" dirty="0"/>
            </a:lvl8pPr>
            <a:lvl9pPr>
              <a:defRPr sz="2000" dirty="0"/>
            </a:lvl9pPr>
          </a:lstStyle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839788" y="2057400"/>
            <a:ext cx="3932237" cy="3811588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1600" dirty="0"/>
            </a:lvl1pPr>
            <a:lvl2pPr marL="457200" indent="0">
              <a:buNone/>
              <a:defRPr sz="1400" dirty="0"/>
            </a:lvl2pPr>
            <a:lvl3pPr marL="914400" indent="0">
              <a:buNone/>
              <a:defRPr sz="1200" dirty="0"/>
            </a:lvl3pPr>
            <a:lvl4pPr marL="1371600" indent="0">
              <a:buNone/>
              <a:defRPr sz="1000" dirty="0"/>
            </a:lvl4pPr>
            <a:lvl5pPr marL="1828800" indent="0">
              <a:buNone/>
              <a:defRPr sz="1000" dirty="0"/>
            </a:lvl5pPr>
            <a:lvl6pPr marL="2286000" indent="0">
              <a:buNone/>
              <a:defRPr sz="1000" dirty="0"/>
            </a:lvl6pPr>
            <a:lvl7pPr marL="2743200" indent="0">
              <a:buNone/>
              <a:defRPr sz="1000" dirty="0"/>
            </a:lvl7pPr>
            <a:lvl8pPr marL="3200400" indent="0">
              <a:buNone/>
              <a:defRPr sz="1000" dirty="0"/>
            </a:lvl8pPr>
            <a:lvl9pPr marL="3657600" indent="0">
              <a:buNone/>
              <a:defRPr sz="1000" dirty="0"/>
            </a:lvl9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8C6EEDE2-052F-4B33-9288-FE1B3863A324}" type="datetimeFigureOut">
              <a:rPr lang="en-GB" dirty="0"/>
              <a:t>11/12/2021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5E4FBFF4-F3EC-412A-AA23-28FC6510E52F}" type="slidenum">
              <a:rPr lang="en-GB" dirty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839788" y="457200"/>
            <a:ext cx="3932237" cy="1600200"/>
          </a:xfrm>
          <a:ln>
            <a:headEnd type="none"/>
            <a:tailEnd type="none"/>
          </a:ln>
        </p:spPr>
        <p:txBody>
          <a:bodyPr wrap="square" anchor="b"/>
          <a:lstStyle>
            <a:lvl1pPr>
              <a:defRPr sz="3200" dirty="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white">
          <a:xfrm>
            <a:off x="5183188" y="987425"/>
            <a:ext cx="6172200" cy="4873625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3200" dirty="0"/>
            </a:lvl1pPr>
            <a:lvl2pPr marL="457200" indent="0">
              <a:buNone/>
              <a:defRPr sz="2800" dirty="0"/>
            </a:lvl2pPr>
            <a:lvl3pPr marL="914400" indent="0">
              <a:buNone/>
              <a:defRPr sz="2400" dirty="0"/>
            </a:lvl3pPr>
            <a:lvl4pPr marL="1371600" indent="0">
              <a:buNone/>
              <a:defRPr sz="2000" dirty="0"/>
            </a:lvl4pPr>
            <a:lvl5pPr marL="1828800" indent="0">
              <a:buNone/>
              <a:defRPr sz="2000" dirty="0"/>
            </a:lvl5pPr>
            <a:lvl6pPr marL="2286000" indent="0">
              <a:buNone/>
              <a:defRPr sz="2000" dirty="0"/>
            </a:lvl6pPr>
            <a:lvl7pPr marL="2743200" indent="0">
              <a:buNone/>
              <a:defRPr sz="2000" dirty="0"/>
            </a:lvl7pPr>
            <a:lvl8pPr marL="3200400" indent="0">
              <a:buNone/>
              <a:defRPr sz="2000" dirty="0"/>
            </a:lvl8pPr>
            <a:lvl9pPr marL="3657600" indent="0">
              <a:buNone/>
              <a:defRPr sz="2000" dirty="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839788" y="2057400"/>
            <a:ext cx="3932237" cy="3811588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1600" dirty="0"/>
            </a:lvl1pPr>
            <a:lvl2pPr marL="457200" indent="0">
              <a:buNone/>
              <a:defRPr sz="1400" dirty="0"/>
            </a:lvl2pPr>
            <a:lvl3pPr marL="914400" indent="0">
              <a:buNone/>
              <a:defRPr sz="1200" dirty="0"/>
            </a:lvl3pPr>
            <a:lvl4pPr marL="1371600" indent="0">
              <a:buNone/>
              <a:defRPr sz="1000" dirty="0"/>
            </a:lvl4pPr>
            <a:lvl5pPr marL="1828800" indent="0">
              <a:buNone/>
              <a:defRPr sz="1000" dirty="0"/>
            </a:lvl5pPr>
            <a:lvl6pPr marL="2286000" indent="0">
              <a:buNone/>
              <a:defRPr sz="1000" dirty="0"/>
            </a:lvl6pPr>
            <a:lvl7pPr marL="2743200" indent="0">
              <a:buNone/>
              <a:defRPr sz="1000" dirty="0"/>
            </a:lvl7pPr>
            <a:lvl8pPr marL="3200400" indent="0">
              <a:buNone/>
              <a:defRPr sz="1000" dirty="0"/>
            </a:lvl8pPr>
            <a:lvl9pPr marL="3657600" indent="0">
              <a:buNone/>
              <a:defRPr sz="1000" dirty="0"/>
            </a:lvl9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8C6EEDE2-052F-4B33-9288-FE1B3863A324}" type="datetimeFigureOut">
              <a:rPr lang="en-GB" dirty="0"/>
              <a:t>11/12/2021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5E4FBFF4-F3EC-412A-AA23-28FC6510E52F}" type="slidenum">
              <a:rPr lang="en-GB" dirty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838200" y="365125"/>
            <a:ext cx="10515600" cy="1325563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lIns="91440" tIns="45720" rIns="91440" bIns="4572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838200" y="1825625"/>
            <a:ext cx="10515600" cy="4351338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lIns="91440" tIns="45720" rIns="91440" bIns="45720">
            <a:normAutofit/>
          </a:bodyPr>
          <a:lstStyle/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838200" y="6356350"/>
            <a:ext cx="2743200" cy="365125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lIns="91440" tIns="45720" rIns="91440" bIns="45720" anchor="ctr"/>
          <a:lstStyle>
            <a:lvl1pPr algn="l">
              <a:defRPr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6EEDE2-052F-4B33-9288-FE1B3863A324}" type="datetimeFigureOut">
              <a:rPr lang="en-GB" dirty="0"/>
              <a:t>11/12/2021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4038600" y="6356350"/>
            <a:ext cx="4114800" cy="365125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lIns="91440" tIns="45720" rIns="91440" bIns="45720" anchor="ctr"/>
          <a:lstStyle>
            <a:lvl1pPr algn="ctr">
              <a:defRPr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8610600" y="6356350"/>
            <a:ext cx="2743200" cy="365125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lIns="91440" tIns="45720" rIns="91440" bIns="45720" anchor="ctr"/>
          <a:lstStyle>
            <a:lvl1pPr algn="r">
              <a:defRPr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4FBFF4-F3EC-412A-AA23-28FC6510E52F}" type="slidenum">
              <a:rPr lang="en-GB" dirty="0"/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>
        <a:lnSpc>
          <a:spcPct val="90000"/>
        </a:lnSpc>
        <a:spcBef>
          <a:spcPct val="0"/>
        </a:spcBef>
        <a:buNone/>
        <a:defRPr sz="44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>
        <a:lnSpc>
          <a:spcPct val="90000"/>
        </a:lnSpc>
        <a:spcBef>
          <a:spcPts val="1000"/>
        </a:spcBef>
        <a:buFont typeface="Arial"/>
        <a:buChar char="•"/>
        <a:defRPr sz="28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24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20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 defTabSz="914400">
        <a:defRPr lang="en-US" dirty="0"/>
      </a:defPPr>
      <a:lvl1pPr marL="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2D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uzzle_photo" descr="A picture containing icon&#10;&#10;Description automatically generated"/>
          <p:cNvPicPr>
            <a:picLocks noChangeAspect="1"/>
          </p:cNvPicPr>
          <p:nvPr/>
        </p:nvPicPr>
        <p:blipFill>
          <a:blip r:embed="rId2">
            <a:lum/>
          </a:blip>
          <a:srcRect/>
          <a:stretch>
            <a:fillRect/>
          </a:stretch>
        </p:blipFill>
        <p:spPr bwMode="white">
          <a:xfrm>
            <a:off x="290686" y="1058541"/>
            <a:ext cx="3030351" cy="4110282"/>
          </a:xfrm>
          <a:prstGeom prst="rect">
            <a:avLst/>
          </a:prstGeom>
          <a:ln>
            <a:headEnd type="none"/>
            <a:tailEnd type="none"/>
          </a:ln>
        </p:spPr>
      </p:pic>
      <p:sp>
        <p:nvSpPr>
          <p:cNvPr id="15" name="SyncfusionLicense"/>
          <p:cNvSpPr txBox="1">
            <a:spLocks noChangeArrowheads="1"/>
          </p:cNvSpPr>
          <p:nvPr/>
        </p:nvSpPr>
        <p:spPr bwMode="white">
          <a:xfrm>
            <a:off x="3365500" y="6096000"/>
            <a:ext cx="5461000" cy="381000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anchor="ctr">
            <a:spAutoFit/>
          </a:bodyPr>
          <a:lstStyle/>
          <a:p>
            <a:pPr algn="ctr" defTabSz="914400">
              <a:defRPr sz="1400" dirty="0"/>
            </a:pPr>
            <a:r>
              <a:rPr dirty="0">
                <a:solidFill>
                  <a:srgbClr val="000000"/>
                </a:solidFill>
              </a:rPr>
              <a:t>Created with a trial version of Syncfusion Essential Presentation</a:t>
            </a:r>
          </a:p>
        </p:txBody>
      </p:sp>
      <p:grpSp>
        <p:nvGrpSpPr>
          <p:cNvPr id="6" name="puzzle_metadata">
            <a:extLst>
              <a:ext uri="{FF2B5EF4-FFF2-40B4-BE49-F238E27FC236}">
                <a16:creationId xmlns:a16="http://schemas.microsoft.com/office/drawing/2014/main" id="{7386F980-398C-475F-BCEF-E5B8C8E3C794}"/>
              </a:ext>
            </a:extLst>
          </p:cNvPr>
          <p:cNvGrpSpPr/>
          <p:nvPr/>
        </p:nvGrpSpPr>
        <p:grpSpPr>
          <a:xfrm>
            <a:off x="3771899" y="685800"/>
            <a:ext cx="7781925" cy="4855764"/>
            <a:chOff x="160256" y="154386"/>
            <a:chExt cx="11896626" cy="4855764"/>
          </a:xfrm>
        </p:grpSpPr>
        <p:sp>
          <p:nvSpPr>
            <p:cNvPr id="7" name="puzzle_metadata_shape">
              <a:extLst>
                <a:ext uri="{FF2B5EF4-FFF2-40B4-BE49-F238E27FC236}">
                  <a16:creationId xmlns:a16="http://schemas.microsoft.com/office/drawing/2014/main" id="{66BAEDA0-6A73-4F25-97D0-F1E9F94B5830}"/>
                </a:ext>
              </a:extLst>
            </p:cNvPr>
            <p:cNvSpPr>
              <a:spLocks/>
            </p:cNvSpPr>
            <p:nvPr/>
          </p:nvSpPr>
          <p:spPr bwMode="white">
            <a:xfrm>
              <a:off x="160256" y="154386"/>
              <a:ext cx="11896626" cy="4855764"/>
            </a:xfrm>
            <a:prstGeom prst="roundRect">
              <a:avLst/>
            </a:prstGeom>
            <a:solidFill>
              <a:schemeClr val="bg1"/>
            </a:solidFill>
            <a:ln>
              <a:headEnd type="none"/>
              <a:tailEnd type="none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/>
            <a:lstStyle/>
            <a:p>
              <a:pPr algn="ctr" defTabSz="914400"/>
              <a:endParaRPr lang="en-GB" dirty="0"/>
            </a:p>
          </p:txBody>
        </p:sp>
        <p:sp>
          <p:nvSpPr>
            <p:cNvPr id="8" name="puzzle_title">
              <a:extLst>
                <a:ext uri="{FF2B5EF4-FFF2-40B4-BE49-F238E27FC236}">
                  <a16:creationId xmlns:a16="http://schemas.microsoft.com/office/drawing/2014/main" id="{9068AF67-98B2-4C26-B057-C74FD504220E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849510" y="999757"/>
              <a:ext cx="10518116" cy="1446550"/>
            </a:xfrm>
            <a:prstGeom prst="rect">
              <a:avLst/>
            </a:prstGeom>
            <a:noFill/>
            <a:ln>
              <a:headEnd type="none"/>
              <a:tailEnd type="none"/>
            </a:ln>
          </p:spPr>
          <p:txBody>
            <a:bodyPr wrap="square">
              <a:spAutoFit/>
            </a:bodyPr>
            <a:lstStyle/>
            <a:p>
              <a:pPr algn="ctr" defTabSz="914400"/>
              <a:r>
                <a:rPr lang="en-GB" sz="4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Definitions Matter. Are Covid Vaccines really vaccines?</a:t>
              </a:r>
            </a:p>
          </p:txBody>
        </p:sp>
        <p:sp>
          <p:nvSpPr>
            <p:cNvPr id="9" name="puzzle_thesis">
              <a:extLst>
                <a:ext uri="{FF2B5EF4-FFF2-40B4-BE49-F238E27FC236}">
                  <a16:creationId xmlns:a16="http://schemas.microsoft.com/office/drawing/2014/main" id="{373B1094-2233-457C-8621-0EC4887589C4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1679442" y="2887068"/>
              <a:ext cx="8858252" cy="1139094"/>
            </a:xfrm>
            <a:prstGeom prst="rect">
              <a:avLst/>
            </a:prstGeom>
            <a:noFill/>
            <a:ln>
              <a:headEnd type="none"/>
              <a:tailEnd type="none"/>
            </a:ln>
          </p:spPr>
          <p:txBody>
            <a:bodyPr wrap="square">
              <a:spAutoFit/>
            </a:bodyPr>
            <a:lstStyle/>
            <a:p>
              <a:pPr algn="ctr" defTabSz="914400">
                <a:lnSpc>
                  <a:spcPct val="150000"/>
                </a:lnSpc>
              </a:pPr>
              <a:r>
                <a:rPr lang="en-GB" sz="2400" dirty="0">
                  <a:solidFill>
                    <a:schemeClr val="accent1">
                      <a:lumMod val="50000"/>
                    </a:schemeClr>
                  </a:solidFill>
                  <a:latin typeface="Comic Sans MS" panose="030F0702030302020204" pitchFamily="66" charset="0"/>
                </a:rPr>
                <a:t>If not, what are they? Are there any other technologies that work similarly?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6000">
        <p:fade/>
      </p:transition>
    </mc:Choice>
    <mc:Fallback xmlns="">
      <p:transition spd="med" advTm="6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2D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mpty_puzzle" descr="A picture containing text&#10;&#10;Description automatically generated">
            <a:extLst>
              <a:ext uri="{FF2B5EF4-FFF2-40B4-BE49-F238E27FC236}">
                <a16:creationId xmlns:a16="http://schemas.microsoft.com/office/drawing/2014/main" id="{8226FD8F-09D7-4261-B420-0527964C0E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3391" y="12783"/>
            <a:ext cx="6845217" cy="6845217"/>
          </a:xfrm>
          <a:prstGeom prst="rect">
            <a:avLst/>
          </a:prstGeom>
        </p:spPr>
      </p:pic>
      <p:pic>
        <p:nvPicPr>
          <p:cNvPr id="11" name="puzzle_piece" descr="A picture containing text&#10;&#10;Description automatically generated" hidden="1">
            <a:extLst>
              <a:ext uri="{FF2B5EF4-FFF2-40B4-BE49-F238E27FC236}">
                <a16:creationId xmlns:a16="http://schemas.microsoft.com/office/drawing/2014/main" id="{EA252126-12A0-4897-AE40-C936B90DCA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0"/>
            <a:ext cx="3002242" cy="2287422"/>
          </a:xfrm>
          <a:prstGeom prst="rect">
            <a:avLst/>
          </a:prstGeom>
        </p:spPr>
      </p:pic>
      <p:grpSp>
        <p:nvGrpSpPr>
          <p:cNvPr id="12" name="group_metadata" hidden="1">
            <a:extLst>
              <a:ext uri="{FF2B5EF4-FFF2-40B4-BE49-F238E27FC236}">
                <a16:creationId xmlns:a16="http://schemas.microsoft.com/office/drawing/2014/main" id="{130668A8-A469-4EEB-B2E4-103CD08A6A3C}"/>
              </a:ext>
            </a:extLst>
          </p:cNvPr>
          <p:cNvGrpSpPr/>
          <p:nvPr/>
        </p:nvGrpSpPr>
        <p:grpSpPr>
          <a:xfrm>
            <a:off x="141401" y="1001118"/>
            <a:ext cx="11909196" cy="4855764"/>
            <a:chOff x="147686" y="154386"/>
            <a:chExt cx="11909196" cy="4855764"/>
          </a:xfrm>
        </p:grpSpPr>
        <p:sp>
          <p:nvSpPr>
            <p:cNvPr id="9" name="metadata_shape"/>
            <p:cNvSpPr>
              <a:spLocks/>
            </p:cNvSpPr>
            <p:nvPr/>
          </p:nvSpPr>
          <p:spPr bwMode="white">
            <a:xfrm>
              <a:off x="160256" y="154386"/>
              <a:ext cx="11896626" cy="4855764"/>
            </a:xfrm>
            <a:prstGeom prst="roundRect">
              <a:avLst/>
            </a:prstGeom>
            <a:solidFill>
              <a:schemeClr val="bg1"/>
            </a:solidFill>
            <a:ln>
              <a:headEnd type="none"/>
              <a:tailEnd type="none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/>
            <a:lstStyle/>
            <a:p>
              <a:pPr algn="ctr" defTabSz="914400"/>
              <a:endParaRPr lang="en-GB" dirty="0"/>
            </a:p>
          </p:txBody>
        </p:sp>
        <p:sp>
          <p:nvSpPr>
            <p:cNvPr id="10" name="piece_title"/>
            <p:cNvSpPr txBox="1">
              <a:spLocks noChangeArrowheads="1"/>
            </p:cNvSpPr>
            <p:nvPr/>
          </p:nvSpPr>
          <p:spPr bwMode="white">
            <a:xfrm>
              <a:off x="147686" y="313039"/>
              <a:ext cx="11909195" cy="769441"/>
            </a:xfrm>
            <a:prstGeom prst="rect">
              <a:avLst/>
            </a:prstGeom>
            <a:noFill/>
            <a:ln>
              <a:headEnd type="none"/>
              <a:tailEnd type="none"/>
            </a:ln>
          </p:spPr>
          <p:txBody>
            <a:bodyPr wrap="square">
              <a:spAutoFit/>
            </a:bodyPr>
            <a:lstStyle/>
            <a:p>
              <a:pPr algn="ctr" defTabSz="914400"/>
              <a:r>
                <a:rPr lang="en-GB" sz="4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Definition of vaccine</a:t>
              </a:r>
            </a:p>
          </p:txBody>
        </p:sp>
        <p:sp>
          <p:nvSpPr>
            <p:cNvPr id="17" name="piece_thesis">
              <a:extLst>
                <a:ext uri="{FF2B5EF4-FFF2-40B4-BE49-F238E27FC236}">
                  <a16:creationId xmlns:a16="http://schemas.microsoft.com/office/drawing/2014/main" id="{597CD94D-63E4-4593-AFF5-FA45D4DC04CD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1538765" y="1241133"/>
              <a:ext cx="8858251" cy="3355086"/>
            </a:xfrm>
            <a:prstGeom prst="rect">
              <a:avLst/>
            </a:prstGeom>
            <a:noFill/>
            <a:ln>
              <a:headEnd type="none"/>
              <a:tailEnd type="none"/>
            </a:ln>
          </p:spPr>
          <p:txBody>
            <a:bodyPr wrap="square">
              <a:spAutoFit/>
            </a:bodyPr>
            <a:lstStyle/>
            <a:p>
              <a:pPr algn="ctr" defTabSz="914400">
                <a:lnSpc>
                  <a:spcPct val="150000"/>
                </a:lnSpc>
              </a:pPr>
              <a:r>
                <a:rPr lang="en-GB" sz="2400" dirty="0">
                  <a:solidFill>
                    <a:schemeClr val="accent1">
                      <a:lumMod val="50000"/>
                    </a:schemeClr>
                  </a:solidFill>
                  <a:latin typeface="Comic Sans MS" panose="030F0702030302020204" pitchFamily="66" charset="0"/>
                </a:rPr>
                <a:t>According to Cambridge Dictionary, it </a:t>
              </a:r>
              <a:r>
                <a:rPr lang="en-GB" sz="2400" b="1" dirty="0">
                  <a:solidFill>
                    <a:schemeClr val="accent1">
                      <a:lumMod val="50000"/>
                    </a:schemeClr>
                  </a:solidFill>
                  <a:latin typeface="Comic Sans MS" panose="030F0702030302020204" pitchFamily="66" charset="0"/>
                </a:rPr>
                <a:t>prevents disease</a:t>
              </a:r>
              <a:r>
                <a:rPr lang="en-GB" sz="2400" dirty="0">
                  <a:solidFill>
                    <a:schemeClr val="accent1">
                      <a:lumMod val="50000"/>
                    </a:schemeClr>
                  </a:solidFill>
                  <a:latin typeface="Comic Sans MS" panose="030F0702030302020204" pitchFamily="66" charset="0"/>
                </a:rPr>
                <a:t> and </a:t>
              </a:r>
              <a:r>
                <a:rPr lang="en-GB" sz="2400" b="1" dirty="0">
                  <a:solidFill>
                    <a:schemeClr val="accent1">
                      <a:lumMod val="50000"/>
                    </a:schemeClr>
                  </a:solidFill>
                  <a:latin typeface="Comic Sans MS" panose="030F0702030302020204" pitchFamily="66" charset="0"/>
                </a:rPr>
                <a:t>often contains a weakened or dead form of the disease-causing organism.</a:t>
              </a:r>
              <a:br>
                <a:rPr lang="en-GB" sz="2400" b="1" dirty="0">
                  <a:solidFill>
                    <a:schemeClr val="accent1">
                      <a:lumMod val="50000"/>
                    </a:schemeClr>
                  </a:solidFill>
                  <a:latin typeface="Comic Sans MS" panose="030F0702030302020204" pitchFamily="66" charset="0"/>
                </a:rPr>
              </a:br>
              <a:endParaRPr lang="en-GB" sz="2400" dirty="0">
                <a:solidFill>
                  <a:schemeClr val="accent1">
                    <a:lumMod val="50000"/>
                  </a:schemeClr>
                </a:solidFill>
                <a:latin typeface="Comic Sans MS" panose="030F0702030302020204" pitchFamily="66" charset="0"/>
              </a:endParaRPr>
            </a:p>
            <a:p>
              <a:pPr algn="ctr" defTabSz="914400">
                <a:lnSpc>
                  <a:spcPct val="150000"/>
                </a:lnSpc>
              </a:pPr>
              <a:r>
                <a:rPr lang="en-GB" sz="2400" dirty="0">
                  <a:solidFill>
                    <a:schemeClr val="accent1">
                      <a:lumMod val="50000"/>
                    </a:schemeClr>
                  </a:solidFill>
                  <a:latin typeface="Comic Sans MS" panose="030F0702030302020204" pitchFamily="66" charset="0"/>
                </a:rPr>
                <a:t>According to Wikipedia, it provides  </a:t>
              </a:r>
              <a:r>
                <a:rPr lang="en-GB" sz="2400" b="1" dirty="0">
                  <a:solidFill>
                    <a:schemeClr val="accent1">
                      <a:lumMod val="50000"/>
                    </a:schemeClr>
                  </a:solidFill>
                  <a:latin typeface="Comic Sans MS" panose="030F0702030302020204" pitchFamily="66" charset="0"/>
                </a:rPr>
                <a:t>immunity</a:t>
              </a:r>
              <a:r>
                <a:rPr lang="en-GB" sz="2400" dirty="0">
                  <a:solidFill>
                    <a:schemeClr val="accent1">
                      <a:lumMod val="50000"/>
                    </a:schemeClr>
                  </a:solidFill>
                  <a:latin typeface="Comic Sans MS" panose="030F0702030302020204" pitchFamily="66" charset="0"/>
                </a:rPr>
                <a:t> and </a:t>
              </a:r>
              <a:r>
                <a:rPr lang="en-GB" sz="2400" b="1" dirty="0">
                  <a:solidFill>
                    <a:schemeClr val="accent1">
                      <a:lumMod val="50000"/>
                    </a:schemeClr>
                  </a:solidFill>
                  <a:latin typeface="Comic Sans MS" panose="030F0702030302020204" pitchFamily="66" charset="0"/>
                </a:rPr>
                <a:t>contains a weakened or killed form of a virus</a:t>
              </a:r>
              <a:r>
                <a:rPr lang="en-GB" sz="2400" dirty="0">
                  <a:solidFill>
                    <a:schemeClr val="accent1">
                      <a:lumMod val="50000"/>
                    </a:schemeClr>
                  </a:solidFill>
                  <a:latin typeface="Comic Sans MS" panose="030F0702030302020204" pitchFamily="66" charset="0"/>
                </a:rPr>
                <a:t>.</a:t>
              </a:r>
            </a:p>
          </p:txBody>
        </p:sp>
      </p:grpSp>
    </p:spTree>
  </p:cSld>
  <p:clrMapOvr>
    <a:masterClrMapping/>
  </p:clrMapOvr>
  <p:transition spd="slow" advClick="0" advTm="15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6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500"/>
                            </p:stCondLst>
                            <p:childTnLst>
                              <p:par>
                                <p:cTn id="23" presetID="2" presetClass="entr" presetSubtype="4" fill="hold" nodeType="after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900"/>
                            </p:stCondLst>
                            <p:childTnLst>
                              <p:par>
                                <p:cTn id="28" presetID="2" presetClass="exit" presetSubtype="4" fill="hold" nodeType="afterEffect">
                                  <p:stCondLst>
                                    <p:cond delay="86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2D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mpty puzzle">
            <a:extLst>
              <a:ext uri="{FF2B5EF4-FFF2-40B4-BE49-F238E27FC236}">
                <a16:creationId xmlns:a16="http://schemas.microsoft.com/office/drawing/2014/main" id="{8226FD8F-09D7-4261-B420-0527964C0E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73391" y="12783"/>
            <a:ext cx="6845217" cy="6845217"/>
          </a:xfrm>
          <a:prstGeom prst="rect">
            <a:avLst/>
          </a:prstGeom>
        </p:spPr>
      </p:pic>
      <p:pic>
        <p:nvPicPr>
          <p:cNvPr id="14" name="puzzle_piece">
            <a:extLst>
              <a:ext uri="{FF2B5EF4-FFF2-40B4-BE49-F238E27FC236}">
                <a16:creationId xmlns:a16="http://schemas.microsoft.com/office/drawing/2014/main" id="{58954D43-4376-4CEE-A8E9-C81773DFD6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83338" y="85910"/>
            <a:ext cx="2192162" cy="2200593"/>
          </a:xfrm>
          <a:prstGeom prst="rect">
            <a:avLst/>
          </a:prstGeom>
        </p:spPr>
      </p:pic>
      <p:grpSp>
        <p:nvGrpSpPr>
          <p:cNvPr id="12" name="group_metadata">
            <a:extLst>
              <a:ext uri="{FF2B5EF4-FFF2-40B4-BE49-F238E27FC236}">
                <a16:creationId xmlns:a16="http://schemas.microsoft.com/office/drawing/2014/main" id="{130668A8-A469-4EEB-B2E4-103CD08A6A3C}"/>
              </a:ext>
            </a:extLst>
          </p:cNvPr>
          <p:cNvGrpSpPr/>
          <p:nvPr/>
        </p:nvGrpSpPr>
        <p:grpSpPr>
          <a:xfrm>
            <a:off x="141401" y="1001118"/>
            <a:ext cx="11909196" cy="4855764"/>
            <a:chOff x="147686" y="154386"/>
            <a:chExt cx="11909196" cy="4855764"/>
          </a:xfrm>
        </p:grpSpPr>
        <p:sp>
          <p:nvSpPr>
            <p:cNvPr id="9" name="metadata_shape"/>
            <p:cNvSpPr>
              <a:spLocks/>
            </p:cNvSpPr>
            <p:nvPr/>
          </p:nvSpPr>
          <p:spPr bwMode="white">
            <a:xfrm>
              <a:off x="160256" y="154386"/>
              <a:ext cx="11896626" cy="4855764"/>
            </a:xfrm>
            <a:prstGeom prst="roundRect">
              <a:avLst/>
            </a:prstGeom>
            <a:solidFill>
              <a:schemeClr val="bg1"/>
            </a:solidFill>
            <a:ln>
              <a:headEnd type="none"/>
              <a:tailEnd type="none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/>
            <a:lstStyle/>
            <a:p>
              <a:pPr algn="ctr" defTabSz="914400"/>
              <a:endParaRPr lang="en-GB" dirty="0"/>
            </a:p>
          </p:txBody>
        </p:sp>
        <p:sp>
          <p:nvSpPr>
            <p:cNvPr id="10" name="piece_title"/>
            <p:cNvSpPr txBox="1">
              <a:spLocks noChangeArrowheads="1"/>
            </p:cNvSpPr>
            <p:nvPr/>
          </p:nvSpPr>
          <p:spPr bwMode="white">
            <a:xfrm>
              <a:off x="147686" y="313039"/>
              <a:ext cx="11909195" cy="769441"/>
            </a:xfrm>
            <a:prstGeom prst="rect">
              <a:avLst/>
            </a:prstGeom>
            <a:noFill/>
            <a:ln>
              <a:headEnd type="none"/>
              <a:tailEnd type="none"/>
            </a:ln>
          </p:spPr>
          <p:txBody>
            <a:bodyPr wrap="square">
              <a:spAutoFit/>
            </a:bodyPr>
            <a:lstStyle/>
            <a:p>
              <a:pPr algn="ctr" defTabSz="914400"/>
              <a:r>
                <a:rPr lang="en-GB" sz="4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Definition of immunity</a:t>
              </a:r>
            </a:p>
          </p:txBody>
        </p:sp>
        <p:sp>
          <p:nvSpPr>
            <p:cNvPr id="17" name="piece_thesis">
              <a:extLst>
                <a:ext uri="{FF2B5EF4-FFF2-40B4-BE49-F238E27FC236}">
                  <a16:creationId xmlns:a16="http://schemas.microsoft.com/office/drawing/2014/main" id="{597CD94D-63E4-4593-AFF5-FA45D4DC04CD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1538765" y="1241133"/>
              <a:ext cx="8858251" cy="3355086"/>
            </a:xfrm>
            <a:prstGeom prst="rect">
              <a:avLst/>
            </a:prstGeom>
            <a:noFill/>
            <a:ln>
              <a:headEnd type="none"/>
              <a:tailEnd type="none"/>
            </a:ln>
          </p:spPr>
          <p:txBody>
            <a:bodyPr wrap="square">
              <a:spAutoFit/>
            </a:bodyPr>
            <a:lstStyle/>
            <a:p>
              <a:pPr algn="ctr" defTabSz="914400">
                <a:lnSpc>
                  <a:spcPct val="150000"/>
                </a:lnSpc>
              </a:pPr>
              <a:r>
                <a:rPr lang="en-GB" sz="2400" dirty="0">
                  <a:solidFill>
                    <a:schemeClr val="accent1">
                      <a:lumMod val="50000"/>
                    </a:schemeClr>
                  </a:solidFill>
                  <a:latin typeface="Comic Sans MS" panose="030F0702030302020204" pitchFamily="66" charset="0"/>
                </a:rPr>
                <a:t>According to Merriam-Webster dictionary it's "the power to keep yourself from </a:t>
              </a:r>
              <a:r>
                <a:rPr lang="en-GB" sz="2400" b="1" dirty="0">
                  <a:solidFill>
                    <a:schemeClr val="accent1">
                      <a:lumMod val="50000"/>
                    </a:schemeClr>
                  </a:solidFill>
                  <a:latin typeface="Comic Sans MS" panose="030F0702030302020204" pitchFamily="66" charset="0"/>
                </a:rPr>
                <a:t>being affected by a disease</a:t>
              </a:r>
              <a:r>
                <a:rPr lang="en-GB" sz="2400" dirty="0">
                  <a:solidFill>
                    <a:schemeClr val="accent1">
                      <a:lumMod val="50000"/>
                    </a:schemeClr>
                  </a:solidFill>
                  <a:latin typeface="Comic Sans MS" panose="030F0702030302020204" pitchFamily="66" charset="0"/>
                </a:rPr>
                <a:t>“.</a:t>
              </a:r>
              <a:br>
                <a:rPr lang="en-GB" sz="2400" dirty="0">
                  <a:solidFill>
                    <a:schemeClr val="accent1">
                      <a:lumMod val="50000"/>
                    </a:schemeClr>
                  </a:solidFill>
                  <a:latin typeface="Comic Sans MS" panose="030F0702030302020204" pitchFamily="66" charset="0"/>
                </a:rPr>
              </a:br>
              <a:br>
                <a:rPr lang="en-GB" sz="2400" dirty="0">
                  <a:solidFill>
                    <a:schemeClr val="accent1">
                      <a:lumMod val="50000"/>
                    </a:schemeClr>
                  </a:solidFill>
                  <a:latin typeface="Comic Sans MS" panose="030F0702030302020204" pitchFamily="66" charset="0"/>
                </a:rPr>
              </a:br>
              <a:r>
                <a:rPr lang="en-GB" sz="2400" dirty="0">
                  <a:solidFill>
                    <a:schemeClr val="accent1">
                      <a:lumMod val="50000"/>
                    </a:schemeClr>
                  </a:solidFill>
                  <a:latin typeface="Comic Sans MS" panose="030F0702030302020204" pitchFamily="66" charset="0"/>
                </a:rPr>
                <a:t> According to Oxford Languages it's "the ability of an organism to </a:t>
              </a:r>
              <a:r>
                <a:rPr lang="en-GB" sz="2400" b="1" dirty="0">
                  <a:solidFill>
                    <a:schemeClr val="accent1">
                      <a:lumMod val="50000"/>
                    </a:schemeClr>
                  </a:solidFill>
                  <a:latin typeface="Comic Sans MS" panose="030F0702030302020204" pitchFamily="66" charset="0"/>
                </a:rPr>
                <a:t>resist a particular infection </a:t>
              </a:r>
              <a:r>
                <a:rPr lang="en-GB" sz="2400" dirty="0">
                  <a:solidFill>
                    <a:schemeClr val="accent1">
                      <a:lumMod val="50000"/>
                    </a:schemeClr>
                  </a:solidFill>
                  <a:latin typeface="Comic Sans MS" panose="030F0702030302020204" pitchFamily="66" charset="0"/>
                </a:rPr>
                <a:t>or toxin by the action of specific antibodies".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723284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15000"/>
    </mc:Choice>
    <mc:Fallback>
      <p:transition advClick="0" advTm="1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2" presetClass="entr" presetSubtype="4" fill="hold" nodeType="after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600"/>
                            </p:stCondLst>
                            <p:childTnLst>
                              <p:par>
                                <p:cTn id="24" presetID="2" presetClass="exit" presetSubtype="4" fill="hold" nodeType="afterEffect">
                                  <p:stCondLst>
                                    <p:cond delay="87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5" dur="7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6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/>
        </a:gradFill>
      </a:fillStyleLst>
      <a:lnStyleLst>
        <a:ln w="6350" cap="flat">
          <a:solidFill>
            <a:schemeClr val="phClr"/>
          </a:solidFill>
          <a:prstDash val="solid"/>
          <a:miter/>
          <a:headEnd type="none"/>
          <a:tailEnd type="none"/>
        </a:ln>
        <a:ln w="12700" cap="flat">
          <a:solidFill>
            <a:schemeClr val="phClr"/>
          </a:solidFill>
          <a:prstDash val="solid"/>
          <a:miter/>
          <a:headEnd type="none"/>
          <a:tailEnd type="none"/>
        </a:ln>
        <a:ln w="19050" cap="flat">
          <a:solidFill>
            <a:schemeClr val="phClr"/>
          </a:solidFill>
          <a:prstDash val="solid"/>
          <a:miter/>
          <a:headEnd type="none"/>
          <a:tailEnd type="none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/>
        </a:gradFill>
      </a:fillStyleLst>
      <a:lnStyleLst>
        <a:ln w="6350" cap="flat">
          <a:solidFill>
            <a:schemeClr val="phClr"/>
          </a:solidFill>
          <a:prstDash val="solid"/>
          <a:miter/>
          <a:headEnd type="none"/>
          <a:tailEnd type="none"/>
        </a:ln>
        <a:ln w="12700" cap="flat">
          <a:solidFill>
            <a:schemeClr val="phClr"/>
          </a:solidFill>
          <a:prstDash val="solid"/>
          <a:miter/>
          <a:headEnd type="none"/>
          <a:tailEnd type="none"/>
        </a:ln>
        <a:ln w="19050" cap="flat">
          <a:solidFill>
            <a:schemeClr val="phClr"/>
          </a:solidFill>
          <a:prstDash val="solid"/>
          <a:miter/>
          <a:headEnd type="none"/>
          <a:tailEnd type="none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1186</TotalTime>
  <Pages>0</Pages>
  <Words>126</Words>
  <Characters>0</Characters>
  <Application>Microsoft Office PowerPoint</Application>
  <PresentationFormat>Widescreen</PresentationFormat>
  <Lines>0</Lines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Comic Sans MS</vt:lpstr>
      <vt:lpstr>Office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definitions-matter-are-covid-vaccines-really-vaccines</dc:title>
  <dc:creator>Theo</dc:creator>
  <cp:lastModifiedBy>Theo</cp:lastModifiedBy>
  <cp:revision>21</cp:revision>
  <dcterms:created xsi:type="dcterms:W3CDTF">2021-12-06T19:46:05Z</dcterms:created>
  <dcterms:modified xsi:type="dcterms:W3CDTF">2021-12-11T20:56:17Z</dcterms:modified>
</cp:coreProperties>
</file>