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 varScale="1">
        <p:scale>
          <a:sx n="72" d="100"/>
          <a:sy n="72" d="100"/>
        </p:scale>
        <p:origin x="7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15/12/2021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183596"/>
              <a:ext cx="11909195" cy="187189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t" anchorCtr="0">
              <a:no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241504" y="2179852"/>
              <a:ext cx="11721557" cy="280108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71717" y="-1"/>
            <a:ext cx="12353364" cy="6920753"/>
            <a:chOff x="320472" y="0"/>
            <a:chExt cx="11551055" cy="6877572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88" r="-17388"/>
            <a:stretch/>
          </p:blipFill>
          <p:spPr>
            <a:xfrm>
              <a:off x="588290" y="721579"/>
              <a:ext cx="10996271" cy="5434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10000">
        <p:circle/>
      </p:transition>
    </mc:Choice>
    <mc:Fallback>
      <p:transition spd="med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Pages>0</Pages>
  <Words>120</Words>
  <Characters>0</Characters>
  <Application>Microsoft Office PowerPoint</Application>
  <PresentationFormat>Widescreen</PresentationFormat>
  <Lines>0</Lines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Consolas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51</cp:revision>
  <dcterms:created xsi:type="dcterms:W3CDTF">2021-12-06T19:46:05Z</dcterms:created>
  <dcterms:modified xsi:type="dcterms:W3CDTF">2021-12-15T15:30:50Z</dcterms:modified>
</cp:coreProperties>
</file>