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F55F31-40D5-4360-9B5A-851C741F2C21}">
          <p14:sldIdLst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/>
    <p:restoredTop sz="94660"/>
  </p:normalViewPr>
  <p:slideViewPr>
    <p:cSldViewPr snapToGrid="0">
      <p:cViewPr>
        <p:scale>
          <a:sx n="100" d="100"/>
          <a:sy n="100" d="100"/>
        </p:scale>
        <p:origin x="2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E0C7647B-9B1A-4DBD-BE63-06ADB54748A3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716C7EFC-93DC-469E-A2C8-2FCC990C88B3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EDE2-052F-4B33-9288-FE1B3863A324}" type="datetimeFigureOut">
              <a:rPr lang="en-GB" dirty="0"/>
              <a:t>13/12/2021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uzzle_photo" descr="A picture containing icon&#10;&#10;Description automatically generated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90686" y="1058541"/>
            <a:ext cx="3030351" cy="411028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grpSp>
        <p:nvGrpSpPr>
          <p:cNvPr id="6" name="puzzle_metadata"/>
          <p:cNvGrpSpPr>
            <a:grpSpLocks/>
          </p:cNvGrpSpPr>
          <p:nvPr/>
        </p:nvGrpSpPr>
        <p:grpSpPr bwMode="white">
          <a:xfrm>
            <a:off x="3771899" y="685800"/>
            <a:ext cx="7781925" cy="4855764"/>
            <a:chOff x="160256" y="154386"/>
            <a:chExt cx="11896626" cy="4855764"/>
          </a:xfrm>
        </p:grpSpPr>
        <p:sp>
          <p:nvSpPr>
            <p:cNvPr id="7" name="puzzle_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8" name="puzzle_title"/>
            <p:cNvSpPr txBox="1">
              <a:spLocks noChangeArrowheads="1"/>
            </p:cNvSpPr>
            <p:nvPr/>
          </p:nvSpPr>
          <p:spPr bwMode="white">
            <a:xfrm>
              <a:off x="849510" y="999757"/>
              <a:ext cx="10518116" cy="1446550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Definitions Matter. Are Covid Vaccines really vaccines?</a:t>
              </a:r>
            </a:p>
          </p:txBody>
        </p:sp>
        <p:sp>
          <p:nvSpPr>
            <p:cNvPr id="9" name="puzzle_thesis"/>
            <p:cNvSpPr txBox="1">
              <a:spLocks noChangeArrowheads="1"/>
            </p:cNvSpPr>
            <p:nvPr/>
          </p:nvSpPr>
          <p:spPr bwMode="white">
            <a:xfrm>
              <a:off x="1679442" y="2887068"/>
              <a:ext cx="8858252" cy="1139094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If not, what are they? Are there any other technologies that work similarly?</a:t>
              </a:r>
            </a:p>
          </p:txBody>
        </p:sp>
      </p:grpSp>
      <p:sp>
        <p:nvSpPr>
          <p:cNvPr id="16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7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4" name="puzzle_piece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4983338" y="85910"/>
            <a:ext cx="2192162" cy="2200593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piece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immunity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Merriam-Webster dictionary it's "the power to keep yourself from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being affected by a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“.</a:t>
              </a: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According to Oxford Languages it's "the ability of an organism to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resist a particular infection 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or toxin by the action of specific antibodies".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60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7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_livingroom">
            <a:extLst>
              <a:ext uri="{FF2B5EF4-FFF2-40B4-BE49-F238E27FC236}">
                <a16:creationId xmlns:a16="http://schemas.microsoft.com/office/drawing/2014/main" id="{9DA31857-882E-4EB6-A65E-EC04B2AD7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98" y="0"/>
            <a:ext cx="11289604" cy="6858000"/>
          </a:xfrm>
          <a:prstGeom prst="rect">
            <a:avLst/>
          </a:prstGeom>
        </p:spPr>
      </p:pic>
      <p:pic>
        <p:nvPicPr>
          <p:cNvPr id="12" name="picture_tv">
            <a:extLst>
              <a:ext uri="{FF2B5EF4-FFF2-40B4-BE49-F238E27FC236}">
                <a16:creationId xmlns:a16="http://schemas.microsoft.com/office/drawing/2014/main" id="{FE0F9148-4756-4E47-ABD4-175F21684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472" y="0"/>
            <a:ext cx="11551055" cy="6877572"/>
          </a:xfrm>
          <a:prstGeom prst="rect">
            <a:avLst/>
          </a:prstGeom>
        </p:spPr>
      </p:pic>
      <p:sp>
        <p:nvSpPr>
          <p:cNvPr id="19" name="textbox_url">
            <a:extLst>
              <a:ext uri="{FF2B5EF4-FFF2-40B4-BE49-F238E27FC236}">
                <a16:creationId xmlns:a16="http://schemas.microsoft.com/office/drawing/2014/main" id="{D57A06B9-E4F0-4B65-AE85-6C08F87C9544}"/>
              </a:ext>
            </a:extLst>
          </p:cNvPr>
          <p:cNvSpPr txBox="1"/>
          <p:nvPr/>
        </p:nvSpPr>
        <p:spPr>
          <a:xfrm>
            <a:off x="3038475" y="333375"/>
            <a:ext cx="695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http://www.in.grngr.grgrgrgrgrgrgrgrgrgrgrgrgrgrgrgrgrgrgrgrgrgrgrgrgr</a:t>
            </a:r>
          </a:p>
        </p:txBody>
      </p:sp>
      <p:pic>
        <p:nvPicPr>
          <p:cNvPr id="21" name="picture_screenshot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F4D2B1-45F4-4F9B-ACB6-DF4D6B89C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0800000" cy="5449200"/>
          </a:xfrm>
          <a:prstGeom prst="rect">
            <a:avLst/>
          </a:prstGeom>
        </p:spPr>
      </p:pic>
      <p:pic>
        <p:nvPicPr>
          <p:cNvPr id="22" name="picture_screenshot">
            <a:extLst>
              <a:ext uri="{FF2B5EF4-FFF2-40B4-BE49-F238E27FC236}">
                <a16:creationId xmlns:a16="http://schemas.microsoft.com/office/drawing/2014/main" id="{D1088852-A724-4B82-935B-9261F890475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720000"/>
            <a:ext cx="108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1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15000">
        <p:circle/>
      </p:transition>
    </mc:Choice>
    <mc:Fallback>
      <p:transition spd="slow" advClick="0" advTm="1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Pages>0</Pages>
  <Words>128</Words>
  <Characters>0</Characters>
  <Application>Microsoft Office PowerPoint</Application>
  <PresentationFormat>Widescreen</PresentationFormat>
  <Lines>0</Lines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Microsoft Sans Serif</vt:lpstr>
      <vt:lpstr>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definitions-matter-are-covid-vaccines-really-vaccines</dc:title>
  <dc:creator>Theo</dc:creator>
  <cp:lastModifiedBy>Theo</cp:lastModifiedBy>
  <cp:revision>31</cp:revision>
  <dcterms:created xsi:type="dcterms:W3CDTF">2021-12-06T19:46:05Z</dcterms:created>
  <dcterms:modified xsi:type="dcterms:W3CDTF">2021-12-14T09:55:29Z</dcterms:modified>
</cp:coreProperties>
</file>