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486275" cy="419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8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471" y="685888"/>
            <a:ext cx="3813334" cy="1459089"/>
          </a:xfrm>
        </p:spPr>
        <p:txBody>
          <a:bodyPr anchor="b"/>
          <a:lstStyle>
            <a:lvl1pPr algn="ctr">
              <a:defRPr sz="2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785" y="2201245"/>
            <a:ext cx="3364706" cy="1011855"/>
          </a:xfrm>
        </p:spPr>
        <p:txBody>
          <a:bodyPr/>
          <a:lstStyle>
            <a:lvl1pPr marL="0" indent="0" algn="ctr">
              <a:buNone/>
              <a:defRPr sz="1177"/>
            </a:lvl1pPr>
            <a:lvl2pPr marL="224302" indent="0" algn="ctr">
              <a:buNone/>
              <a:defRPr sz="981"/>
            </a:lvl2pPr>
            <a:lvl3pPr marL="448605" indent="0" algn="ctr">
              <a:buNone/>
              <a:defRPr sz="883"/>
            </a:lvl3pPr>
            <a:lvl4pPr marL="672907" indent="0" algn="ctr">
              <a:buNone/>
              <a:defRPr sz="785"/>
            </a:lvl4pPr>
            <a:lvl5pPr marL="897209" indent="0" algn="ctr">
              <a:buNone/>
              <a:defRPr sz="785"/>
            </a:lvl5pPr>
            <a:lvl6pPr marL="1121512" indent="0" algn="ctr">
              <a:buNone/>
              <a:defRPr sz="785"/>
            </a:lvl6pPr>
            <a:lvl7pPr marL="1345814" indent="0" algn="ctr">
              <a:buNone/>
              <a:defRPr sz="785"/>
            </a:lvl7pPr>
            <a:lvl8pPr marL="1570116" indent="0" algn="ctr">
              <a:buNone/>
              <a:defRPr sz="785"/>
            </a:lvl8pPr>
            <a:lvl9pPr marL="1794419" indent="0" algn="ctr">
              <a:buNone/>
              <a:defRPr sz="78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A34E-7CDD-4D1C-8CA4-597ED80E0537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5D61-ED5A-47D4-958F-0C6389B77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56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A34E-7CDD-4D1C-8CA4-597ED80E0537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5D61-ED5A-47D4-958F-0C6389B77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3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10491" y="223132"/>
            <a:ext cx="967353" cy="35516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8432" y="223132"/>
            <a:ext cx="2845981" cy="35516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A34E-7CDD-4D1C-8CA4-597ED80E0537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5D61-ED5A-47D4-958F-0C6389B77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37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A34E-7CDD-4D1C-8CA4-597ED80E0537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5D61-ED5A-47D4-958F-0C6389B77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90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95" y="1044841"/>
            <a:ext cx="3869412" cy="1743339"/>
          </a:xfrm>
        </p:spPr>
        <p:txBody>
          <a:bodyPr anchor="b"/>
          <a:lstStyle>
            <a:lvl1pPr>
              <a:defRPr sz="2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095" y="2804673"/>
            <a:ext cx="3869412" cy="916781"/>
          </a:xfrm>
        </p:spPr>
        <p:txBody>
          <a:bodyPr/>
          <a:lstStyle>
            <a:lvl1pPr marL="0" indent="0">
              <a:buNone/>
              <a:defRPr sz="1177">
                <a:solidFill>
                  <a:schemeClr val="tx1"/>
                </a:solidFill>
              </a:defRPr>
            </a:lvl1pPr>
            <a:lvl2pPr marL="224302" indent="0">
              <a:buNone/>
              <a:defRPr sz="981">
                <a:solidFill>
                  <a:schemeClr val="tx1">
                    <a:tint val="75000"/>
                  </a:schemeClr>
                </a:solidFill>
              </a:defRPr>
            </a:lvl2pPr>
            <a:lvl3pPr marL="448605" indent="0">
              <a:buNone/>
              <a:defRPr sz="883">
                <a:solidFill>
                  <a:schemeClr val="tx1">
                    <a:tint val="75000"/>
                  </a:schemeClr>
                </a:solidFill>
              </a:defRPr>
            </a:lvl3pPr>
            <a:lvl4pPr marL="672907" indent="0">
              <a:buNone/>
              <a:defRPr sz="785">
                <a:solidFill>
                  <a:schemeClr val="tx1">
                    <a:tint val="75000"/>
                  </a:schemeClr>
                </a:solidFill>
              </a:defRPr>
            </a:lvl4pPr>
            <a:lvl5pPr marL="897209" indent="0">
              <a:buNone/>
              <a:defRPr sz="785">
                <a:solidFill>
                  <a:schemeClr val="tx1">
                    <a:tint val="75000"/>
                  </a:schemeClr>
                </a:solidFill>
              </a:defRPr>
            </a:lvl5pPr>
            <a:lvl6pPr marL="1121512" indent="0">
              <a:buNone/>
              <a:defRPr sz="785">
                <a:solidFill>
                  <a:schemeClr val="tx1">
                    <a:tint val="75000"/>
                  </a:schemeClr>
                </a:solidFill>
              </a:defRPr>
            </a:lvl6pPr>
            <a:lvl7pPr marL="1345814" indent="0">
              <a:buNone/>
              <a:defRPr sz="785">
                <a:solidFill>
                  <a:schemeClr val="tx1">
                    <a:tint val="75000"/>
                  </a:schemeClr>
                </a:solidFill>
              </a:defRPr>
            </a:lvl7pPr>
            <a:lvl8pPr marL="1570116" indent="0">
              <a:buNone/>
              <a:defRPr sz="785">
                <a:solidFill>
                  <a:schemeClr val="tx1">
                    <a:tint val="75000"/>
                  </a:schemeClr>
                </a:solidFill>
              </a:defRPr>
            </a:lvl8pPr>
            <a:lvl9pPr marL="1794419" indent="0">
              <a:buNone/>
              <a:defRPr sz="7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A34E-7CDD-4D1C-8CA4-597ED80E0537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5D61-ED5A-47D4-958F-0C6389B77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21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8431" y="1115660"/>
            <a:ext cx="1906667" cy="2659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1177" y="1115660"/>
            <a:ext cx="1906667" cy="2659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A34E-7CDD-4D1C-8CA4-597ED80E0537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5D61-ED5A-47D4-958F-0C6389B77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46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16" y="223133"/>
            <a:ext cx="3869412" cy="8100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016" y="1027377"/>
            <a:ext cx="1897904" cy="503502"/>
          </a:xfrm>
        </p:spPr>
        <p:txBody>
          <a:bodyPr anchor="b"/>
          <a:lstStyle>
            <a:lvl1pPr marL="0" indent="0">
              <a:buNone/>
              <a:defRPr sz="1177" b="1"/>
            </a:lvl1pPr>
            <a:lvl2pPr marL="224302" indent="0">
              <a:buNone/>
              <a:defRPr sz="981" b="1"/>
            </a:lvl2pPr>
            <a:lvl3pPr marL="448605" indent="0">
              <a:buNone/>
              <a:defRPr sz="883" b="1"/>
            </a:lvl3pPr>
            <a:lvl4pPr marL="672907" indent="0">
              <a:buNone/>
              <a:defRPr sz="785" b="1"/>
            </a:lvl4pPr>
            <a:lvl5pPr marL="897209" indent="0">
              <a:buNone/>
              <a:defRPr sz="785" b="1"/>
            </a:lvl5pPr>
            <a:lvl6pPr marL="1121512" indent="0">
              <a:buNone/>
              <a:defRPr sz="785" b="1"/>
            </a:lvl6pPr>
            <a:lvl7pPr marL="1345814" indent="0">
              <a:buNone/>
              <a:defRPr sz="785" b="1"/>
            </a:lvl7pPr>
            <a:lvl8pPr marL="1570116" indent="0">
              <a:buNone/>
              <a:defRPr sz="785" b="1"/>
            </a:lvl8pPr>
            <a:lvl9pPr marL="1794419" indent="0">
              <a:buNone/>
              <a:defRPr sz="7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016" y="1530879"/>
            <a:ext cx="1897904" cy="2251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71177" y="1027377"/>
            <a:ext cx="1907251" cy="503502"/>
          </a:xfrm>
        </p:spPr>
        <p:txBody>
          <a:bodyPr anchor="b"/>
          <a:lstStyle>
            <a:lvl1pPr marL="0" indent="0">
              <a:buNone/>
              <a:defRPr sz="1177" b="1"/>
            </a:lvl1pPr>
            <a:lvl2pPr marL="224302" indent="0">
              <a:buNone/>
              <a:defRPr sz="981" b="1"/>
            </a:lvl2pPr>
            <a:lvl3pPr marL="448605" indent="0">
              <a:buNone/>
              <a:defRPr sz="883" b="1"/>
            </a:lvl3pPr>
            <a:lvl4pPr marL="672907" indent="0">
              <a:buNone/>
              <a:defRPr sz="785" b="1"/>
            </a:lvl4pPr>
            <a:lvl5pPr marL="897209" indent="0">
              <a:buNone/>
              <a:defRPr sz="785" b="1"/>
            </a:lvl5pPr>
            <a:lvl6pPr marL="1121512" indent="0">
              <a:buNone/>
              <a:defRPr sz="785" b="1"/>
            </a:lvl6pPr>
            <a:lvl7pPr marL="1345814" indent="0">
              <a:buNone/>
              <a:defRPr sz="785" b="1"/>
            </a:lvl7pPr>
            <a:lvl8pPr marL="1570116" indent="0">
              <a:buNone/>
              <a:defRPr sz="785" b="1"/>
            </a:lvl8pPr>
            <a:lvl9pPr marL="1794419" indent="0">
              <a:buNone/>
              <a:defRPr sz="7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1177" y="1530879"/>
            <a:ext cx="1907251" cy="2251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A34E-7CDD-4D1C-8CA4-597ED80E0537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5D61-ED5A-47D4-958F-0C6389B77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02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A34E-7CDD-4D1C-8CA4-597ED80E0537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5D61-ED5A-47D4-958F-0C6389B77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66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A34E-7CDD-4D1C-8CA4-597ED80E0537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5D61-ED5A-47D4-958F-0C6389B77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10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16" y="279400"/>
            <a:ext cx="1446940" cy="977900"/>
          </a:xfrm>
        </p:spPr>
        <p:txBody>
          <a:bodyPr anchor="b"/>
          <a:lstStyle>
            <a:lvl1pPr>
              <a:defRPr sz="15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251" y="603428"/>
            <a:ext cx="2271177" cy="2978326"/>
          </a:xfrm>
        </p:spPr>
        <p:txBody>
          <a:bodyPr/>
          <a:lstStyle>
            <a:lvl1pPr>
              <a:defRPr sz="1570"/>
            </a:lvl1pPr>
            <a:lvl2pPr>
              <a:defRPr sz="1374"/>
            </a:lvl2pPr>
            <a:lvl3pPr>
              <a:defRPr sz="1177"/>
            </a:lvl3pPr>
            <a:lvl4pPr>
              <a:defRPr sz="981"/>
            </a:lvl4pPr>
            <a:lvl5pPr>
              <a:defRPr sz="981"/>
            </a:lvl5pPr>
            <a:lvl6pPr>
              <a:defRPr sz="981"/>
            </a:lvl6pPr>
            <a:lvl7pPr>
              <a:defRPr sz="981"/>
            </a:lvl7pPr>
            <a:lvl8pPr>
              <a:defRPr sz="981"/>
            </a:lvl8pPr>
            <a:lvl9pPr>
              <a:defRPr sz="9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016" y="1257300"/>
            <a:ext cx="1446940" cy="2329304"/>
          </a:xfrm>
        </p:spPr>
        <p:txBody>
          <a:bodyPr/>
          <a:lstStyle>
            <a:lvl1pPr marL="0" indent="0">
              <a:buNone/>
              <a:defRPr sz="785"/>
            </a:lvl1pPr>
            <a:lvl2pPr marL="224302" indent="0">
              <a:buNone/>
              <a:defRPr sz="687"/>
            </a:lvl2pPr>
            <a:lvl3pPr marL="448605" indent="0">
              <a:buNone/>
              <a:defRPr sz="589"/>
            </a:lvl3pPr>
            <a:lvl4pPr marL="672907" indent="0">
              <a:buNone/>
              <a:defRPr sz="491"/>
            </a:lvl4pPr>
            <a:lvl5pPr marL="897209" indent="0">
              <a:buNone/>
              <a:defRPr sz="491"/>
            </a:lvl5pPr>
            <a:lvl6pPr marL="1121512" indent="0">
              <a:buNone/>
              <a:defRPr sz="491"/>
            </a:lvl6pPr>
            <a:lvl7pPr marL="1345814" indent="0">
              <a:buNone/>
              <a:defRPr sz="491"/>
            </a:lvl7pPr>
            <a:lvl8pPr marL="1570116" indent="0">
              <a:buNone/>
              <a:defRPr sz="491"/>
            </a:lvl8pPr>
            <a:lvl9pPr marL="1794419" indent="0">
              <a:buNone/>
              <a:defRPr sz="4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A34E-7CDD-4D1C-8CA4-597ED80E0537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5D61-ED5A-47D4-958F-0C6389B77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14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16" y="279400"/>
            <a:ext cx="1446940" cy="977900"/>
          </a:xfrm>
        </p:spPr>
        <p:txBody>
          <a:bodyPr anchor="b"/>
          <a:lstStyle>
            <a:lvl1pPr>
              <a:defRPr sz="15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07251" y="603428"/>
            <a:ext cx="2271177" cy="2978326"/>
          </a:xfrm>
        </p:spPr>
        <p:txBody>
          <a:bodyPr anchor="t"/>
          <a:lstStyle>
            <a:lvl1pPr marL="0" indent="0">
              <a:buNone/>
              <a:defRPr sz="1570"/>
            </a:lvl1pPr>
            <a:lvl2pPr marL="224302" indent="0">
              <a:buNone/>
              <a:defRPr sz="1374"/>
            </a:lvl2pPr>
            <a:lvl3pPr marL="448605" indent="0">
              <a:buNone/>
              <a:defRPr sz="1177"/>
            </a:lvl3pPr>
            <a:lvl4pPr marL="672907" indent="0">
              <a:buNone/>
              <a:defRPr sz="981"/>
            </a:lvl4pPr>
            <a:lvl5pPr marL="897209" indent="0">
              <a:buNone/>
              <a:defRPr sz="981"/>
            </a:lvl5pPr>
            <a:lvl6pPr marL="1121512" indent="0">
              <a:buNone/>
              <a:defRPr sz="981"/>
            </a:lvl6pPr>
            <a:lvl7pPr marL="1345814" indent="0">
              <a:buNone/>
              <a:defRPr sz="981"/>
            </a:lvl7pPr>
            <a:lvl8pPr marL="1570116" indent="0">
              <a:buNone/>
              <a:defRPr sz="981"/>
            </a:lvl8pPr>
            <a:lvl9pPr marL="1794419" indent="0">
              <a:buNone/>
              <a:defRPr sz="9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016" y="1257300"/>
            <a:ext cx="1446940" cy="2329304"/>
          </a:xfrm>
        </p:spPr>
        <p:txBody>
          <a:bodyPr/>
          <a:lstStyle>
            <a:lvl1pPr marL="0" indent="0">
              <a:buNone/>
              <a:defRPr sz="785"/>
            </a:lvl1pPr>
            <a:lvl2pPr marL="224302" indent="0">
              <a:buNone/>
              <a:defRPr sz="687"/>
            </a:lvl2pPr>
            <a:lvl3pPr marL="448605" indent="0">
              <a:buNone/>
              <a:defRPr sz="589"/>
            </a:lvl3pPr>
            <a:lvl4pPr marL="672907" indent="0">
              <a:buNone/>
              <a:defRPr sz="491"/>
            </a:lvl4pPr>
            <a:lvl5pPr marL="897209" indent="0">
              <a:buNone/>
              <a:defRPr sz="491"/>
            </a:lvl5pPr>
            <a:lvl6pPr marL="1121512" indent="0">
              <a:buNone/>
              <a:defRPr sz="491"/>
            </a:lvl6pPr>
            <a:lvl7pPr marL="1345814" indent="0">
              <a:buNone/>
              <a:defRPr sz="491"/>
            </a:lvl7pPr>
            <a:lvl8pPr marL="1570116" indent="0">
              <a:buNone/>
              <a:defRPr sz="491"/>
            </a:lvl8pPr>
            <a:lvl9pPr marL="1794419" indent="0">
              <a:buNone/>
              <a:defRPr sz="4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A34E-7CDD-4D1C-8CA4-597ED80E0537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5D61-ED5A-47D4-958F-0C6389B77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37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432" y="223133"/>
            <a:ext cx="3869412" cy="81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432" y="1115660"/>
            <a:ext cx="3869412" cy="2659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8431" y="3884437"/>
            <a:ext cx="1009412" cy="223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2A34E-7CDD-4D1C-8CA4-597ED80E0537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6079" y="3884437"/>
            <a:ext cx="1514118" cy="223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68432" y="3884437"/>
            <a:ext cx="1009412" cy="223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65D61-ED5A-47D4-958F-0C6389B77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78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48605" rtl="0" eaLnBrk="1" latinLnBrk="0" hangingPunct="1">
        <a:lnSpc>
          <a:spcPct val="90000"/>
        </a:lnSpc>
        <a:spcBef>
          <a:spcPct val="0"/>
        </a:spcBef>
        <a:buNone/>
        <a:defRPr sz="21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151" indent="-112151" algn="l" defTabSz="448605" rtl="0" eaLnBrk="1" latinLnBrk="0" hangingPunct="1">
        <a:lnSpc>
          <a:spcPct val="90000"/>
        </a:lnSpc>
        <a:spcBef>
          <a:spcPts val="491"/>
        </a:spcBef>
        <a:buFont typeface="Arial" panose="020B0604020202020204" pitchFamily="34" charset="0"/>
        <a:buChar char="•"/>
        <a:defRPr sz="1374" kern="1200">
          <a:solidFill>
            <a:schemeClr val="tx1"/>
          </a:solidFill>
          <a:latin typeface="+mn-lt"/>
          <a:ea typeface="+mn-ea"/>
          <a:cs typeface="+mn-cs"/>
        </a:defRPr>
      </a:lvl1pPr>
      <a:lvl2pPr marL="336453" indent="-112151" algn="l" defTabSz="44860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1177" kern="1200">
          <a:solidFill>
            <a:schemeClr val="tx1"/>
          </a:solidFill>
          <a:latin typeface="+mn-lt"/>
          <a:ea typeface="+mn-ea"/>
          <a:cs typeface="+mn-cs"/>
        </a:defRPr>
      </a:lvl2pPr>
      <a:lvl3pPr marL="560756" indent="-112151" algn="l" defTabSz="44860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981" kern="1200">
          <a:solidFill>
            <a:schemeClr val="tx1"/>
          </a:solidFill>
          <a:latin typeface="+mn-lt"/>
          <a:ea typeface="+mn-ea"/>
          <a:cs typeface="+mn-cs"/>
        </a:defRPr>
      </a:lvl3pPr>
      <a:lvl4pPr marL="785058" indent="-112151" algn="l" defTabSz="44860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883" kern="1200">
          <a:solidFill>
            <a:schemeClr val="tx1"/>
          </a:solidFill>
          <a:latin typeface="+mn-lt"/>
          <a:ea typeface="+mn-ea"/>
          <a:cs typeface="+mn-cs"/>
        </a:defRPr>
      </a:lvl4pPr>
      <a:lvl5pPr marL="1009360" indent="-112151" algn="l" defTabSz="44860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883" kern="1200">
          <a:solidFill>
            <a:schemeClr val="tx1"/>
          </a:solidFill>
          <a:latin typeface="+mn-lt"/>
          <a:ea typeface="+mn-ea"/>
          <a:cs typeface="+mn-cs"/>
        </a:defRPr>
      </a:lvl5pPr>
      <a:lvl6pPr marL="1233663" indent="-112151" algn="l" defTabSz="44860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883" kern="1200">
          <a:solidFill>
            <a:schemeClr val="tx1"/>
          </a:solidFill>
          <a:latin typeface="+mn-lt"/>
          <a:ea typeface="+mn-ea"/>
          <a:cs typeface="+mn-cs"/>
        </a:defRPr>
      </a:lvl6pPr>
      <a:lvl7pPr marL="1457965" indent="-112151" algn="l" defTabSz="44860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883" kern="1200">
          <a:solidFill>
            <a:schemeClr val="tx1"/>
          </a:solidFill>
          <a:latin typeface="+mn-lt"/>
          <a:ea typeface="+mn-ea"/>
          <a:cs typeface="+mn-cs"/>
        </a:defRPr>
      </a:lvl7pPr>
      <a:lvl8pPr marL="1682267" indent="-112151" algn="l" defTabSz="44860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883" kern="1200">
          <a:solidFill>
            <a:schemeClr val="tx1"/>
          </a:solidFill>
          <a:latin typeface="+mn-lt"/>
          <a:ea typeface="+mn-ea"/>
          <a:cs typeface="+mn-cs"/>
        </a:defRPr>
      </a:lvl8pPr>
      <a:lvl9pPr marL="1906570" indent="-112151" algn="l" defTabSz="44860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8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8605" rtl="0" eaLnBrk="1" latinLnBrk="0" hangingPunct="1">
        <a:defRPr sz="883" kern="1200">
          <a:solidFill>
            <a:schemeClr val="tx1"/>
          </a:solidFill>
          <a:latin typeface="+mn-lt"/>
          <a:ea typeface="+mn-ea"/>
          <a:cs typeface="+mn-cs"/>
        </a:defRPr>
      </a:lvl1pPr>
      <a:lvl2pPr marL="224302" algn="l" defTabSz="448605" rtl="0" eaLnBrk="1" latinLnBrk="0" hangingPunct="1">
        <a:defRPr sz="883" kern="1200">
          <a:solidFill>
            <a:schemeClr val="tx1"/>
          </a:solidFill>
          <a:latin typeface="+mn-lt"/>
          <a:ea typeface="+mn-ea"/>
          <a:cs typeface="+mn-cs"/>
        </a:defRPr>
      </a:lvl2pPr>
      <a:lvl3pPr marL="448605" algn="l" defTabSz="448605" rtl="0" eaLnBrk="1" latinLnBrk="0" hangingPunct="1">
        <a:defRPr sz="883" kern="1200">
          <a:solidFill>
            <a:schemeClr val="tx1"/>
          </a:solidFill>
          <a:latin typeface="+mn-lt"/>
          <a:ea typeface="+mn-ea"/>
          <a:cs typeface="+mn-cs"/>
        </a:defRPr>
      </a:lvl3pPr>
      <a:lvl4pPr marL="672907" algn="l" defTabSz="448605" rtl="0" eaLnBrk="1" latinLnBrk="0" hangingPunct="1">
        <a:defRPr sz="883" kern="1200">
          <a:solidFill>
            <a:schemeClr val="tx1"/>
          </a:solidFill>
          <a:latin typeface="+mn-lt"/>
          <a:ea typeface="+mn-ea"/>
          <a:cs typeface="+mn-cs"/>
        </a:defRPr>
      </a:lvl4pPr>
      <a:lvl5pPr marL="897209" algn="l" defTabSz="448605" rtl="0" eaLnBrk="1" latinLnBrk="0" hangingPunct="1">
        <a:defRPr sz="883" kern="1200">
          <a:solidFill>
            <a:schemeClr val="tx1"/>
          </a:solidFill>
          <a:latin typeface="+mn-lt"/>
          <a:ea typeface="+mn-ea"/>
          <a:cs typeface="+mn-cs"/>
        </a:defRPr>
      </a:lvl5pPr>
      <a:lvl6pPr marL="1121512" algn="l" defTabSz="448605" rtl="0" eaLnBrk="1" latinLnBrk="0" hangingPunct="1">
        <a:defRPr sz="883" kern="1200">
          <a:solidFill>
            <a:schemeClr val="tx1"/>
          </a:solidFill>
          <a:latin typeface="+mn-lt"/>
          <a:ea typeface="+mn-ea"/>
          <a:cs typeface="+mn-cs"/>
        </a:defRPr>
      </a:lvl6pPr>
      <a:lvl7pPr marL="1345814" algn="l" defTabSz="448605" rtl="0" eaLnBrk="1" latinLnBrk="0" hangingPunct="1">
        <a:defRPr sz="883" kern="1200">
          <a:solidFill>
            <a:schemeClr val="tx1"/>
          </a:solidFill>
          <a:latin typeface="+mn-lt"/>
          <a:ea typeface="+mn-ea"/>
          <a:cs typeface="+mn-cs"/>
        </a:defRPr>
      </a:lvl7pPr>
      <a:lvl8pPr marL="1570116" algn="l" defTabSz="448605" rtl="0" eaLnBrk="1" latinLnBrk="0" hangingPunct="1">
        <a:defRPr sz="883" kern="1200">
          <a:solidFill>
            <a:schemeClr val="tx1"/>
          </a:solidFill>
          <a:latin typeface="+mn-lt"/>
          <a:ea typeface="+mn-ea"/>
          <a:cs typeface="+mn-cs"/>
        </a:defRPr>
      </a:lvl8pPr>
      <a:lvl9pPr marL="1794419" algn="l" defTabSz="448605" rtl="0" eaLnBrk="1" latinLnBrk="0" hangingPunct="1">
        <a:defRPr sz="8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8FEADF8-5B8F-470A-A48A-E685324AF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1797" y="-60691"/>
            <a:ext cx="4486274" cy="419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70E1C6-3780-4B9C-B3FB-C49D6AE23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1797" y="-60691"/>
            <a:ext cx="4486274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5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K</dc:creator>
  <cp:lastModifiedBy>T K</cp:lastModifiedBy>
  <cp:revision>3</cp:revision>
  <dcterms:created xsi:type="dcterms:W3CDTF">2022-01-11T13:14:00Z</dcterms:created>
  <dcterms:modified xsi:type="dcterms:W3CDTF">2022-01-11T13:34:25Z</dcterms:modified>
</cp:coreProperties>
</file>