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109CBD-5BE6-4AC4-866C-8C735E659C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9E25DBE-11DA-4431-B9BF-E85C612D2F30}">
      <dgm:prSet/>
      <dgm:spPr/>
      <dgm:t>
        <a:bodyPr/>
        <a:lstStyle/>
        <a:p>
          <a:r>
            <a:rPr lang="pt-PT"/>
            <a:t>A museum room with famous paitings and sculptures</a:t>
          </a:r>
          <a:endParaRPr lang="en-US"/>
        </a:p>
      </dgm:t>
    </dgm:pt>
    <dgm:pt modelId="{9F3E673E-9CD1-42A2-93B2-66C420942973}" type="parTrans" cxnId="{BABDF492-96E8-4BA7-824E-4F74CB2F3995}">
      <dgm:prSet/>
      <dgm:spPr/>
      <dgm:t>
        <a:bodyPr/>
        <a:lstStyle/>
        <a:p>
          <a:endParaRPr lang="en-US"/>
        </a:p>
      </dgm:t>
    </dgm:pt>
    <dgm:pt modelId="{8EAFE312-EA10-4902-8281-DE99592D47F7}" type="sibTrans" cxnId="{BABDF492-96E8-4BA7-824E-4F74CB2F3995}">
      <dgm:prSet/>
      <dgm:spPr/>
      <dgm:t>
        <a:bodyPr/>
        <a:lstStyle/>
        <a:p>
          <a:endParaRPr lang="en-US"/>
        </a:p>
      </dgm:t>
    </dgm:pt>
    <dgm:pt modelId="{E501EE99-B17A-49F1-A254-1756CD175459}">
      <dgm:prSet/>
      <dgm:spPr/>
      <dgm:t>
        <a:bodyPr/>
        <a:lstStyle/>
        <a:p>
          <a:r>
            <a:rPr lang="pt-PT"/>
            <a:t>The user can walk around the room and interact with the pictures to see informations</a:t>
          </a:r>
          <a:endParaRPr lang="en-US"/>
        </a:p>
      </dgm:t>
    </dgm:pt>
    <dgm:pt modelId="{C160E980-F415-4702-8CA7-CA0273E4FD08}" type="parTrans" cxnId="{4CF16C60-54E7-49F9-A761-852A466F79A2}">
      <dgm:prSet/>
      <dgm:spPr/>
      <dgm:t>
        <a:bodyPr/>
        <a:lstStyle/>
        <a:p>
          <a:endParaRPr lang="en-US"/>
        </a:p>
      </dgm:t>
    </dgm:pt>
    <dgm:pt modelId="{B0A60CC0-251C-4F0C-9398-31286CDB9E93}" type="sibTrans" cxnId="{4CF16C60-54E7-49F9-A761-852A466F79A2}">
      <dgm:prSet/>
      <dgm:spPr/>
      <dgm:t>
        <a:bodyPr/>
        <a:lstStyle/>
        <a:p>
          <a:endParaRPr lang="en-US"/>
        </a:p>
      </dgm:t>
    </dgm:pt>
    <dgm:pt modelId="{6CE22BDA-598A-4333-AE38-FFC8F12738C3}">
      <dgm:prSet/>
      <dgm:spPr/>
      <dgm:t>
        <a:bodyPr/>
        <a:lstStyle/>
        <a:p>
          <a:r>
            <a:rPr lang="pt-PT"/>
            <a:t>Besides basic three.js the following modules were used:</a:t>
          </a:r>
          <a:endParaRPr lang="en-US"/>
        </a:p>
      </dgm:t>
    </dgm:pt>
    <dgm:pt modelId="{45DA0A6D-1F11-4BFB-8C16-91227AE1C7C2}" type="parTrans" cxnId="{D08F7B8F-6378-4ED7-99F4-5BB328E0E91A}">
      <dgm:prSet/>
      <dgm:spPr/>
      <dgm:t>
        <a:bodyPr/>
        <a:lstStyle/>
        <a:p>
          <a:endParaRPr lang="en-US"/>
        </a:p>
      </dgm:t>
    </dgm:pt>
    <dgm:pt modelId="{5D0B5636-CF80-4E9B-8695-639F615E15FD}" type="sibTrans" cxnId="{D08F7B8F-6378-4ED7-99F4-5BB328E0E91A}">
      <dgm:prSet/>
      <dgm:spPr/>
      <dgm:t>
        <a:bodyPr/>
        <a:lstStyle/>
        <a:p>
          <a:endParaRPr lang="en-US"/>
        </a:p>
      </dgm:t>
    </dgm:pt>
    <dgm:pt modelId="{4D8495D7-8F3E-4647-8F42-EFC1D36A429D}">
      <dgm:prSet/>
      <dgm:spPr/>
      <dgm:t>
        <a:bodyPr/>
        <a:lstStyle/>
        <a:p>
          <a:r>
            <a:rPr lang="pt-PT"/>
            <a:t>chroma.js;</a:t>
          </a:r>
          <a:endParaRPr lang="en-US"/>
        </a:p>
      </dgm:t>
    </dgm:pt>
    <dgm:pt modelId="{0BE65AFC-1108-42D3-8060-5935B96ED8D8}" type="parTrans" cxnId="{03D0A00B-7820-454D-8DFE-534A0814AF0C}">
      <dgm:prSet/>
      <dgm:spPr/>
      <dgm:t>
        <a:bodyPr/>
        <a:lstStyle/>
        <a:p>
          <a:endParaRPr lang="en-US"/>
        </a:p>
      </dgm:t>
    </dgm:pt>
    <dgm:pt modelId="{E8E5D522-037F-4C4C-B066-1BB1F94CAF0A}" type="sibTrans" cxnId="{03D0A00B-7820-454D-8DFE-534A0814AF0C}">
      <dgm:prSet/>
      <dgm:spPr/>
      <dgm:t>
        <a:bodyPr/>
        <a:lstStyle/>
        <a:p>
          <a:endParaRPr lang="en-US"/>
        </a:p>
      </dgm:t>
    </dgm:pt>
    <dgm:pt modelId="{65C28369-F6E9-48ED-877E-06AAF7424E5E}">
      <dgm:prSet/>
      <dgm:spPr/>
      <dgm:t>
        <a:bodyPr/>
        <a:lstStyle/>
        <a:p>
          <a:r>
            <a:rPr lang="pt-PT"/>
            <a:t>dat.gui.js;</a:t>
          </a:r>
          <a:endParaRPr lang="en-US"/>
        </a:p>
      </dgm:t>
    </dgm:pt>
    <dgm:pt modelId="{E163E793-2B77-4CEB-AC7F-42DBC459E470}" type="parTrans" cxnId="{A6373FF8-B94F-4E9F-B420-0000A2D4D614}">
      <dgm:prSet/>
      <dgm:spPr/>
      <dgm:t>
        <a:bodyPr/>
        <a:lstStyle/>
        <a:p>
          <a:endParaRPr lang="en-US"/>
        </a:p>
      </dgm:t>
    </dgm:pt>
    <dgm:pt modelId="{547BDE95-722E-405B-BF63-6C1069E1E3B7}" type="sibTrans" cxnId="{A6373FF8-B94F-4E9F-B420-0000A2D4D614}">
      <dgm:prSet/>
      <dgm:spPr/>
      <dgm:t>
        <a:bodyPr/>
        <a:lstStyle/>
        <a:p>
          <a:endParaRPr lang="en-US"/>
        </a:p>
      </dgm:t>
    </dgm:pt>
    <dgm:pt modelId="{B1801453-3513-4017-B69A-58CFA344C82A}">
      <dgm:prSet/>
      <dgm:spPr/>
      <dgm:t>
        <a:bodyPr/>
        <a:lstStyle/>
        <a:p>
          <a:r>
            <a:rPr lang="pt-PT"/>
            <a:t>FirstPersonControls.js;</a:t>
          </a:r>
          <a:endParaRPr lang="en-US"/>
        </a:p>
      </dgm:t>
    </dgm:pt>
    <dgm:pt modelId="{DBDC09B5-B2C5-40BB-BDAE-230873E43989}" type="parTrans" cxnId="{BC8AC465-E8FE-4A01-A56B-0E213C0CC2AC}">
      <dgm:prSet/>
      <dgm:spPr/>
      <dgm:t>
        <a:bodyPr/>
        <a:lstStyle/>
        <a:p>
          <a:endParaRPr lang="en-US"/>
        </a:p>
      </dgm:t>
    </dgm:pt>
    <dgm:pt modelId="{790E6014-5262-402E-9208-4F2EB8CA75A0}" type="sibTrans" cxnId="{BC8AC465-E8FE-4A01-A56B-0E213C0CC2AC}">
      <dgm:prSet/>
      <dgm:spPr/>
      <dgm:t>
        <a:bodyPr/>
        <a:lstStyle/>
        <a:p>
          <a:endParaRPr lang="en-US"/>
        </a:p>
      </dgm:t>
    </dgm:pt>
    <dgm:pt modelId="{7C412E67-5D36-4E1C-9135-6F6BD8D5BF81}">
      <dgm:prSet/>
      <dgm:spPr/>
      <dgm:t>
        <a:bodyPr/>
        <a:lstStyle/>
        <a:p>
          <a:r>
            <a:rPr lang="pt-PT"/>
            <a:t>OBJLoader.js;</a:t>
          </a:r>
          <a:endParaRPr lang="en-US"/>
        </a:p>
      </dgm:t>
    </dgm:pt>
    <dgm:pt modelId="{7E543081-B050-403E-823B-50A2ECBF4C1B}" type="parTrans" cxnId="{22C98634-D082-4348-B178-276CE39F4168}">
      <dgm:prSet/>
      <dgm:spPr/>
      <dgm:t>
        <a:bodyPr/>
        <a:lstStyle/>
        <a:p>
          <a:endParaRPr lang="en-US"/>
        </a:p>
      </dgm:t>
    </dgm:pt>
    <dgm:pt modelId="{5F0C2CE9-9203-47B3-A789-26E415B96E8F}" type="sibTrans" cxnId="{22C98634-D082-4348-B178-276CE39F4168}">
      <dgm:prSet/>
      <dgm:spPr/>
      <dgm:t>
        <a:bodyPr/>
        <a:lstStyle/>
        <a:p>
          <a:endParaRPr lang="en-US"/>
        </a:p>
      </dgm:t>
    </dgm:pt>
    <dgm:pt modelId="{FA35F805-A60D-4375-BF75-142054D06EC2}">
      <dgm:prSet/>
      <dgm:spPr/>
      <dgm:t>
        <a:bodyPr/>
        <a:lstStyle/>
        <a:p>
          <a:r>
            <a:rPr lang="pt-PT"/>
            <a:t>MTLLoader.js;</a:t>
          </a:r>
          <a:endParaRPr lang="en-US"/>
        </a:p>
      </dgm:t>
    </dgm:pt>
    <dgm:pt modelId="{61491D01-1851-4587-809F-823F2BA88A42}" type="parTrans" cxnId="{E9CC31F8-1AA0-4C31-952A-18AE933D889A}">
      <dgm:prSet/>
      <dgm:spPr/>
      <dgm:t>
        <a:bodyPr/>
        <a:lstStyle/>
        <a:p>
          <a:endParaRPr lang="en-US"/>
        </a:p>
      </dgm:t>
    </dgm:pt>
    <dgm:pt modelId="{8D59CA35-6DB5-4CF2-9204-5972D85C154F}" type="sibTrans" cxnId="{E9CC31F8-1AA0-4C31-952A-18AE933D889A}">
      <dgm:prSet/>
      <dgm:spPr/>
      <dgm:t>
        <a:bodyPr/>
        <a:lstStyle/>
        <a:p>
          <a:endParaRPr lang="en-US"/>
        </a:p>
      </dgm:t>
    </dgm:pt>
    <dgm:pt modelId="{9A5A5C40-8F4D-41F9-AF58-AB82E298D403}">
      <dgm:prSet/>
      <dgm:spPr/>
      <dgm:t>
        <a:bodyPr/>
        <a:lstStyle/>
        <a:p>
          <a:r>
            <a:rPr lang="pt-PT"/>
            <a:t>OBJMTLLoader.js;</a:t>
          </a:r>
          <a:endParaRPr lang="en-US"/>
        </a:p>
      </dgm:t>
    </dgm:pt>
    <dgm:pt modelId="{6752AF91-9208-48ED-BFFF-BBEF00B2E9B6}" type="parTrans" cxnId="{F1418CAD-9104-47CD-8C24-A0F9B900D128}">
      <dgm:prSet/>
      <dgm:spPr/>
      <dgm:t>
        <a:bodyPr/>
        <a:lstStyle/>
        <a:p>
          <a:endParaRPr lang="en-US"/>
        </a:p>
      </dgm:t>
    </dgm:pt>
    <dgm:pt modelId="{45DEC7F9-0330-4713-AB5A-0410736A56D0}" type="sibTrans" cxnId="{F1418CAD-9104-47CD-8C24-A0F9B900D128}">
      <dgm:prSet/>
      <dgm:spPr/>
      <dgm:t>
        <a:bodyPr/>
        <a:lstStyle/>
        <a:p>
          <a:endParaRPr lang="en-US"/>
        </a:p>
      </dgm:t>
    </dgm:pt>
    <dgm:pt modelId="{8EA4B98C-7FAA-4CFE-BAF3-0A959F8BD22F}">
      <dgm:prSet/>
      <dgm:spPr/>
      <dgm:t>
        <a:bodyPr/>
        <a:lstStyle/>
        <a:p>
          <a:r>
            <a:rPr lang="pt-PT"/>
            <a:t>stats.js;</a:t>
          </a:r>
          <a:endParaRPr lang="en-US"/>
        </a:p>
      </dgm:t>
    </dgm:pt>
    <dgm:pt modelId="{5DA7677D-0CF8-4787-8AC3-8DBDB94384C7}" type="parTrans" cxnId="{4E08D315-5322-47C0-A784-A8982D62A725}">
      <dgm:prSet/>
      <dgm:spPr/>
      <dgm:t>
        <a:bodyPr/>
        <a:lstStyle/>
        <a:p>
          <a:endParaRPr lang="en-US"/>
        </a:p>
      </dgm:t>
    </dgm:pt>
    <dgm:pt modelId="{D4309901-CB64-4663-A07F-B71858B0AC66}" type="sibTrans" cxnId="{4E08D315-5322-47C0-A784-A8982D62A725}">
      <dgm:prSet/>
      <dgm:spPr/>
      <dgm:t>
        <a:bodyPr/>
        <a:lstStyle/>
        <a:p>
          <a:endParaRPr lang="en-US"/>
        </a:p>
      </dgm:t>
    </dgm:pt>
    <dgm:pt modelId="{4BF5FA33-EC4C-48FD-975E-59F7A21AB757}" type="pres">
      <dgm:prSet presAssocID="{B4109CBD-5BE6-4AC4-866C-8C735E659C49}" presName="linear" presStyleCnt="0">
        <dgm:presLayoutVars>
          <dgm:dir/>
          <dgm:animLvl val="lvl"/>
          <dgm:resizeHandles val="exact"/>
        </dgm:presLayoutVars>
      </dgm:prSet>
      <dgm:spPr/>
    </dgm:pt>
    <dgm:pt modelId="{8D4B6B28-96AC-4604-8046-A26C75976379}" type="pres">
      <dgm:prSet presAssocID="{C9E25DBE-11DA-4431-B9BF-E85C612D2F30}" presName="parentLin" presStyleCnt="0"/>
      <dgm:spPr/>
    </dgm:pt>
    <dgm:pt modelId="{496DBDB9-55C3-4DB4-A5B0-FACAD17B2D64}" type="pres">
      <dgm:prSet presAssocID="{C9E25DBE-11DA-4431-B9BF-E85C612D2F30}" presName="parentLeftMargin" presStyleLbl="node1" presStyleIdx="0" presStyleCnt="3"/>
      <dgm:spPr/>
    </dgm:pt>
    <dgm:pt modelId="{EC1ABC96-F1A6-4489-B916-3DAD6645F1D2}" type="pres">
      <dgm:prSet presAssocID="{C9E25DBE-11DA-4431-B9BF-E85C612D2F3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F9F013C-FE12-4A4B-8E54-E32D1989206C}" type="pres">
      <dgm:prSet presAssocID="{C9E25DBE-11DA-4431-B9BF-E85C612D2F30}" presName="negativeSpace" presStyleCnt="0"/>
      <dgm:spPr/>
    </dgm:pt>
    <dgm:pt modelId="{5B086E05-10A7-48DE-BC7A-6111690DE411}" type="pres">
      <dgm:prSet presAssocID="{C9E25DBE-11DA-4431-B9BF-E85C612D2F30}" presName="childText" presStyleLbl="conFgAcc1" presStyleIdx="0" presStyleCnt="3">
        <dgm:presLayoutVars>
          <dgm:bulletEnabled val="1"/>
        </dgm:presLayoutVars>
      </dgm:prSet>
      <dgm:spPr/>
    </dgm:pt>
    <dgm:pt modelId="{2C541711-BFA7-4FBE-96A4-ADD3FB375456}" type="pres">
      <dgm:prSet presAssocID="{8EAFE312-EA10-4902-8281-DE99592D47F7}" presName="spaceBetweenRectangles" presStyleCnt="0"/>
      <dgm:spPr/>
    </dgm:pt>
    <dgm:pt modelId="{563E0DA7-5296-42AD-AE0C-0C02AC20EE8F}" type="pres">
      <dgm:prSet presAssocID="{E501EE99-B17A-49F1-A254-1756CD175459}" presName="parentLin" presStyleCnt="0"/>
      <dgm:spPr/>
    </dgm:pt>
    <dgm:pt modelId="{5E368621-1E27-413B-BC32-139D4E21E90E}" type="pres">
      <dgm:prSet presAssocID="{E501EE99-B17A-49F1-A254-1756CD175459}" presName="parentLeftMargin" presStyleLbl="node1" presStyleIdx="0" presStyleCnt="3"/>
      <dgm:spPr/>
    </dgm:pt>
    <dgm:pt modelId="{B0EEFF6D-E4E8-4926-A3DA-8B99A59085BD}" type="pres">
      <dgm:prSet presAssocID="{E501EE99-B17A-49F1-A254-1756CD17545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655124A-16DB-44CF-8CB6-A93CDB568642}" type="pres">
      <dgm:prSet presAssocID="{E501EE99-B17A-49F1-A254-1756CD175459}" presName="negativeSpace" presStyleCnt="0"/>
      <dgm:spPr/>
    </dgm:pt>
    <dgm:pt modelId="{1D916AB8-0F12-41A1-882B-E8A450A6E178}" type="pres">
      <dgm:prSet presAssocID="{E501EE99-B17A-49F1-A254-1756CD175459}" presName="childText" presStyleLbl="conFgAcc1" presStyleIdx="1" presStyleCnt="3">
        <dgm:presLayoutVars>
          <dgm:bulletEnabled val="1"/>
        </dgm:presLayoutVars>
      </dgm:prSet>
      <dgm:spPr/>
    </dgm:pt>
    <dgm:pt modelId="{C85039C6-48E3-4C3D-AF68-14D868C80E1F}" type="pres">
      <dgm:prSet presAssocID="{B0A60CC0-251C-4F0C-9398-31286CDB9E93}" presName="spaceBetweenRectangles" presStyleCnt="0"/>
      <dgm:spPr/>
    </dgm:pt>
    <dgm:pt modelId="{54FCD286-8F8F-4FA0-BB59-DE448D8A31B0}" type="pres">
      <dgm:prSet presAssocID="{6CE22BDA-598A-4333-AE38-FFC8F12738C3}" presName="parentLin" presStyleCnt="0"/>
      <dgm:spPr/>
    </dgm:pt>
    <dgm:pt modelId="{DD8053C4-83EE-4B96-B71A-DD12ED39D10C}" type="pres">
      <dgm:prSet presAssocID="{6CE22BDA-598A-4333-AE38-FFC8F12738C3}" presName="parentLeftMargin" presStyleLbl="node1" presStyleIdx="1" presStyleCnt="3"/>
      <dgm:spPr/>
    </dgm:pt>
    <dgm:pt modelId="{3B1D8DF7-2DE4-4FD4-839F-8618CA76862E}" type="pres">
      <dgm:prSet presAssocID="{6CE22BDA-598A-4333-AE38-FFC8F12738C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FBEA47D-5F08-4178-BDEB-6F78DA1D943E}" type="pres">
      <dgm:prSet presAssocID="{6CE22BDA-598A-4333-AE38-FFC8F12738C3}" presName="negativeSpace" presStyleCnt="0"/>
      <dgm:spPr/>
    </dgm:pt>
    <dgm:pt modelId="{2F0D5E9D-A25E-4FEA-B10D-C0704F0D0499}" type="pres">
      <dgm:prSet presAssocID="{6CE22BDA-598A-4333-AE38-FFC8F12738C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3D0A00B-7820-454D-8DFE-534A0814AF0C}" srcId="{6CE22BDA-598A-4333-AE38-FFC8F12738C3}" destId="{4D8495D7-8F3E-4647-8F42-EFC1D36A429D}" srcOrd="0" destOrd="0" parTransId="{0BE65AFC-1108-42D3-8060-5935B96ED8D8}" sibTransId="{E8E5D522-037F-4C4C-B066-1BB1F94CAF0A}"/>
    <dgm:cxn modelId="{4E08D315-5322-47C0-A784-A8982D62A725}" srcId="{6CE22BDA-598A-4333-AE38-FFC8F12738C3}" destId="{8EA4B98C-7FAA-4CFE-BAF3-0A959F8BD22F}" srcOrd="6" destOrd="0" parTransId="{5DA7677D-0CF8-4787-8AC3-8DBDB94384C7}" sibTransId="{D4309901-CB64-4663-A07F-B71858B0AC66}"/>
    <dgm:cxn modelId="{A1EFE819-26AC-498A-A8C6-4E843476B3C8}" type="presOf" srcId="{4D8495D7-8F3E-4647-8F42-EFC1D36A429D}" destId="{2F0D5E9D-A25E-4FEA-B10D-C0704F0D0499}" srcOrd="0" destOrd="0" presId="urn:microsoft.com/office/officeart/2005/8/layout/list1"/>
    <dgm:cxn modelId="{8DCD172F-9612-4C7E-BC2D-44D70E0DC08E}" type="presOf" srcId="{8EA4B98C-7FAA-4CFE-BAF3-0A959F8BD22F}" destId="{2F0D5E9D-A25E-4FEA-B10D-C0704F0D0499}" srcOrd="0" destOrd="6" presId="urn:microsoft.com/office/officeart/2005/8/layout/list1"/>
    <dgm:cxn modelId="{22C98634-D082-4348-B178-276CE39F4168}" srcId="{6CE22BDA-598A-4333-AE38-FFC8F12738C3}" destId="{7C412E67-5D36-4E1C-9135-6F6BD8D5BF81}" srcOrd="3" destOrd="0" parTransId="{7E543081-B050-403E-823B-50A2ECBF4C1B}" sibTransId="{5F0C2CE9-9203-47B3-A789-26E415B96E8F}"/>
    <dgm:cxn modelId="{9F511A37-17DB-4E46-B6B1-CE77597B9F75}" type="presOf" srcId="{C9E25DBE-11DA-4431-B9BF-E85C612D2F30}" destId="{496DBDB9-55C3-4DB4-A5B0-FACAD17B2D64}" srcOrd="0" destOrd="0" presId="urn:microsoft.com/office/officeart/2005/8/layout/list1"/>
    <dgm:cxn modelId="{4CF16C60-54E7-49F9-A761-852A466F79A2}" srcId="{B4109CBD-5BE6-4AC4-866C-8C735E659C49}" destId="{E501EE99-B17A-49F1-A254-1756CD175459}" srcOrd="1" destOrd="0" parTransId="{C160E980-F415-4702-8CA7-CA0273E4FD08}" sibTransId="{B0A60CC0-251C-4F0C-9398-31286CDB9E93}"/>
    <dgm:cxn modelId="{FD3DDC60-129A-4D1C-98C2-68D0C26F089B}" type="presOf" srcId="{E501EE99-B17A-49F1-A254-1756CD175459}" destId="{5E368621-1E27-413B-BC32-139D4E21E90E}" srcOrd="0" destOrd="0" presId="urn:microsoft.com/office/officeart/2005/8/layout/list1"/>
    <dgm:cxn modelId="{1CB0DC60-9E44-4964-9550-CCBC60B74118}" type="presOf" srcId="{B4109CBD-5BE6-4AC4-866C-8C735E659C49}" destId="{4BF5FA33-EC4C-48FD-975E-59F7A21AB757}" srcOrd="0" destOrd="0" presId="urn:microsoft.com/office/officeart/2005/8/layout/list1"/>
    <dgm:cxn modelId="{C0D10241-8148-46C6-8380-720BEA36AD6F}" type="presOf" srcId="{65C28369-F6E9-48ED-877E-06AAF7424E5E}" destId="{2F0D5E9D-A25E-4FEA-B10D-C0704F0D0499}" srcOrd="0" destOrd="1" presId="urn:microsoft.com/office/officeart/2005/8/layout/list1"/>
    <dgm:cxn modelId="{9FF19A62-0A54-4F40-9E27-1B6ECA889AC3}" type="presOf" srcId="{9A5A5C40-8F4D-41F9-AF58-AB82E298D403}" destId="{2F0D5E9D-A25E-4FEA-B10D-C0704F0D0499}" srcOrd="0" destOrd="5" presId="urn:microsoft.com/office/officeart/2005/8/layout/list1"/>
    <dgm:cxn modelId="{BC8AC465-E8FE-4A01-A56B-0E213C0CC2AC}" srcId="{6CE22BDA-598A-4333-AE38-FFC8F12738C3}" destId="{B1801453-3513-4017-B69A-58CFA344C82A}" srcOrd="2" destOrd="0" parTransId="{DBDC09B5-B2C5-40BB-BDAE-230873E43989}" sibTransId="{790E6014-5262-402E-9208-4F2EB8CA75A0}"/>
    <dgm:cxn modelId="{7004BE48-070B-437A-AC20-F8D64366AF8C}" type="presOf" srcId="{7C412E67-5D36-4E1C-9135-6F6BD8D5BF81}" destId="{2F0D5E9D-A25E-4FEA-B10D-C0704F0D0499}" srcOrd="0" destOrd="3" presId="urn:microsoft.com/office/officeart/2005/8/layout/list1"/>
    <dgm:cxn modelId="{9A0B826A-F512-45E6-ACFA-83BD4C5EDD3C}" type="presOf" srcId="{C9E25DBE-11DA-4431-B9BF-E85C612D2F30}" destId="{EC1ABC96-F1A6-4489-B916-3DAD6645F1D2}" srcOrd="1" destOrd="0" presId="urn:microsoft.com/office/officeart/2005/8/layout/list1"/>
    <dgm:cxn modelId="{1EEBCC77-865E-4D24-B92D-E5832207FC66}" type="presOf" srcId="{6CE22BDA-598A-4333-AE38-FFC8F12738C3}" destId="{3B1D8DF7-2DE4-4FD4-839F-8618CA76862E}" srcOrd="1" destOrd="0" presId="urn:microsoft.com/office/officeart/2005/8/layout/list1"/>
    <dgm:cxn modelId="{41613983-DEED-4397-BBC8-183B75D03BB1}" type="presOf" srcId="{B1801453-3513-4017-B69A-58CFA344C82A}" destId="{2F0D5E9D-A25E-4FEA-B10D-C0704F0D0499}" srcOrd="0" destOrd="2" presId="urn:microsoft.com/office/officeart/2005/8/layout/list1"/>
    <dgm:cxn modelId="{D08F7B8F-6378-4ED7-99F4-5BB328E0E91A}" srcId="{B4109CBD-5BE6-4AC4-866C-8C735E659C49}" destId="{6CE22BDA-598A-4333-AE38-FFC8F12738C3}" srcOrd="2" destOrd="0" parTransId="{45DA0A6D-1F11-4BFB-8C16-91227AE1C7C2}" sibTransId="{5D0B5636-CF80-4E9B-8695-639F615E15FD}"/>
    <dgm:cxn modelId="{BABDF492-96E8-4BA7-824E-4F74CB2F3995}" srcId="{B4109CBD-5BE6-4AC4-866C-8C735E659C49}" destId="{C9E25DBE-11DA-4431-B9BF-E85C612D2F30}" srcOrd="0" destOrd="0" parTransId="{9F3E673E-9CD1-42A2-93B2-66C420942973}" sibTransId="{8EAFE312-EA10-4902-8281-DE99592D47F7}"/>
    <dgm:cxn modelId="{F1418CAD-9104-47CD-8C24-A0F9B900D128}" srcId="{6CE22BDA-598A-4333-AE38-FFC8F12738C3}" destId="{9A5A5C40-8F4D-41F9-AF58-AB82E298D403}" srcOrd="5" destOrd="0" parTransId="{6752AF91-9208-48ED-BFFF-BBEF00B2E9B6}" sibTransId="{45DEC7F9-0330-4713-AB5A-0410736A56D0}"/>
    <dgm:cxn modelId="{46C5A4CB-E7CE-441B-91DA-2DFEA721A45D}" type="presOf" srcId="{FA35F805-A60D-4375-BF75-142054D06EC2}" destId="{2F0D5E9D-A25E-4FEA-B10D-C0704F0D0499}" srcOrd="0" destOrd="4" presId="urn:microsoft.com/office/officeart/2005/8/layout/list1"/>
    <dgm:cxn modelId="{8DB359CD-92F9-45CC-846A-A72BEB447572}" type="presOf" srcId="{E501EE99-B17A-49F1-A254-1756CD175459}" destId="{B0EEFF6D-E4E8-4926-A3DA-8B99A59085BD}" srcOrd="1" destOrd="0" presId="urn:microsoft.com/office/officeart/2005/8/layout/list1"/>
    <dgm:cxn modelId="{C5A347DF-6A02-4E2B-B863-6CB077D0D693}" type="presOf" srcId="{6CE22BDA-598A-4333-AE38-FFC8F12738C3}" destId="{DD8053C4-83EE-4B96-B71A-DD12ED39D10C}" srcOrd="0" destOrd="0" presId="urn:microsoft.com/office/officeart/2005/8/layout/list1"/>
    <dgm:cxn modelId="{E9CC31F8-1AA0-4C31-952A-18AE933D889A}" srcId="{6CE22BDA-598A-4333-AE38-FFC8F12738C3}" destId="{FA35F805-A60D-4375-BF75-142054D06EC2}" srcOrd="4" destOrd="0" parTransId="{61491D01-1851-4587-809F-823F2BA88A42}" sibTransId="{8D59CA35-6DB5-4CF2-9204-5972D85C154F}"/>
    <dgm:cxn modelId="{A6373FF8-B94F-4E9F-B420-0000A2D4D614}" srcId="{6CE22BDA-598A-4333-AE38-FFC8F12738C3}" destId="{65C28369-F6E9-48ED-877E-06AAF7424E5E}" srcOrd="1" destOrd="0" parTransId="{E163E793-2B77-4CEB-AC7F-42DBC459E470}" sibTransId="{547BDE95-722E-405B-BF63-6C1069E1E3B7}"/>
    <dgm:cxn modelId="{A230C833-AA5D-42A2-8AA3-D7029431278B}" type="presParOf" srcId="{4BF5FA33-EC4C-48FD-975E-59F7A21AB757}" destId="{8D4B6B28-96AC-4604-8046-A26C75976379}" srcOrd="0" destOrd="0" presId="urn:microsoft.com/office/officeart/2005/8/layout/list1"/>
    <dgm:cxn modelId="{A0B136B8-159C-46AF-9699-E0CDC4D81AFA}" type="presParOf" srcId="{8D4B6B28-96AC-4604-8046-A26C75976379}" destId="{496DBDB9-55C3-4DB4-A5B0-FACAD17B2D64}" srcOrd="0" destOrd="0" presId="urn:microsoft.com/office/officeart/2005/8/layout/list1"/>
    <dgm:cxn modelId="{7E9B6611-1F6A-466D-9745-9B57D1182688}" type="presParOf" srcId="{8D4B6B28-96AC-4604-8046-A26C75976379}" destId="{EC1ABC96-F1A6-4489-B916-3DAD6645F1D2}" srcOrd="1" destOrd="0" presId="urn:microsoft.com/office/officeart/2005/8/layout/list1"/>
    <dgm:cxn modelId="{6EB15A72-C212-4ADF-A55D-D6F1AD9F4E2D}" type="presParOf" srcId="{4BF5FA33-EC4C-48FD-975E-59F7A21AB757}" destId="{DF9F013C-FE12-4A4B-8E54-E32D1989206C}" srcOrd="1" destOrd="0" presId="urn:microsoft.com/office/officeart/2005/8/layout/list1"/>
    <dgm:cxn modelId="{5B57C8C5-A18E-49B3-B661-74FE97F9EDB1}" type="presParOf" srcId="{4BF5FA33-EC4C-48FD-975E-59F7A21AB757}" destId="{5B086E05-10A7-48DE-BC7A-6111690DE411}" srcOrd="2" destOrd="0" presId="urn:microsoft.com/office/officeart/2005/8/layout/list1"/>
    <dgm:cxn modelId="{07BD079A-969E-4EA3-A5F0-55AB98B8C32C}" type="presParOf" srcId="{4BF5FA33-EC4C-48FD-975E-59F7A21AB757}" destId="{2C541711-BFA7-4FBE-96A4-ADD3FB375456}" srcOrd="3" destOrd="0" presId="urn:microsoft.com/office/officeart/2005/8/layout/list1"/>
    <dgm:cxn modelId="{0CBB456E-56C0-4397-8878-03C9B91F7109}" type="presParOf" srcId="{4BF5FA33-EC4C-48FD-975E-59F7A21AB757}" destId="{563E0DA7-5296-42AD-AE0C-0C02AC20EE8F}" srcOrd="4" destOrd="0" presId="urn:microsoft.com/office/officeart/2005/8/layout/list1"/>
    <dgm:cxn modelId="{7710B82D-0682-475E-B42F-6A38D36A4302}" type="presParOf" srcId="{563E0DA7-5296-42AD-AE0C-0C02AC20EE8F}" destId="{5E368621-1E27-413B-BC32-139D4E21E90E}" srcOrd="0" destOrd="0" presId="urn:microsoft.com/office/officeart/2005/8/layout/list1"/>
    <dgm:cxn modelId="{53856A26-A2D8-442C-87BC-709821A8B280}" type="presParOf" srcId="{563E0DA7-5296-42AD-AE0C-0C02AC20EE8F}" destId="{B0EEFF6D-E4E8-4926-A3DA-8B99A59085BD}" srcOrd="1" destOrd="0" presId="urn:microsoft.com/office/officeart/2005/8/layout/list1"/>
    <dgm:cxn modelId="{D41F4BBD-EF7A-46C3-BC74-52A52A1B756C}" type="presParOf" srcId="{4BF5FA33-EC4C-48FD-975E-59F7A21AB757}" destId="{4655124A-16DB-44CF-8CB6-A93CDB568642}" srcOrd="5" destOrd="0" presId="urn:microsoft.com/office/officeart/2005/8/layout/list1"/>
    <dgm:cxn modelId="{82AA9851-8219-40F2-BAE0-15B6C2A9411C}" type="presParOf" srcId="{4BF5FA33-EC4C-48FD-975E-59F7A21AB757}" destId="{1D916AB8-0F12-41A1-882B-E8A450A6E178}" srcOrd="6" destOrd="0" presId="urn:microsoft.com/office/officeart/2005/8/layout/list1"/>
    <dgm:cxn modelId="{02E06C49-AAC7-4381-8938-89B35EAB7132}" type="presParOf" srcId="{4BF5FA33-EC4C-48FD-975E-59F7A21AB757}" destId="{C85039C6-48E3-4C3D-AF68-14D868C80E1F}" srcOrd="7" destOrd="0" presId="urn:microsoft.com/office/officeart/2005/8/layout/list1"/>
    <dgm:cxn modelId="{634B360C-6599-43B3-9F20-DDA2915E6C79}" type="presParOf" srcId="{4BF5FA33-EC4C-48FD-975E-59F7A21AB757}" destId="{54FCD286-8F8F-4FA0-BB59-DE448D8A31B0}" srcOrd="8" destOrd="0" presId="urn:microsoft.com/office/officeart/2005/8/layout/list1"/>
    <dgm:cxn modelId="{E1DD56AD-28DA-4A57-BED8-21AAD9887F34}" type="presParOf" srcId="{54FCD286-8F8F-4FA0-BB59-DE448D8A31B0}" destId="{DD8053C4-83EE-4B96-B71A-DD12ED39D10C}" srcOrd="0" destOrd="0" presId="urn:microsoft.com/office/officeart/2005/8/layout/list1"/>
    <dgm:cxn modelId="{A8A0D5D1-2AEB-47D6-9E46-CFE6F56B65CE}" type="presParOf" srcId="{54FCD286-8F8F-4FA0-BB59-DE448D8A31B0}" destId="{3B1D8DF7-2DE4-4FD4-839F-8618CA76862E}" srcOrd="1" destOrd="0" presId="urn:microsoft.com/office/officeart/2005/8/layout/list1"/>
    <dgm:cxn modelId="{0B76B84C-BAA8-40E6-B43F-C6D2D4B0D73A}" type="presParOf" srcId="{4BF5FA33-EC4C-48FD-975E-59F7A21AB757}" destId="{0FBEA47D-5F08-4178-BDEB-6F78DA1D943E}" srcOrd="9" destOrd="0" presId="urn:microsoft.com/office/officeart/2005/8/layout/list1"/>
    <dgm:cxn modelId="{2CFCE678-518E-476C-B6EF-1C97EC54E3BD}" type="presParOf" srcId="{4BF5FA33-EC4C-48FD-975E-59F7A21AB757}" destId="{2F0D5E9D-A25E-4FEA-B10D-C0704F0D049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B9F2B0-0170-461A-8774-E2A6D98D3A5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2BDD123-CB34-4FE9-ABF4-4AA7F2F1AB76}">
      <dgm:prSet/>
      <dgm:spPr/>
      <dgm:t>
        <a:bodyPr/>
        <a:lstStyle/>
        <a:p>
          <a:pPr>
            <a:defRPr cap="all"/>
          </a:pPr>
          <a:r>
            <a:rPr lang="pt-PT" dirty="0"/>
            <a:t>The user can use the mouse to control the camera</a:t>
          </a:r>
          <a:endParaRPr lang="en-US" dirty="0"/>
        </a:p>
      </dgm:t>
    </dgm:pt>
    <dgm:pt modelId="{A1E4F195-807B-44F8-A2C7-6C62501C221D}" type="parTrans" cxnId="{B8DFC465-9D39-4C2C-A00F-24EDFCF0276A}">
      <dgm:prSet/>
      <dgm:spPr/>
      <dgm:t>
        <a:bodyPr/>
        <a:lstStyle/>
        <a:p>
          <a:endParaRPr lang="en-US"/>
        </a:p>
      </dgm:t>
    </dgm:pt>
    <dgm:pt modelId="{E24F03D1-042E-4E62-80FE-194CDA3B9B62}" type="sibTrans" cxnId="{B8DFC465-9D39-4C2C-A00F-24EDFCF0276A}">
      <dgm:prSet/>
      <dgm:spPr/>
      <dgm:t>
        <a:bodyPr/>
        <a:lstStyle/>
        <a:p>
          <a:endParaRPr lang="en-US"/>
        </a:p>
      </dgm:t>
    </dgm:pt>
    <dgm:pt modelId="{5553EFB5-7DD0-4307-B371-25072451C1A3}">
      <dgm:prSet/>
      <dgm:spPr/>
      <dgm:t>
        <a:bodyPr/>
        <a:lstStyle/>
        <a:p>
          <a:pPr>
            <a:defRPr cap="all"/>
          </a:pPr>
          <a:r>
            <a:rPr lang="pt-PT" dirty="0"/>
            <a:t>With the keyboard, the user can move around the room and interact with the paintings</a:t>
          </a:r>
          <a:endParaRPr lang="en-US" dirty="0"/>
        </a:p>
      </dgm:t>
    </dgm:pt>
    <dgm:pt modelId="{1AA136D1-A442-4312-A2B9-7D2BDE120374}" type="parTrans" cxnId="{F270D621-5471-44FE-8691-B6594ADF809F}">
      <dgm:prSet/>
      <dgm:spPr/>
      <dgm:t>
        <a:bodyPr/>
        <a:lstStyle/>
        <a:p>
          <a:endParaRPr lang="en-US"/>
        </a:p>
      </dgm:t>
    </dgm:pt>
    <dgm:pt modelId="{B390A4CE-7844-4B77-A7B9-9AA924CD8479}" type="sibTrans" cxnId="{F270D621-5471-44FE-8691-B6594ADF809F}">
      <dgm:prSet/>
      <dgm:spPr/>
      <dgm:t>
        <a:bodyPr/>
        <a:lstStyle/>
        <a:p>
          <a:endParaRPr lang="en-US"/>
        </a:p>
      </dgm:t>
    </dgm:pt>
    <dgm:pt modelId="{55024C80-8B2F-4D60-A1B8-D71B268A5DA6}" type="pres">
      <dgm:prSet presAssocID="{30B9F2B0-0170-461A-8774-E2A6D98D3A5C}" presName="root" presStyleCnt="0">
        <dgm:presLayoutVars>
          <dgm:dir/>
          <dgm:resizeHandles val="exact"/>
        </dgm:presLayoutVars>
      </dgm:prSet>
      <dgm:spPr/>
    </dgm:pt>
    <dgm:pt modelId="{D04A4A51-F801-4B58-96BE-63F7056F1535}" type="pres">
      <dgm:prSet presAssocID="{72BDD123-CB34-4FE9-ABF4-4AA7F2F1AB76}" presName="compNode" presStyleCnt="0"/>
      <dgm:spPr/>
    </dgm:pt>
    <dgm:pt modelId="{3D760733-EBAC-4EC9-ACFA-59939E35DCD9}" type="pres">
      <dgm:prSet presAssocID="{72BDD123-CB34-4FE9-ABF4-4AA7F2F1AB76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BBA80AE-338F-4C20-A1CF-2E2733A9B367}" type="pres">
      <dgm:prSet presAssocID="{72BDD123-CB34-4FE9-ABF4-4AA7F2F1AB7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643D7866-C297-429A-95EB-6989C561420F}" type="pres">
      <dgm:prSet presAssocID="{72BDD123-CB34-4FE9-ABF4-4AA7F2F1AB76}" presName="spaceRect" presStyleCnt="0"/>
      <dgm:spPr/>
    </dgm:pt>
    <dgm:pt modelId="{DA9CF005-78C7-42D6-AD2E-BD453A817CA4}" type="pres">
      <dgm:prSet presAssocID="{72BDD123-CB34-4FE9-ABF4-4AA7F2F1AB76}" presName="textRect" presStyleLbl="revTx" presStyleIdx="0" presStyleCnt="2">
        <dgm:presLayoutVars>
          <dgm:chMax val="1"/>
          <dgm:chPref val="1"/>
        </dgm:presLayoutVars>
      </dgm:prSet>
      <dgm:spPr/>
    </dgm:pt>
    <dgm:pt modelId="{3FA5D187-F226-4B4B-BEDD-7467D9B88221}" type="pres">
      <dgm:prSet presAssocID="{E24F03D1-042E-4E62-80FE-194CDA3B9B62}" presName="sibTrans" presStyleCnt="0"/>
      <dgm:spPr/>
    </dgm:pt>
    <dgm:pt modelId="{D5FFF083-E84E-42D8-A7FB-DA4463F97A4D}" type="pres">
      <dgm:prSet presAssocID="{5553EFB5-7DD0-4307-B371-25072451C1A3}" presName="compNode" presStyleCnt="0"/>
      <dgm:spPr/>
    </dgm:pt>
    <dgm:pt modelId="{2AA0247C-5C8F-4870-9133-811CA2B4CAF3}" type="pres">
      <dgm:prSet presAssocID="{5553EFB5-7DD0-4307-B371-25072451C1A3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68473EC-24F7-4D3C-8331-E338AAFDA0C8}" type="pres">
      <dgm:prSet presAssocID="{5553EFB5-7DD0-4307-B371-25072451C1A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clado com preenchimento sólido"/>
        </a:ext>
      </dgm:extLst>
    </dgm:pt>
    <dgm:pt modelId="{7081D5B6-4AD3-4B73-9637-51BCF645599A}" type="pres">
      <dgm:prSet presAssocID="{5553EFB5-7DD0-4307-B371-25072451C1A3}" presName="spaceRect" presStyleCnt="0"/>
      <dgm:spPr/>
    </dgm:pt>
    <dgm:pt modelId="{04C23ED8-B4EB-4908-83AD-DC49DE59AC74}" type="pres">
      <dgm:prSet presAssocID="{5553EFB5-7DD0-4307-B371-25072451C1A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270D621-5471-44FE-8691-B6594ADF809F}" srcId="{30B9F2B0-0170-461A-8774-E2A6D98D3A5C}" destId="{5553EFB5-7DD0-4307-B371-25072451C1A3}" srcOrd="1" destOrd="0" parTransId="{1AA136D1-A442-4312-A2B9-7D2BDE120374}" sibTransId="{B390A4CE-7844-4B77-A7B9-9AA924CD8479}"/>
    <dgm:cxn modelId="{9310B624-FE95-428A-8352-B233642F8EA8}" type="presOf" srcId="{5553EFB5-7DD0-4307-B371-25072451C1A3}" destId="{04C23ED8-B4EB-4908-83AD-DC49DE59AC74}" srcOrd="0" destOrd="0" presId="urn:microsoft.com/office/officeart/2018/5/layout/IconLeafLabelList"/>
    <dgm:cxn modelId="{B8DFC465-9D39-4C2C-A00F-24EDFCF0276A}" srcId="{30B9F2B0-0170-461A-8774-E2A6D98D3A5C}" destId="{72BDD123-CB34-4FE9-ABF4-4AA7F2F1AB76}" srcOrd="0" destOrd="0" parTransId="{A1E4F195-807B-44F8-A2C7-6C62501C221D}" sibTransId="{E24F03D1-042E-4E62-80FE-194CDA3B9B62}"/>
    <dgm:cxn modelId="{58615DFD-BA49-4427-B6DA-4910B4A2BC2F}" type="presOf" srcId="{30B9F2B0-0170-461A-8774-E2A6D98D3A5C}" destId="{55024C80-8B2F-4D60-A1B8-D71B268A5DA6}" srcOrd="0" destOrd="0" presId="urn:microsoft.com/office/officeart/2018/5/layout/IconLeafLabelList"/>
    <dgm:cxn modelId="{CDDEFEFE-4FAF-41FC-99FA-3A579A9E35FA}" type="presOf" srcId="{72BDD123-CB34-4FE9-ABF4-4AA7F2F1AB76}" destId="{DA9CF005-78C7-42D6-AD2E-BD453A817CA4}" srcOrd="0" destOrd="0" presId="urn:microsoft.com/office/officeart/2018/5/layout/IconLeafLabelList"/>
    <dgm:cxn modelId="{7B6C86EA-16FE-4348-BCC2-6281DFB40DA2}" type="presParOf" srcId="{55024C80-8B2F-4D60-A1B8-D71B268A5DA6}" destId="{D04A4A51-F801-4B58-96BE-63F7056F1535}" srcOrd="0" destOrd="0" presId="urn:microsoft.com/office/officeart/2018/5/layout/IconLeafLabelList"/>
    <dgm:cxn modelId="{A0FD6EE5-410B-4569-80CB-00EB345A2653}" type="presParOf" srcId="{D04A4A51-F801-4B58-96BE-63F7056F1535}" destId="{3D760733-EBAC-4EC9-ACFA-59939E35DCD9}" srcOrd="0" destOrd="0" presId="urn:microsoft.com/office/officeart/2018/5/layout/IconLeafLabelList"/>
    <dgm:cxn modelId="{087B99B7-9371-45B6-967F-C7098548F8C1}" type="presParOf" srcId="{D04A4A51-F801-4B58-96BE-63F7056F1535}" destId="{BBBA80AE-338F-4C20-A1CF-2E2733A9B367}" srcOrd="1" destOrd="0" presId="urn:microsoft.com/office/officeart/2018/5/layout/IconLeafLabelList"/>
    <dgm:cxn modelId="{C98DB791-445E-4F66-8898-236CE0FB3C69}" type="presParOf" srcId="{D04A4A51-F801-4B58-96BE-63F7056F1535}" destId="{643D7866-C297-429A-95EB-6989C561420F}" srcOrd="2" destOrd="0" presId="urn:microsoft.com/office/officeart/2018/5/layout/IconLeafLabelList"/>
    <dgm:cxn modelId="{26FDC420-99E6-430A-B256-073088269EED}" type="presParOf" srcId="{D04A4A51-F801-4B58-96BE-63F7056F1535}" destId="{DA9CF005-78C7-42D6-AD2E-BD453A817CA4}" srcOrd="3" destOrd="0" presId="urn:microsoft.com/office/officeart/2018/5/layout/IconLeafLabelList"/>
    <dgm:cxn modelId="{4D7FF595-75ED-438E-9719-EB5711F90925}" type="presParOf" srcId="{55024C80-8B2F-4D60-A1B8-D71B268A5DA6}" destId="{3FA5D187-F226-4B4B-BEDD-7467D9B88221}" srcOrd="1" destOrd="0" presId="urn:microsoft.com/office/officeart/2018/5/layout/IconLeafLabelList"/>
    <dgm:cxn modelId="{BC2B0FD3-D5BB-485A-890C-8AC810F91E0D}" type="presParOf" srcId="{55024C80-8B2F-4D60-A1B8-D71B268A5DA6}" destId="{D5FFF083-E84E-42D8-A7FB-DA4463F97A4D}" srcOrd="2" destOrd="0" presId="urn:microsoft.com/office/officeart/2018/5/layout/IconLeafLabelList"/>
    <dgm:cxn modelId="{D5221CFA-FC28-4297-9ED4-B9CC6E78C5C7}" type="presParOf" srcId="{D5FFF083-E84E-42D8-A7FB-DA4463F97A4D}" destId="{2AA0247C-5C8F-4870-9133-811CA2B4CAF3}" srcOrd="0" destOrd="0" presId="urn:microsoft.com/office/officeart/2018/5/layout/IconLeafLabelList"/>
    <dgm:cxn modelId="{9D76E78C-66F2-438A-A004-6C38858741DA}" type="presParOf" srcId="{D5FFF083-E84E-42D8-A7FB-DA4463F97A4D}" destId="{768473EC-24F7-4D3C-8331-E338AAFDA0C8}" srcOrd="1" destOrd="0" presId="urn:microsoft.com/office/officeart/2018/5/layout/IconLeafLabelList"/>
    <dgm:cxn modelId="{E1461701-3DC1-4C74-B193-B81FEBFBB4F2}" type="presParOf" srcId="{D5FFF083-E84E-42D8-A7FB-DA4463F97A4D}" destId="{7081D5B6-4AD3-4B73-9637-51BCF645599A}" srcOrd="2" destOrd="0" presId="urn:microsoft.com/office/officeart/2018/5/layout/IconLeafLabelList"/>
    <dgm:cxn modelId="{E7F3F44B-0A0C-4039-ADA8-1FAFFFCB446B}" type="presParOf" srcId="{D5FFF083-E84E-42D8-A7FB-DA4463F97A4D}" destId="{04C23ED8-B4EB-4908-83AD-DC49DE59AC7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77C4A3-4F3A-4225-90D8-9900FE2F1E21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84786D5-7669-4BB8-81A9-41395F79C688}">
      <dgm:prSet/>
      <dgm:spPr/>
      <dgm:t>
        <a:bodyPr/>
        <a:lstStyle/>
        <a:p>
          <a:r>
            <a:rPr lang="pt-PT"/>
            <a:t>The code is all in the file index.html</a:t>
          </a:r>
          <a:endParaRPr lang="en-US"/>
        </a:p>
      </dgm:t>
    </dgm:pt>
    <dgm:pt modelId="{4E41C483-D83E-4F11-9444-96F4646C763A}" type="parTrans" cxnId="{82CBB2D0-C806-4517-9976-B0BACDECD4D7}">
      <dgm:prSet/>
      <dgm:spPr/>
      <dgm:t>
        <a:bodyPr/>
        <a:lstStyle/>
        <a:p>
          <a:endParaRPr lang="en-US"/>
        </a:p>
      </dgm:t>
    </dgm:pt>
    <dgm:pt modelId="{091EE2F1-2A0A-464E-A288-DAA9602DC509}" type="sibTrans" cxnId="{82CBB2D0-C806-4517-9976-B0BACDECD4D7}">
      <dgm:prSet/>
      <dgm:spPr/>
      <dgm:t>
        <a:bodyPr/>
        <a:lstStyle/>
        <a:p>
          <a:endParaRPr lang="en-US"/>
        </a:p>
      </dgm:t>
    </dgm:pt>
    <dgm:pt modelId="{DE08CBD1-C502-41E4-B06D-BE9F095F8619}">
      <dgm:prSet/>
      <dgm:spPr/>
      <dgm:t>
        <a:bodyPr/>
        <a:lstStyle/>
        <a:p>
          <a:r>
            <a:rPr lang="pt-PT"/>
            <a:t>The libraries used are in the lib folder;</a:t>
          </a:r>
          <a:endParaRPr lang="en-US"/>
        </a:p>
      </dgm:t>
    </dgm:pt>
    <dgm:pt modelId="{F2B75D77-9F14-44B6-9302-E9C1A6D9DA5E}" type="parTrans" cxnId="{742F18E1-9B8B-484F-A6BA-605BD52445C6}">
      <dgm:prSet/>
      <dgm:spPr/>
      <dgm:t>
        <a:bodyPr/>
        <a:lstStyle/>
        <a:p>
          <a:endParaRPr lang="en-US"/>
        </a:p>
      </dgm:t>
    </dgm:pt>
    <dgm:pt modelId="{7A248519-C6C0-4545-8B3C-B2E00FE41515}" type="sibTrans" cxnId="{742F18E1-9B8B-484F-A6BA-605BD52445C6}">
      <dgm:prSet/>
      <dgm:spPr/>
      <dgm:t>
        <a:bodyPr/>
        <a:lstStyle/>
        <a:p>
          <a:endParaRPr lang="en-US"/>
        </a:p>
      </dgm:t>
    </dgm:pt>
    <dgm:pt modelId="{CC1107D4-2992-44DD-A196-55F4C2905B0B}">
      <dgm:prSet/>
      <dgm:spPr/>
      <dgm:t>
        <a:bodyPr/>
        <a:lstStyle/>
        <a:p>
          <a:r>
            <a:rPr lang="pt-PT"/>
            <a:t>The assets are all in the assets folder, separeted in the following way:</a:t>
          </a:r>
          <a:endParaRPr lang="en-US"/>
        </a:p>
      </dgm:t>
    </dgm:pt>
    <dgm:pt modelId="{C27909E6-EF6F-4BE7-8447-7EC91A7ED7CC}" type="parTrans" cxnId="{2FC343FE-AD94-4254-93C5-40884E568414}">
      <dgm:prSet/>
      <dgm:spPr/>
      <dgm:t>
        <a:bodyPr/>
        <a:lstStyle/>
        <a:p>
          <a:endParaRPr lang="en-US"/>
        </a:p>
      </dgm:t>
    </dgm:pt>
    <dgm:pt modelId="{64964E4E-B960-4B61-BAC5-0D481EA99524}" type="sibTrans" cxnId="{2FC343FE-AD94-4254-93C5-40884E568414}">
      <dgm:prSet/>
      <dgm:spPr/>
      <dgm:t>
        <a:bodyPr/>
        <a:lstStyle/>
        <a:p>
          <a:endParaRPr lang="en-US"/>
        </a:p>
      </dgm:t>
    </dgm:pt>
    <dgm:pt modelId="{5E98203E-DDC3-447F-BC31-F86954EBED05}">
      <dgm:prSet/>
      <dgm:spPr/>
      <dgm:t>
        <a:bodyPr/>
        <a:lstStyle/>
        <a:p>
          <a:r>
            <a:rPr lang="pt-PT"/>
            <a:t>Textures in the texture folder;</a:t>
          </a:r>
          <a:endParaRPr lang="en-US"/>
        </a:p>
      </dgm:t>
    </dgm:pt>
    <dgm:pt modelId="{7CE8467F-39A6-4160-8C66-463A516C33FF}" type="parTrans" cxnId="{705D6A1D-313E-40D8-925A-B5ADD1C60D59}">
      <dgm:prSet/>
      <dgm:spPr/>
      <dgm:t>
        <a:bodyPr/>
        <a:lstStyle/>
        <a:p>
          <a:endParaRPr lang="en-US"/>
        </a:p>
      </dgm:t>
    </dgm:pt>
    <dgm:pt modelId="{AF52B750-F561-4D26-8AE8-1B1D9680DE8F}" type="sibTrans" cxnId="{705D6A1D-313E-40D8-925A-B5ADD1C60D59}">
      <dgm:prSet/>
      <dgm:spPr/>
      <dgm:t>
        <a:bodyPr/>
        <a:lstStyle/>
        <a:p>
          <a:endParaRPr lang="en-US"/>
        </a:p>
      </dgm:t>
    </dgm:pt>
    <dgm:pt modelId="{0F2048AD-5E20-4986-B5FE-016C71226BA8}">
      <dgm:prSet/>
      <dgm:spPr/>
      <dgm:t>
        <a:bodyPr/>
        <a:lstStyle/>
        <a:p>
          <a:r>
            <a:rPr lang="pt-PT"/>
            <a:t>Paintings in the paintings folder;</a:t>
          </a:r>
          <a:endParaRPr lang="en-US"/>
        </a:p>
      </dgm:t>
    </dgm:pt>
    <dgm:pt modelId="{4966B848-B87D-436A-AECD-4A94B6990A94}" type="parTrans" cxnId="{641573D4-E32B-4548-8DED-81CD8E196C1E}">
      <dgm:prSet/>
      <dgm:spPr/>
      <dgm:t>
        <a:bodyPr/>
        <a:lstStyle/>
        <a:p>
          <a:endParaRPr lang="en-US"/>
        </a:p>
      </dgm:t>
    </dgm:pt>
    <dgm:pt modelId="{D48F67E5-9E1B-45B6-802F-0E3E54DB7EF1}" type="sibTrans" cxnId="{641573D4-E32B-4548-8DED-81CD8E196C1E}">
      <dgm:prSet/>
      <dgm:spPr/>
      <dgm:t>
        <a:bodyPr/>
        <a:lstStyle/>
        <a:p>
          <a:endParaRPr lang="en-US"/>
        </a:p>
      </dgm:t>
    </dgm:pt>
    <dgm:pt modelId="{1D84D136-E8D2-46F4-902C-8873346DB81E}">
      <dgm:prSet/>
      <dgm:spPr/>
      <dgm:t>
        <a:bodyPr/>
        <a:lstStyle/>
        <a:p>
          <a:r>
            <a:rPr lang="pt-PT"/>
            <a:t>Sculptures in the sculptures folder.</a:t>
          </a:r>
          <a:endParaRPr lang="en-US"/>
        </a:p>
      </dgm:t>
    </dgm:pt>
    <dgm:pt modelId="{28E89F16-200E-464D-99B4-D68AF095996D}" type="parTrans" cxnId="{9A4A7F45-0252-4003-A3A6-8E6B044C4F53}">
      <dgm:prSet/>
      <dgm:spPr/>
      <dgm:t>
        <a:bodyPr/>
        <a:lstStyle/>
        <a:p>
          <a:endParaRPr lang="en-US"/>
        </a:p>
      </dgm:t>
    </dgm:pt>
    <dgm:pt modelId="{565B5EEC-67F8-4029-9DBC-90CE74764DF5}" type="sibTrans" cxnId="{9A4A7F45-0252-4003-A3A6-8E6B044C4F53}">
      <dgm:prSet/>
      <dgm:spPr/>
      <dgm:t>
        <a:bodyPr/>
        <a:lstStyle/>
        <a:p>
          <a:endParaRPr lang="en-US"/>
        </a:p>
      </dgm:t>
    </dgm:pt>
    <dgm:pt modelId="{6F8CE30D-77A4-4E9D-BE92-F1B4260E0D8F}">
      <dgm:prSet/>
      <dgm:spPr/>
      <dgm:t>
        <a:bodyPr/>
        <a:lstStyle/>
        <a:p>
          <a:r>
            <a:rPr lang="pt-PT" dirty="0"/>
            <a:t>Problems / difficulties</a:t>
          </a:r>
          <a:endParaRPr lang="en-US" dirty="0"/>
        </a:p>
      </dgm:t>
    </dgm:pt>
    <dgm:pt modelId="{935F8081-AD2B-4B93-903A-5F257C1DD4E6}" type="parTrans" cxnId="{65CCFFB4-9BAD-4A7C-81B8-8E5EF21928B4}">
      <dgm:prSet/>
      <dgm:spPr/>
      <dgm:t>
        <a:bodyPr/>
        <a:lstStyle/>
        <a:p>
          <a:endParaRPr lang="en-US"/>
        </a:p>
      </dgm:t>
    </dgm:pt>
    <dgm:pt modelId="{281263F1-C52F-4192-9D4C-9FCF4D723F0A}" type="sibTrans" cxnId="{65CCFFB4-9BAD-4A7C-81B8-8E5EF21928B4}">
      <dgm:prSet/>
      <dgm:spPr/>
      <dgm:t>
        <a:bodyPr/>
        <a:lstStyle/>
        <a:p>
          <a:endParaRPr lang="en-US"/>
        </a:p>
      </dgm:t>
    </dgm:pt>
    <dgm:pt modelId="{64E4B0F0-2862-4AD1-B8E0-05E35CC75A59}">
      <dgm:prSet/>
      <dgm:spPr/>
      <dgm:t>
        <a:bodyPr/>
        <a:lstStyle/>
        <a:p>
          <a:r>
            <a:rPr lang="en-US" dirty="0"/>
            <a:t>The main problem found was performance, because that was imported complex models;</a:t>
          </a:r>
        </a:p>
      </dgm:t>
    </dgm:pt>
    <dgm:pt modelId="{391F1D5A-E43D-4DE8-A712-6CB0744D5316}" type="parTrans" cxnId="{0FC6CFE9-CE2A-411D-AC38-3F176CE03631}">
      <dgm:prSet/>
      <dgm:spPr/>
      <dgm:t>
        <a:bodyPr/>
        <a:lstStyle/>
        <a:p>
          <a:endParaRPr lang="pt-PT"/>
        </a:p>
      </dgm:t>
    </dgm:pt>
    <dgm:pt modelId="{0294DC4A-B19B-4B01-8AC1-AF5AD75FA50E}" type="sibTrans" cxnId="{0FC6CFE9-CE2A-411D-AC38-3F176CE03631}">
      <dgm:prSet/>
      <dgm:spPr/>
      <dgm:t>
        <a:bodyPr/>
        <a:lstStyle/>
        <a:p>
          <a:endParaRPr lang="en-US"/>
        </a:p>
      </dgm:t>
    </dgm:pt>
    <dgm:pt modelId="{22826368-91B8-4C1E-B10E-A1859F1A9398}">
      <dgm:prSet/>
      <dgm:spPr/>
      <dgm:t>
        <a:bodyPr/>
        <a:lstStyle/>
        <a:p>
          <a:r>
            <a:rPr lang="en-US" dirty="0"/>
            <a:t>Besides that, there were some sculptures without textures and the </a:t>
          </a:r>
          <a:r>
            <a:rPr lang="en-US" dirty="0" err="1"/>
            <a:t>raycaster</a:t>
          </a:r>
          <a:r>
            <a:rPr lang="en-US" dirty="0"/>
            <a:t> is not working with the sculptures. </a:t>
          </a:r>
        </a:p>
      </dgm:t>
    </dgm:pt>
    <dgm:pt modelId="{67C0DAE0-A54C-4640-9E94-585A49DEE4C5}" type="parTrans" cxnId="{A836C18C-31B4-4DF6-A917-553D19A1B3C3}">
      <dgm:prSet/>
      <dgm:spPr/>
      <dgm:t>
        <a:bodyPr/>
        <a:lstStyle/>
        <a:p>
          <a:endParaRPr lang="pt-PT"/>
        </a:p>
      </dgm:t>
    </dgm:pt>
    <dgm:pt modelId="{E2A646EC-3AE1-46C2-8C8A-1EBF955B5B63}" type="sibTrans" cxnId="{A836C18C-31B4-4DF6-A917-553D19A1B3C3}">
      <dgm:prSet/>
      <dgm:spPr/>
      <dgm:t>
        <a:bodyPr/>
        <a:lstStyle/>
        <a:p>
          <a:endParaRPr lang="en-US"/>
        </a:p>
      </dgm:t>
    </dgm:pt>
    <dgm:pt modelId="{94A6ADF9-EFBC-4B3D-B803-386B51997E1C}" type="pres">
      <dgm:prSet presAssocID="{D277C4A3-4F3A-4225-90D8-9900FE2F1E2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8D57F2B-36E4-4212-80D7-3B5F2CB2A79C}" type="pres">
      <dgm:prSet presAssocID="{A84786D5-7669-4BB8-81A9-41395F79C688}" presName="root" presStyleCnt="0"/>
      <dgm:spPr/>
    </dgm:pt>
    <dgm:pt modelId="{5919A5BE-BB8C-4CAD-9021-9D34DF8449FD}" type="pres">
      <dgm:prSet presAssocID="{A84786D5-7669-4BB8-81A9-41395F79C688}" presName="rootComposite" presStyleCnt="0"/>
      <dgm:spPr/>
    </dgm:pt>
    <dgm:pt modelId="{A58BA45D-FC80-4BFB-944B-D3829A16CED4}" type="pres">
      <dgm:prSet presAssocID="{A84786D5-7669-4BB8-81A9-41395F79C688}" presName="rootText" presStyleLbl="node1" presStyleIdx="0" presStyleCnt="4"/>
      <dgm:spPr/>
    </dgm:pt>
    <dgm:pt modelId="{6D2C44F0-0D5F-4DE2-8975-8F65572FF94F}" type="pres">
      <dgm:prSet presAssocID="{A84786D5-7669-4BB8-81A9-41395F79C688}" presName="rootConnector" presStyleLbl="node1" presStyleIdx="0" presStyleCnt="4"/>
      <dgm:spPr/>
    </dgm:pt>
    <dgm:pt modelId="{34447A81-C763-49F5-AF6D-58E73A3C0B50}" type="pres">
      <dgm:prSet presAssocID="{A84786D5-7669-4BB8-81A9-41395F79C688}" presName="childShape" presStyleCnt="0"/>
      <dgm:spPr/>
    </dgm:pt>
    <dgm:pt modelId="{BF0878C0-239A-4605-918A-907E9676EE31}" type="pres">
      <dgm:prSet presAssocID="{DE08CBD1-C502-41E4-B06D-BE9F095F8619}" presName="root" presStyleCnt="0"/>
      <dgm:spPr/>
    </dgm:pt>
    <dgm:pt modelId="{2FFFB806-83E1-4616-A3A6-4CFC884821A6}" type="pres">
      <dgm:prSet presAssocID="{DE08CBD1-C502-41E4-B06D-BE9F095F8619}" presName="rootComposite" presStyleCnt="0"/>
      <dgm:spPr/>
    </dgm:pt>
    <dgm:pt modelId="{D2F1DAAE-384C-4EC7-8041-A6E36F36D6C8}" type="pres">
      <dgm:prSet presAssocID="{DE08CBD1-C502-41E4-B06D-BE9F095F8619}" presName="rootText" presStyleLbl="node1" presStyleIdx="1" presStyleCnt="4"/>
      <dgm:spPr/>
    </dgm:pt>
    <dgm:pt modelId="{6BF1ECF0-1BB8-48E4-B5B8-1E284D46A67F}" type="pres">
      <dgm:prSet presAssocID="{DE08CBD1-C502-41E4-B06D-BE9F095F8619}" presName="rootConnector" presStyleLbl="node1" presStyleIdx="1" presStyleCnt="4"/>
      <dgm:spPr/>
    </dgm:pt>
    <dgm:pt modelId="{FC1682B7-7B55-4225-B186-EEF73D29B8EE}" type="pres">
      <dgm:prSet presAssocID="{DE08CBD1-C502-41E4-B06D-BE9F095F8619}" presName="childShape" presStyleCnt="0"/>
      <dgm:spPr/>
    </dgm:pt>
    <dgm:pt modelId="{33E48ED6-FA8B-462D-9B23-3DCAC23416DE}" type="pres">
      <dgm:prSet presAssocID="{CC1107D4-2992-44DD-A196-55F4C2905B0B}" presName="root" presStyleCnt="0"/>
      <dgm:spPr/>
    </dgm:pt>
    <dgm:pt modelId="{45A7E4DF-13D8-408C-959C-CF9FD475C246}" type="pres">
      <dgm:prSet presAssocID="{CC1107D4-2992-44DD-A196-55F4C2905B0B}" presName="rootComposite" presStyleCnt="0"/>
      <dgm:spPr/>
    </dgm:pt>
    <dgm:pt modelId="{32FF488B-2517-44B0-B202-70D16A434C5D}" type="pres">
      <dgm:prSet presAssocID="{CC1107D4-2992-44DD-A196-55F4C2905B0B}" presName="rootText" presStyleLbl="node1" presStyleIdx="2" presStyleCnt="4"/>
      <dgm:spPr/>
    </dgm:pt>
    <dgm:pt modelId="{0A9CF3CC-4316-4584-AD27-5505B8F5E8A4}" type="pres">
      <dgm:prSet presAssocID="{CC1107D4-2992-44DD-A196-55F4C2905B0B}" presName="rootConnector" presStyleLbl="node1" presStyleIdx="2" presStyleCnt="4"/>
      <dgm:spPr/>
    </dgm:pt>
    <dgm:pt modelId="{680FAF2F-F380-4C7A-8021-FCFF9BAC351E}" type="pres">
      <dgm:prSet presAssocID="{CC1107D4-2992-44DD-A196-55F4C2905B0B}" presName="childShape" presStyleCnt="0"/>
      <dgm:spPr/>
    </dgm:pt>
    <dgm:pt modelId="{4A15E270-08C7-4B71-A605-6B65824554D8}" type="pres">
      <dgm:prSet presAssocID="{7CE8467F-39A6-4160-8C66-463A516C33FF}" presName="Name13" presStyleLbl="parChTrans1D2" presStyleIdx="0" presStyleCnt="5"/>
      <dgm:spPr/>
    </dgm:pt>
    <dgm:pt modelId="{4AC3DFF6-EFFA-4890-9167-FBCB472613DC}" type="pres">
      <dgm:prSet presAssocID="{5E98203E-DDC3-447F-BC31-F86954EBED05}" presName="childText" presStyleLbl="bgAcc1" presStyleIdx="0" presStyleCnt="5">
        <dgm:presLayoutVars>
          <dgm:bulletEnabled val="1"/>
        </dgm:presLayoutVars>
      </dgm:prSet>
      <dgm:spPr/>
    </dgm:pt>
    <dgm:pt modelId="{E041486D-6B64-41F2-B13B-E18CAC02EDF3}" type="pres">
      <dgm:prSet presAssocID="{4966B848-B87D-436A-AECD-4A94B6990A94}" presName="Name13" presStyleLbl="parChTrans1D2" presStyleIdx="1" presStyleCnt="5"/>
      <dgm:spPr/>
    </dgm:pt>
    <dgm:pt modelId="{62A77DAB-D18C-4441-B1D0-92C43BB804D4}" type="pres">
      <dgm:prSet presAssocID="{0F2048AD-5E20-4986-B5FE-016C71226BA8}" presName="childText" presStyleLbl="bgAcc1" presStyleIdx="1" presStyleCnt="5">
        <dgm:presLayoutVars>
          <dgm:bulletEnabled val="1"/>
        </dgm:presLayoutVars>
      </dgm:prSet>
      <dgm:spPr/>
    </dgm:pt>
    <dgm:pt modelId="{520B5FCA-4B27-4EC9-8536-45B35904483D}" type="pres">
      <dgm:prSet presAssocID="{28E89F16-200E-464D-99B4-D68AF095996D}" presName="Name13" presStyleLbl="parChTrans1D2" presStyleIdx="2" presStyleCnt="5"/>
      <dgm:spPr/>
    </dgm:pt>
    <dgm:pt modelId="{8E29A6C9-5F92-4E97-A324-611BEB4CF183}" type="pres">
      <dgm:prSet presAssocID="{1D84D136-E8D2-46F4-902C-8873346DB81E}" presName="childText" presStyleLbl="bgAcc1" presStyleIdx="2" presStyleCnt="5">
        <dgm:presLayoutVars>
          <dgm:bulletEnabled val="1"/>
        </dgm:presLayoutVars>
      </dgm:prSet>
      <dgm:spPr/>
    </dgm:pt>
    <dgm:pt modelId="{14A51F3D-68B2-414E-BC77-CC6AA3B1E0E8}" type="pres">
      <dgm:prSet presAssocID="{6F8CE30D-77A4-4E9D-BE92-F1B4260E0D8F}" presName="root" presStyleCnt="0"/>
      <dgm:spPr/>
    </dgm:pt>
    <dgm:pt modelId="{E5CD7C9F-45D9-4290-B62C-2DAA28952D21}" type="pres">
      <dgm:prSet presAssocID="{6F8CE30D-77A4-4E9D-BE92-F1B4260E0D8F}" presName="rootComposite" presStyleCnt="0"/>
      <dgm:spPr/>
    </dgm:pt>
    <dgm:pt modelId="{6106BDBF-C037-4675-9718-580D371F2327}" type="pres">
      <dgm:prSet presAssocID="{6F8CE30D-77A4-4E9D-BE92-F1B4260E0D8F}" presName="rootText" presStyleLbl="node1" presStyleIdx="3" presStyleCnt="4"/>
      <dgm:spPr/>
    </dgm:pt>
    <dgm:pt modelId="{1E35B5A9-DE48-4378-A91F-D24E0F45309A}" type="pres">
      <dgm:prSet presAssocID="{6F8CE30D-77A4-4E9D-BE92-F1B4260E0D8F}" presName="rootConnector" presStyleLbl="node1" presStyleIdx="3" presStyleCnt="4"/>
      <dgm:spPr/>
    </dgm:pt>
    <dgm:pt modelId="{B4898D02-906B-443C-9CF5-97A0279705FF}" type="pres">
      <dgm:prSet presAssocID="{6F8CE30D-77A4-4E9D-BE92-F1B4260E0D8F}" presName="childShape" presStyleCnt="0"/>
      <dgm:spPr/>
    </dgm:pt>
    <dgm:pt modelId="{E0FF4D92-276E-4EF9-8E22-18CC1B145531}" type="pres">
      <dgm:prSet presAssocID="{391F1D5A-E43D-4DE8-A712-6CB0744D5316}" presName="Name13" presStyleLbl="parChTrans1D2" presStyleIdx="3" presStyleCnt="5"/>
      <dgm:spPr/>
    </dgm:pt>
    <dgm:pt modelId="{4CFD6269-F750-46B7-BC1F-3EC83F8253CB}" type="pres">
      <dgm:prSet presAssocID="{64E4B0F0-2862-4AD1-B8E0-05E35CC75A59}" presName="childText" presStyleLbl="bgAcc1" presStyleIdx="3" presStyleCnt="5">
        <dgm:presLayoutVars>
          <dgm:bulletEnabled val="1"/>
        </dgm:presLayoutVars>
      </dgm:prSet>
      <dgm:spPr/>
    </dgm:pt>
    <dgm:pt modelId="{CD6346C0-2902-4042-8DBA-9B4CECDDDA46}" type="pres">
      <dgm:prSet presAssocID="{67C0DAE0-A54C-4640-9E94-585A49DEE4C5}" presName="Name13" presStyleLbl="parChTrans1D2" presStyleIdx="4" presStyleCnt="5"/>
      <dgm:spPr/>
    </dgm:pt>
    <dgm:pt modelId="{03A63BE2-8325-496C-B818-B00D5002829D}" type="pres">
      <dgm:prSet presAssocID="{22826368-91B8-4C1E-B10E-A1859F1A9398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011A271A-B050-4EB8-AEDD-26D8264AF187}" type="presOf" srcId="{0F2048AD-5E20-4986-B5FE-016C71226BA8}" destId="{62A77DAB-D18C-4441-B1D0-92C43BB804D4}" srcOrd="0" destOrd="0" presId="urn:microsoft.com/office/officeart/2005/8/layout/hierarchy3"/>
    <dgm:cxn modelId="{705D6A1D-313E-40D8-925A-B5ADD1C60D59}" srcId="{CC1107D4-2992-44DD-A196-55F4C2905B0B}" destId="{5E98203E-DDC3-447F-BC31-F86954EBED05}" srcOrd="0" destOrd="0" parTransId="{7CE8467F-39A6-4160-8C66-463A516C33FF}" sibTransId="{AF52B750-F561-4D26-8AE8-1B1D9680DE8F}"/>
    <dgm:cxn modelId="{687F8127-5391-4057-984B-7F386602CBEE}" type="presOf" srcId="{7CE8467F-39A6-4160-8C66-463A516C33FF}" destId="{4A15E270-08C7-4B71-A605-6B65824554D8}" srcOrd="0" destOrd="0" presId="urn:microsoft.com/office/officeart/2005/8/layout/hierarchy3"/>
    <dgm:cxn modelId="{26925C30-B780-4183-B9AB-A5396FB0F503}" type="presOf" srcId="{28E89F16-200E-464D-99B4-D68AF095996D}" destId="{520B5FCA-4B27-4EC9-8536-45B35904483D}" srcOrd="0" destOrd="0" presId="urn:microsoft.com/office/officeart/2005/8/layout/hierarchy3"/>
    <dgm:cxn modelId="{0A9A9736-7342-44EE-A855-2AAB4543219C}" type="presOf" srcId="{CC1107D4-2992-44DD-A196-55F4C2905B0B}" destId="{0A9CF3CC-4316-4584-AD27-5505B8F5E8A4}" srcOrd="1" destOrd="0" presId="urn:microsoft.com/office/officeart/2005/8/layout/hierarchy3"/>
    <dgm:cxn modelId="{3AE9B743-5ACA-434B-863F-475B08CBA8CA}" type="presOf" srcId="{391F1D5A-E43D-4DE8-A712-6CB0744D5316}" destId="{E0FF4D92-276E-4EF9-8E22-18CC1B145531}" srcOrd="0" destOrd="0" presId="urn:microsoft.com/office/officeart/2005/8/layout/hierarchy3"/>
    <dgm:cxn modelId="{9A4A7F45-0252-4003-A3A6-8E6B044C4F53}" srcId="{CC1107D4-2992-44DD-A196-55F4C2905B0B}" destId="{1D84D136-E8D2-46F4-902C-8873346DB81E}" srcOrd="2" destOrd="0" parTransId="{28E89F16-200E-464D-99B4-D68AF095996D}" sibTransId="{565B5EEC-67F8-4029-9DBC-90CE74764DF5}"/>
    <dgm:cxn modelId="{DDA41649-5E57-4BE6-B773-CB69CCE8B088}" type="presOf" srcId="{D277C4A3-4F3A-4225-90D8-9900FE2F1E21}" destId="{94A6ADF9-EFBC-4B3D-B803-386B51997E1C}" srcOrd="0" destOrd="0" presId="urn:microsoft.com/office/officeart/2005/8/layout/hierarchy3"/>
    <dgm:cxn modelId="{A635F94F-BEF3-4F9E-9CBB-4AA59D6CCFA6}" type="presOf" srcId="{DE08CBD1-C502-41E4-B06D-BE9F095F8619}" destId="{D2F1DAAE-384C-4EC7-8041-A6E36F36D6C8}" srcOrd="0" destOrd="0" presId="urn:microsoft.com/office/officeart/2005/8/layout/hierarchy3"/>
    <dgm:cxn modelId="{3C188458-5FC7-4892-8339-7FC0B718E917}" type="presOf" srcId="{CC1107D4-2992-44DD-A196-55F4C2905B0B}" destId="{32FF488B-2517-44B0-B202-70D16A434C5D}" srcOrd="0" destOrd="0" presId="urn:microsoft.com/office/officeart/2005/8/layout/hierarchy3"/>
    <dgm:cxn modelId="{5FABDD7D-3CA0-4AB2-BBFE-3EBEEC41CED1}" type="presOf" srcId="{22826368-91B8-4C1E-B10E-A1859F1A9398}" destId="{03A63BE2-8325-496C-B818-B00D5002829D}" srcOrd="0" destOrd="0" presId="urn:microsoft.com/office/officeart/2005/8/layout/hierarchy3"/>
    <dgm:cxn modelId="{B3705C7E-8FF7-4D75-BD87-7996E2BAA359}" type="presOf" srcId="{A84786D5-7669-4BB8-81A9-41395F79C688}" destId="{A58BA45D-FC80-4BFB-944B-D3829A16CED4}" srcOrd="0" destOrd="0" presId="urn:microsoft.com/office/officeart/2005/8/layout/hierarchy3"/>
    <dgm:cxn modelId="{EB167C87-00E6-420C-ABB9-70A14D3EA6B0}" type="presOf" srcId="{4966B848-B87D-436A-AECD-4A94B6990A94}" destId="{E041486D-6B64-41F2-B13B-E18CAC02EDF3}" srcOrd="0" destOrd="0" presId="urn:microsoft.com/office/officeart/2005/8/layout/hierarchy3"/>
    <dgm:cxn modelId="{A836C18C-31B4-4DF6-A917-553D19A1B3C3}" srcId="{6F8CE30D-77A4-4E9D-BE92-F1B4260E0D8F}" destId="{22826368-91B8-4C1E-B10E-A1859F1A9398}" srcOrd="1" destOrd="0" parTransId="{67C0DAE0-A54C-4640-9E94-585A49DEE4C5}" sibTransId="{E2A646EC-3AE1-46C2-8C8A-1EBF955B5B63}"/>
    <dgm:cxn modelId="{CAA5388F-07D2-4DB4-B423-960408558A1B}" type="presOf" srcId="{A84786D5-7669-4BB8-81A9-41395F79C688}" destId="{6D2C44F0-0D5F-4DE2-8975-8F65572FF94F}" srcOrd="1" destOrd="0" presId="urn:microsoft.com/office/officeart/2005/8/layout/hierarchy3"/>
    <dgm:cxn modelId="{DFF33A93-366F-4AB7-A5D7-A96965AC682F}" type="presOf" srcId="{6F8CE30D-77A4-4E9D-BE92-F1B4260E0D8F}" destId="{6106BDBF-C037-4675-9718-580D371F2327}" srcOrd="0" destOrd="0" presId="urn:microsoft.com/office/officeart/2005/8/layout/hierarchy3"/>
    <dgm:cxn modelId="{B9F29597-28D2-472A-91AD-AD420BAB073B}" type="presOf" srcId="{67C0DAE0-A54C-4640-9E94-585A49DEE4C5}" destId="{CD6346C0-2902-4042-8DBA-9B4CECDDDA46}" srcOrd="0" destOrd="0" presId="urn:microsoft.com/office/officeart/2005/8/layout/hierarchy3"/>
    <dgm:cxn modelId="{524C2599-F6B2-4E54-8EF2-4FDBA902A01D}" type="presOf" srcId="{6F8CE30D-77A4-4E9D-BE92-F1B4260E0D8F}" destId="{1E35B5A9-DE48-4378-A91F-D24E0F45309A}" srcOrd="1" destOrd="0" presId="urn:microsoft.com/office/officeart/2005/8/layout/hierarchy3"/>
    <dgm:cxn modelId="{AFD1D5A9-DF85-40A4-9CAF-DBB37389CB1D}" type="presOf" srcId="{5E98203E-DDC3-447F-BC31-F86954EBED05}" destId="{4AC3DFF6-EFFA-4890-9167-FBCB472613DC}" srcOrd="0" destOrd="0" presId="urn:microsoft.com/office/officeart/2005/8/layout/hierarchy3"/>
    <dgm:cxn modelId="{65CCFFB4-9BAD-4A7C-81B8-8E5EF21928B4}" srcId="{D277C4A3-4F3A-4225-90D8-9900FE2F1E21}" destId="{6F8CE30D-77A4-4E9D-BE92-F1B4260E0D8F}" srcOrd="3" destOrd="0" parTransId="{935F8081-AD2B-4B93-903A-5F257C1DD4E6}" sibTransId="{281263F1-C52F-4192-9D4C-9FCF4D723F0A}"/>
    <dgm:cxn modelId="{98E4DCCF-7C75-43DC-8FFE-988A4E84B0BE}" type="presOf" srcId="{DE08CBD1-C502-41E4-B06D-BE9F095F8619}" destId="{6BF1ECF0-1BB8-48E4-B5B8-1E284D46A67F}" srcOrd="1" destOrd="0" presId="urn:microsoft.com/office/officeart/2005/8/layout/hierarchy3"/>
    <dgm:cxn modelId="{82CBB2D0-C806-4517-9976-B0BACDECD4D7}" srcId="{D277C4A3-4F3A-4225-90D8-9900FE2F1E21}" destId="{A84786D5-7669-4BB8-81A9-41395F79C688}" srcOrd="0" destOrd="0" parTransId="{4E41C483-D83E-4F11-9444-96F4646C763A}" sibTransId="{091EE2F1-2A0A-464E-A288-DAA9602DC509}"/>
    <dgm:cxn modelId="{641573D4-E32B-4548-8DED-81CD8E196C1E}" srcId="{CC1107D4-2992-44DD-A196-55F4C2905B0B}" destId="{0F2048AD-5E20-4986-B5FE-016C71226BA8}" srcOrd="1" destOrd="0" parTransId="{4966B848-B87D-436A-AECD-4A94B6990A94}" sibTransId="{D48F67E5-9E1B-45B6-802F-0E3E54DB7EF1}"/>
    <dgm:cxn modelId="{5F0895DA-1839-414E-8ECF-130683A89E46}" type="presOf" srcId="{1D84D136-E8D2-46F4-902C-8873346DB81E}" destId="{8E29A6C9-5F92-4E97-A324-611BEB4CF183}" srcOrd="0" destOrd="0" presId="urn:microsoft.com/office/officeart/2005/8/layout/hierarchy3"/>
    <dgm:cxn modelId="{742F18E1-9B8B-484F-A6BA-605BD52445C6}" srcId="{D277C4A3-4F3A-4225-90D8-9900FE2F1E21}" destId="{DE08CBD1-C502-41E4-B06D-BE9F095F8619}" srcOrd="1" destOrd="0" parTransId="{F2B75D77-9F14-44B6-9302-E9C1A6D9DA5E}" sibTransId="{7A248519-C6C0-4545-8B3C-B2E00FE41515}"/>
    <dgm:cxn modelId="{0FC6CFE9-CE2A-411D-AC38-3F176CE03631}" srcId="{6F8CE30D-77A4-4E9D-BE92-F1B4260E0D8F}" destId="{64E4B0F0-2862-4AD1-B8E0-05E35CC75A59}" srcOrd="0" destOrd="0" parTransId="{391F1D5A-E43D-4DE8-A712-6CB0744D5316}" sibTransId="{0294DC4A-B19B-4B01-8AC1-AF5AD75FA50E}"/>
    <dgm:cxn modelId="{E0ECCAFC-85B4-4145-9C29-7A1023871407}" type="presOf" srcId="{64E4B0F0-2862-4AD1-B8E0-05E35CC75A59}" destId="{4CFD6269-F750-46B7-BC1F-3EC83F8253CB}" srcOrd="0" destOrd="0" presId="urn:microsoft.com/office/officeart/2005/8/layout/hierarchy3"/>
    <dgm:cxn modelId="{2FC343FE-AD94-4254-93C5-40884E568414}" srcId="{D277C4A3-4F3A-4225-90D8-9900FE2F1E21}" destId="{CC1107D4-2992-44DD-A196-55F4C2905B0B}" srcOrd="2" destOrd="0" parTransId="{C27909E6-EF6F-4BE7-8447-7EC91A7ED7CC}" sibTransId="{64964E4E-B960-4B61-BAC5-0D481EA99524}"/>
    <dgm:cxn modelId="{E643B0C9-A295-4251-9DEC-9ACAA518E0B8}" type="presParOf" srcId="{94A6ADF9-EFBC-4B3D-B803-386B51997E1C}" destId="{98D57F2B-36E4-4212-80D7-3B5F2CB2A79C}" srcOrd="0" destOrd="0" presId="urn:microsoft.com/office/officeart/2005/8/layout/hierarchy3"/>
    <dgm:cxn modelId="{C41A1766-38BD-4969-8FAC-F179B8374550}" type="presParOf" srcId="{98D57F2B-36E4-4212-80D7-3B5F2CB2A79C}" destId="{5919A5BE-BB8C-4CAD-9021-9D34DF8449FD}" srcOrd="0" destOrd="0" presId="urn:microsoft.com/office/officeart/2005/8/layout/hierarchy3"/>
    <dgm:cxn modelId="{93B99F00-D5F3-4483-9FB0-6982CF4113CB}" type="presParOf" srcId="{5919A5BE-BB8C-4CAD-9021-9D34DF8449FD}" destId="{A58BA45D-FC80-4BFB-944B-D3829A16CED4}" srcOrd="0" destOrd="0" presId="urn:microsoft.com/office/officeart/2005/8/layout/hierarchy3"/>
    <dgm:cxn modelId="{29BFDB1B-FCC8-418E-8957-962B66B02126}" type="presParOf" srcId="{5919A5BE-BB8C-4CAD-9021-9D34DF8449FD}" destId="{6D2C44F0-0D5F-4DE2-8975-8F65572FF94F}" srcOrd="1" destOrd="0" presId="urn:microsoft.com/office/officeart/2005/8/layout/hierarchy3"/>
    <dgm:cxn modelId="{26C78917-6E66-44A8-8220-AECA2AE2E1C3}" type="presParOf" srcId="{98D57F2B-36E4-4212-80D7-3B5F2CB2A79C}" destId="{34447A81-C763-49F5-AF6D-58E73A3C0B50}" srcOrd="1" destOrd="0" presId="urn:microsoft.com/office/officeart/2005/8/layout/hierarchy3"/>
    <dgm:cxn modelId="{8FF89A17-F57B-4012-AF85-6CD6779C3261}" type="presParOf" srcId="{94A6ADF9-EFBC-4B3D-B803-386B51997E1C}" destId="{BF0878C0-239A-4605-918A-907E9676EE31}" srcOrd="1" destOrd="0" presId="urn:microsoft.com/office/officeart/2005/8/layout/hierarchy3"/>
    <dgm:cxn modelId="{720253B7-724D-45E4-853A-54906DB59EB6}" type="presParOf" srcId="{BF0878C0-239A-4605-918A-907E9676EE31}" destId="{2FFFB806-83E1-4616-A3A6-4CFC884821A6}" srcOrd="0" destOrd="0" presId="urn:microsoft.com/office/officeart/2005/8/layout/hierarchy3"/>
    <dgm:cxn modelId="{EBFD7B25-C5C2-4F03-897E-E651FE892510}" type="presParOf" srcId="{2FFFB806-83E1-4616-A3A6-4CFC884821A6}" destId="{D2F1DAAE-384C-4EC7-8041-A6E36F36D6C8}" srcOrd="0" destOrd="0" presId="urn:microsoft.com/office/officeart/2005/8/layout/hierarchy3"/>
    <dgm:cxn modelId="{96AB6C0C-F500-4A02-9BE2-822D537BFD7B}" type="presParOf" srcId="{2FFFB806-83E1-4616-A3A6-4CFC884821A6}" destId="{6BF1ECF0-1BB8-48E4-B5B8-1E284D46A67F}" srcOrd="1" destOrd="0" presId="urn:microsoft.com/office/officeart/2005/8/layout/hierarchy3"/>
    <dgm:cxn modelId="{FDAE39D0-CB9E-4E52-8156-DFFD52312F1B}" type="presParOf" srcId="{BF0878C0-239A-4605-918A-907E9676EE31}" destId="{FC1682B7-7B55-4225-B186-EEF73D29B8EE}" srcOrd="1" destOrd="0" presId="urn:microsoft.com/office/officeart/2005/8/layout/hierarchy3"/>
    <dgm:cxn modelId="{67B3257D-C84B-4B93-A432-685CB4D1E203}" type="presParOf" srcId="{94A6ADF9-EFBC-4B3D-B803-386B51997E1C}" destId="{33E48ED6-FA8B-462D-9B23-3DCAC23416DE}" srcOrd="2" destOrd="0" presId="urn:microsoft.com/office/officeart/2005/8/layout/hierarchy3"/>
    <dgm:cxn modelId="{08D46ED8-DDC5-46EC-89B6-5558C67E5D7E}" type="presParOf" srcId="{33E48ED6-FA8B-462D-9B23-3DCAC23416DE}" destId="{45A7E4DF-13D8-408C-959C-CF9FD475C246}" srcOrd="0" destOrd="0" presId="urn:microsoft.com/office/officeart/2005/8/layout/hierarchy3"/>
    <dgm:cxn modelId="{B1EF2FE6-A66A-4851-9352-F094D1D0D90F}" type="presParOf" srcId="{45A7E4DF-13D8-408C-959C-CF9FD475C246}" destId="{32FF488B-2517-44B0-B202-70D16A434C5D}" srcOrd="0" destOrd="0" presId="urn:microsoft.com/office/officeart/2005/8/layout/hierarchy3"/>
    <dgm:cxn modelId="{801527F9-4EA7-4C08-9D30-75C876D2BC79}" type="presParOf" srcId="{45A7E4DF-13D8-408C-959C-CF9FD475C246}" destId="{0A9CF3CC-4316-4584-AD27-5505B8F5E8A4}" srcOrd="1" destOrd="0" presId="urn:microsoft.com/office/officeart/2005/8/layout/hierarchy3"/>
    <dgm:cxn modelId="{BC70B589-E83F-4EDF-A7B4-CA34BE74676F}" type="presParOf" srcId="{33E48ED6-FA8B-462D-9B23-3DCAC23416DE}" destId="{680FAF2F-F380-4C7A-8021-FCFF9BAC351E}" srcOrd="1" destOrd="0" presId="urn:microsoft.com/office/officeart/2005/8/layout/hierarchy3"/>
    <dgm:cxn modelId="{FE9D1512-AB2C-4D8B-AF75-99FC20CF83FA}" type="presParOf" srcId="{680FAF2F-F380-4C7A-8021-FCFF9BAC351E}" destId="{4A15E270-08C7-4B71-A605-6B65824554D8}" srcOrd="0" destOrd="0" presId="urn:microsoft.com/office/officeart/2005/8/layout/hierarchy3"/>
    <dgm:cxn modelId="{691CD703-0DDC-4A05-A315-81D61A490D87}" type="presParOf" srcId="{680FAF2F-F380-4C7A-8021-FCFF9BAC351E}" destId="{4AC3DFF6-EFFA-4890-9167-FBCB472613DC}" srcOrd="1" destOrd="0" presId="urn:microsoft.com/office/officeart/2005/8/layout/hierarchy3"/>
    <dgm:cxn modelId="{AF99FCFE-7C5D-4235-9F00-ED870A47C646}" type="presParOf" srcId="{680FAF2F-F380-4C7A-8021-FCFF9BAC351E}" destId="{E041486D-6B64-41F2-B13B-E18CAC02EDF3}" srcOrd="2" destOrd="0" presId="urn:microsoft.com/office/officeart/2005/8/layout/hierarchy3"/>
    <dgm:cxn modelId="{85A79936-41D0-4074-AF49-6C43E41E4CC7}" type="presParOf" srcId="{680FAF2F-F380-4C7A-8021-FCFF9BAC351E}" destId="{62A77DAB-D18C-4441-B1D0-92C43BB804D4}" srcOrd="3" destOrd="0" presId="urn:microsoft.com/office/officeart/2005/8/layout/hierarchy3"/>
    <dgm:cxn modelId="{120D0BC5-EB7B-4891-B39B-4B9EF58210B7}" type="presParOf" srcId="{680FAF2F-F380-4C7A-8021-FCFF9BAC351E}" destId="{520B5FCA-4B27-4EC9-8536-45B35904483D}" srcOrd="4" destOrd="0" presId="urn:microsoft.com/office/officeart/2005/8/layout/hierarchy3"/>
    <dgm:cxn modelId="{2957E336-0130-478A-90E6-CAB09206E0A5}" type="presParOf" srcId="{680FAF2F-F380-4C7A-8021-FCFF9BAC351E}" destId="{8E29A6C9-5F92-4E97-A324-611BEB4CF183}" srcOrd="5" destOrd="0" presId="urn:microsoft.com/office/officeart/2005/8/layout/hierarchy3"/>
    <dgm:cxn modelId="{4D543BE9-8EF9-4F5E-AC05-6158864EF931}" type="presParOf" srcId="{94A6ADF9-EFBC-4B3D-B803-386B51997E1C}" destId="{14A51F3D-68B2-414E-BC77-CC6AA3B1E0E8}" srcOrd="3" destOrd="0" presId="urn:microsoft.com/office/officeart/2005/8/layout/hierarchy3"/>
    <dgm:cxn modelId="{7D761D41-3FCA-46E5-A825-2B51E5E4B1F4}" type="presParOf" srcId="{14A51F3D-68B2-414E-BC77-CC6AA3B1E0E8}" destId="{E5CD7C9F-45D9-4290-B62C-2DAA28952D21}" srcOrd="0" destOrd="0" presId="urn:microsoft.com/office/officeart/2005/8/layout/hierarchy3"/>
    <dgm:cxn modelId="{5C8BD1D0-B8A3-4E76-9DA6-6D582E99FF79}" type="presParOf" srcId="{E5CD7C9F-45D9-4290-B62C-2DAA28952D21}" destId="{6106BDBF-C037-4675-9718-580D371F2327}" srcOrd="0" destOrd="0" presId="urn:microsoft.com/office/officeart/2005/8/layout/hierarchy3"/>
    <dgm:cxn modelId="{E59546E6-5F87-4E82-AC9B-CF7A0E408E42}" type="presParOf" srcId="{E5CD7C9F-45D9-4290-B62C-2DAA28952D21}" destId="{1E35B5A9-DE48-4378-A91F-D24E0F45309A}" srcOrd="1" destOrd="0" presId="urn:microsoft.com/office/officeart/2005/8/layout/hierarchy3"/>
    <dgm:cxn modelId="{D2E307C3-6BFB-45D4-8C09-36FECDA19E86}" type="presParOf" srcId="{14A51F3D-68B2-414E-BC77-CC6AA3B1E0E8}" destId="{B4898D02-906B-443C-9CF5-97A0279705FF}" srcOrd="1" destOrd="0" presId="urn:microsoft.com/office/officeart/2005/8/layout/hierarchy3"/>
    <dgm:cxn modelId="{EB3DC6DB-2B5D-49DC-B427-0001E314DFAC}" type="presParOf" srcId="{B4898D02-906B-443C-9CF5-97A0279705FF}" destId="{E0FF4D92-276E-4EF9-8E22-18CC1B145531}" srcOrd="0" destOrd="0" presId="urn:microsoft.com/office/officeart/2005/8/layout/hierarchy3"/>
    <dgm:cxn modelId="{237590A0-1FE9-4D18-9F24-8BFFF3E9C885}" type="presParOf" srcId="{B4898D02-906B-443C-9CF5-97A0279705FF}" destId="{4CFD6269-F750-46B7-BC1F-3EC83F8253CB}" srcOrd="1" destOrd="0" presId="urn:microsoft.com/office/officeart/2005/8/layout/hierarchy3"/>
    <dgm:cxn modelId="{51069A8A-8970-4FCD-A14B-938DA1C74367}" type="presParOf" srcId="{B4898D02-906B-443C-9CF5-97A0279705FF}" destId="{CD6346C0-2902-4042-8DBA-9B4CECDDDA46}" srcOrd="2" destOrd="0" presId="urn:microsoft.com/office/officeart/2005/8/layout/hierarchy3"/>
    <dgm:cxn modelId="{0C961304-DA44-4AFD-AFBF-B2BD756DF977}" type="presParOf" srcId="{B4898D02-906B-443C-9CF5-97A0279705FF}" destId="{03A63BE2-8325-496C-B818-B00D5002829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392485-9F09-4901-9ADC-234EFB2380A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2304F9B-852D-4201-8C00-BF5F5D475E12}">
      <dgm:prSet/>
      <dgm:spPr/>
      <dgm:t>
        <a:bodyPr/>
        <a:lstStyle/>
        <a:p>
          <a:r>
            <a:rPr lang="pt-PT"/>
            <a:t>Three.js documentation: https://threejs.org/docs/</a:t>
          </a:r>
          <a:endParaRPr lang="en-US"/>
        </a:p>
      </dgm:t>
    </dgm:pt>
    <dgm:pt modelId="{B7AED5A4-CF04-4CBC-B494-5619E482B1A5}" type="parTrans" cxnId="{52280B90-2ED7-420D-AEC1-7BA72F9858F0}">
      <dgm:prSet/>
      <dgm:spPr/>
      <dgm:t>
        <a:bodyPr/>
        <a:lstStyle/>
        <a:p>
          <a:endParaRPr lang="en-US"/>
        </a:p>
      </dgm:t>
    </dgm:pt>
    <dgm:pt modelId="{3DF59DB5-C855-42C7-AD47-9205B26B9C8E}" type="sibTrans" cxnId="{52280B90-2ED7-420D-AEC1-7BA72F9858F0}">
      <dgm:prSet/>
      <dgm:spPr/>
      <dgm:t>
        <a:bodyPr/>
        <a:lstStyle/>
        <a:p>
          <a:endParaRPr lang="en-US"/>
        </a:p>
      </dgm:t>
    </dgm:pt>
    <dgm:pt modelId="{E1F87D52-5E05-4052-B53F-05186EDEE8F7}">
      <dgm:prSet/>
      <dgm:spPr/>
      <dgm:t>
        <a:bodyPr/>
        <a:lstStyle/>
        <a:p>
          <a:r>
            <a:rPr lang="pt-PT"/>
            <a:t>Sketchfab: https://sketchfab.com/</a:t>
          </a:r>
          <a:endParaRPr lang="en-US"/>
        </a:p>
      </dgm:t>
    </dgm:pt>
    <dgm:pt modelId="{38C66458-CEC1-4246-9731-DB1F10C844FF}" type="parTrans" cxnId="{011606E9-8076-4E5F-81CA-C1FB4D73C7B4}">
      <dgm:prSet/>
      <dgm:spPr/>
      <dgm:t>
        <a:bodyPr/>
        <a:lstStyle/>
        <a:p>
          <a:endParaRPr lang="en-US"/>
        </a:p>
      </dgm:t>
    </dgm:pt>
    <dgm:pt modelId="{941A4EB8-B860-442E-9403-9D68ADE8327F}" type="sibTrans" cxnId="{011606E9-8076-4E5F-81CA-C1FB4D73C7B4}">
      <dgm:prSet/>
      <dgm:spPr/>
      <dgm:t>
        <a:bodyPr/>
        <a:lstStyle/>
        <a:p>
          <a:endParaRPr lang="en-US"/>
        </a:p>
      </dgm:t>
    </dgm:pt>
    <dgm:pt modelId="{6DFAD46D-B902-4CD7-878C-A6AEEF2002BD}">
      <dgm:prSet/>
      <dgm:spPr/>
      <dgm:t>
        <a:bodyPr/>
        <a:lstStyle/>
        <a:p>
          <a:r>
            <a:rPr lang="pt-PT"/>
            <a:t>Classes material</a:t>
          </a:r>
          <a:endParaRPr lang="en-US"/>
        </a:p>
      </dgm:t>
    </dgm:pt>
    <dgm:pt modelId="{D45D640F-F538-46AF-8883-C2657A30C914}" type="parTrans" cxnId="{805C9192-5A4D-4703-9EF4-DEDC8FA9E887}">
      <dgm:prSet/>
      <dgm:spPr/>
      <dgm:t>
        <a:bodyPr/>
        <a:lstStyle/>
        <a:p>
          <a:endParaRPr lang="en-US"/>
        </a:p>
      </dgm:t>
    </dgm:pt>
    <dgm:pt modelId="{AAF8E28D-79A8-4CBD-8549-0A90816501FD}" type="sibTrans" cxnId="{805C9192-5A4D-4703-9EF4-DEDC8FA9E887}">
      <dgm:prSet/>
      <dgm:spPr/>
      <dgm:t>
        <a:bodyPr/>
        <a:lstStyle/>
        <a:p>
          <a:endParaRPr lang="en-US"/>
        </a:p>
      </dgm:t>
    </dgm:pt>
    <dgm:pt modelId="{C7BDB3A8-32A5-44C3-BDAA-E628F103A3D7}" type="pres">
      <dgm:prSet presAssocID="{73392485-9F09-4901-9ADC-234EFB2380AF}" presName="linear" presStyleCnt="0">
        <dgm:presLayoutVars>
          <dgm:animLvl val="lvl"/>
          <dgm:resizeHandles val="exact"/>
        </dgm:presLayoutVars>
      </dgm:prSet>
      <dgm:spPr/>
    </dgm:pt>
    <dgm:pt modelId="{240C9D16-DF42-4F4B-8574-68C37E7156F5}" type="pres">
      <dgm:prSet presAssocID="{72304F9B-852D-4201-8C00-BF5F5D475E1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522072B-F8C1-4737-8AF5-56D83D62128F}" type="pres">
      <dgm:prSet presAssocID="{3DF59DB5-C855-42C7-AD47-9205B26B9C8E}" presName="spacer" presStyleCnt="0"/>
      <dgm:spPr/>
    </dgm:pt>
    <dgm:pt modelId="{EAFC44B2-923B-4470-A8FE-144343504C8C}" type="pres">
      <dgm:prSet presAssocID="{E1F87D52-5E05-4052-B53F-05186EDEE8F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1D15A9B-860A-4CB8-A1D2-A11CEAE67B8F}" type="pres">
      <dgm:prSet presAssocID="{941A4EB8-B860-442E-9403-9D68ADE8327F}" presName="spacer" presStyleCnt="0"/>
      <dgm:spPr/>
    </dgm:pt>
    <dgm:pt modelId="{C09F8F6E-E5BC-4FED-9993-55283B6D7575}" type="pres">
      <dgm:prSet presAssocID="{6DFAD46D-B902-4CD7-878C-A6AEEF2002B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5DAED18-C1AB-40F9-86E0-6CD94E1343F5}" type="presOf" srcId="{73392485-9F09-4901-9ADC-234EFB2380AF}" destId="{C7BDB3A8-32A5-44C3-BDAA-E628F103A3D7}" srcOrd="0" destOrd="0" presId="urn:microsoft.com/office/officeart/2005/8/layout/vList2"/>
    <dgm:cxn modelId="{41983D43-5E57-4470-B1D9-8B66AF77B5B4}" type="presOf" srcId="{72304F9B-852D-4201-8C00-BF5F5D475E12}" destId="{240C9D16-DF42-4F4B-8574-68C37E7156F5}" srcOrd="0" destOrd="0" presId="urn:microsoft.com/office/officeart/2005/8/layout/vList2"/>
    <dgm:cxn modelId="{1C2A366C-63DB-442F-92A3-A19E290FE82B}" type="presOf" srcId="{6DFAD46D-B902-4CD7-878C-A6AEEF2002BD}" destId="{C09F8F6E-E5BC-4FED-9993-55283B6D7575}" srcOrd="0" destOrd="0" presId="urn:microsoft.com/office/officeart/2005/8/layout/vList2"/>
    <dgm:cxn modelId="{3F325C5A-A798-41F5-85F8-5B9D6F96DCE7}" type="presOf" srcId="{E1F87D52-5E05-4052-B53F-05186EDEE8F7}" destId="{EAFC44B2-923B-4470-A8FE-144343504C8C}" srcOrd="0" destOrd="0" presId="urn:microsoft.com/office/officeart/2005/8/layout/vList2"/>
    <dgm:cxn modelId="{52280B90-2ED7-420D-AEC1-7BA72F9858F0}" srcId="{73392485-9F09-4901-9ADC-234EFB2380AF}" destId="{72304F9B-852D-4201-8C00-BF5F5D475E12}" srcOrd="0" destOrd="0" parTransId="{B7AED5A4-CF04-4CBC-B494-5619E482B1A5}" sibTransId="{3DF59DB5-C855-42C7-AD47-9205B26B9C8E}"/>
    <dgm:cxn modelId="{805C9192-5A4D-4703-9EF4-DEDC8FA9E887}" srcId="{73392485-9F09-4901-9ADC-234EFB2380AF}" destId="{6DFAD46D-B902-4CD7-878C-A6AEEF2002BD}" srcOrd="2" destOrd="0" parTransId="{D45D640F-F538-46AF-8883-C2657A30C914}" sibTransId="{AAF8E28D-79A8-4CBD-8549-0A90816501FD}"/>
    <dgm:cxn modelId="{011606E9-8076-4E5F-81CA-C1FB4D73C7B4}" srcId="{73392485-9F09-4901-9ADC-234EFB2380AF}" destId="{E1F87D52-5E05-4052-B53F-05186EDEE8F7}" srcOrd="1" destOrd="0" parTransId="{38C66458-CEC1-4246-9731-DB1F10C844FF}" sibTransId="{941A4EB8-B860-442E-9403-9D68ADE8327F}"/>
    <dgm:cxn modelId="{2E3F9F58-8A08-4A66-A5A5-3300BBE95D87}" type="presParOf" srcId="{C7BDB3A8-32A5-44C3-BDAA-E628F103A3D7}" destId="{240C9D16-DF42-4F4B-8574-68C37E7156F5}" srcOrd="0" destOrd="0" presId="urn:microsoft.com/office/officeart/2005/8/layout/vList2"/>
    <dgm:cxn modelId="{179CAEF8-58AC-4860-937E-CF61B839C436}" type="presParOf" srcId="{C7BDB3A8-32A5-44C3-BDAA-E628F103A3D7}" destId="{0522072B-F8C1-4737-8AF5-56D83D62128F}" srcOrd="1" destOrd="0" presId="urn:microsoft.com/office/officeart/2005/8/layout/vList2"/>
    <dgm:cxn modelId="{7C9EB2BA-40BF-4541-978A-0D7FF0C1E772}" type="presParOf" srcId="{C7BDB3A8-32A5-44C3-BDAA-E628F103A3D7}" destId="{EAFC44B2-923B-4470-A8FE-144343504C8C}" srcOrd="2" destOrd="0" presId="urn:microsoft.com/office/officeart/2005/8/layout/vList2"/>
    <dgm:cxn modelId="{95656842-4363-4B98-BE34-E32A21DB9830}" type="presParOf" srcId="{C7BDB3A8-32A5-44C3-BDAA-E628F103A3D7}" destId="{C1D15A9B-860A-4CB8-A1D2-A11CEAE67B8F}" srcOrd="3" destOrd="0" presId="urn:microsoft.com/office/officeart/2005/8/layout/vList2"/>
    <dgm:cxn modelId="{DE2E7A60-FFE4-4158-AC50-556DD939F012}" type="presParOf" srcId="{C7BDB3A8-32A5-44C3-BDAA-E628F103A3D7}" destId="{C09F8F6E-E5BC-4FED-9993-55283B6D757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086E05-10A7-48DE-BC7A-6111690DE411}">
      <dsp:nvSpPr>
        <dsp:cNvPr id="0" name=""/>
        <dsp:cNvSpPr/>
      </dsp:nvSpPr>
      <dsp:spPr>
        <a:xfrm>
          <a:off x="0" y="259616"/>
          <a:ext cx="970899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ABC96-F1A6-4489-B916-3DAD6645F1D2}">
      <dsp:nvSpPr>
        <dsp:cNvPr id="0" name=""/>
        <dsp:cNvSpPr/>
      </dsp:nvSpPr>
      <dsp:spPr>
        <a:xfrm>
          <a:off x="485449" y="52976"/>
          <a:ext cx="679629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884" tIns="0" rIns="25688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A museum room with famous paitings and sculptures</a:t>
          </a:r>
          <a:endParaRPr lang="en-US" sz="1400" kern="1200"/>
        </a:p>
      </dsp:txBody>
      <dsp:txXfrm>
        <a:off x="505624" y="73151"/>
        <a:ext cx="6755946" cy="372930"/>
      </dsp:txXfrm>
    </dsp:sp>
    <dsp:sp modelId="{1D916AB8-0F12-41A1-882B-E8A450A6E178}">
      <dsp:nvSpPr>
        <dsp:cNvPr id="0" name=""/>
        <dsp:cNvSpPr/>
      </dsp:nvSpPr>
      <dsp:spPr>
        <a:xfrm>
          <a:off x="0" y="894656"/>
          <a:ext cx="970899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EEFF6D-E4E8-4926-A3DA-8B99A59085BD}">
      <dsp:nvSpPr>
        <dsp:cNvPr id="0" name=""/>
        <dsp:cNvSpPr/>
      </dsp:nvSpPr>
      <dsp:spPr>
        <a:xfrm>
          <a:off x="485449" y="688016"/>
          <a:ext cx="679629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884" tIns="0" rIns="25688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The user can walk around the room and interact with the pictures to see informations</a:t>
          </a:r>
          <a:endParaRPr lang="en-US" sz="1400" kern="1200"/>
        </a:p>
      </dsp:txBody>
      <dsp:txXfrm>
        <a:off x="505624" y="708191"/>
        <a:ext cx="6755946" cy="372930"/>
      </dsp:txXfrm>
    </dsp:sp>
    <dsp:sp modelId="{2F0D5E9D-A25E-4FEA-B10D-C0704F0D0499}">
      <dsp:nvSpPr>
        <dsp:cNvPr id="0" name=""/>
        <dsp:cNvSpPr/>
      </dsp:nvSpPr>
      <dsp:spPr>
        <a:xfrm>
          <a:off x="0" y="1529696"/>
          <a:ext cx="9708995" cy="198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526" tIns="291592" rIns="75352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/>
            <a:t>chroma.js;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/>
            <a:t>dat.gui.js;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/>
            <a:t>FirstPersonControls.js;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/>
            <a:t>OBJLoader.js;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/>
            <a:t>MTLLoader.js;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/>
            <a:t>OBJMTLLoader.js;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/>
            <a:t>stats.js;</a:t>
          </a:r>
          <a:endParaRPr lang="en-US" sz="1400" kern="1200"/>
        </a:p>
      </dsp:txBody>
      <dsp:txXfrm>
        <a:off x="0" y="1529696"/>
        <a:ext cx="9708995" cy="1984500"/>
      </dsp:txXfrm>
    </dsp:sp>
    <dsp:sp modelId="{3B1D8DF7-2DE4-4FD4-839F-8618CA76862E}">
      <dsp:nvSpPr>
        <dsp:cNvPr id="0" name=""/>
        <dsp:cNvSpPr/>
      </dsp:nvSpPr>
      <dsp:spPr>
        <a:xfrm>
          <a:off x="485449" y="1323056"/>
          <a:ext cx="679629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884" tIns="0" rIns="25688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Besides basic three.js the following modules were used:</a:t>
          </a:r>
          <a:endParaRPr lang="en-US" sz="1400" kern="1200"/>
        </a:p>
      </dsp:txBody>
      <dsp:txXfrm>
        <a:off x="505624" y="1343231"/>
        <a:ext cx="6755946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760733-EBAC-4EC9-ACFA-59939E35DCD9}">
      <dsp:nvSpPr>
        <dsp:cNvPr id="0" name=""/>
        <dsp:cNvSpPr/>
      </dsp:nvSpPr>
      <dsp:spPr>
        <a:xfrm>
          <a:off x="1540889" y="57347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BA80AE-338F-4C20-A1CF-2E2733A9B367}">
      <dsp:nvSpPr>
        <dsp:cNvPr id="0" name=""/>
        <dsp:cNvSpPr/>
      </dsp:nvSpPr>
      <dsp:spPr>
        <a:xfrm>
          <a:off x="2008889" y="52534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CF005-78C7-42D6-AD2E-BD453A817CA4}">
      <dsp:nvSpPr>
        <dsp:cNvPr id="0" name=""/>
        <dsp:cNvSpPr/>
      </dsp:nvSpPr>
      <dsp:spPr>
        <a:xfrm>
          <a:off x="838889" y="293734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700" kern="1200" dirty="0"/>
            <a:t>The user can use the mouse to control the camera</a:t>
          </a:r>
          <a:endParaRPr lang="en-US" sz="1700" kern="1200" dirty="0"/>
        </a:p>
      </dsp:txBody>
      <dsp:txXfrm>
        <a:off x="838889" y="2937348"/>
        <a:ext cx="3600000" cy="720000"/>
      </dsp:txXfrm>
    </dsp:sp>
    <dsp:sp modelId="{2AA0247C-5C8F-4870-9133-811CA2B4CAF3}">
      <dsp:nvSpPr>
        <dsp:cNvPr id="0" name=""/>
        <dsp:cNvSpPr/>
      </dsp:nvSpPr>
      <dsp:spPr>
        <a:xfrm>
          <a:off x="5770889" y="57347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473EC-24F7-4D3C-8331-E338AAFDA0C8}">
      <dsp:nvSpPr>
        <dsp:cNvPr id="0" name=""/>
        <dsp:cNvSpPr/>
      </dsp:nvSpPr>
      <dsp:spPr>
        <a:xfrm>
          <a:off x="6238889" y="525348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23ED8-B4EB-4908-83AD-DC49DE59AC74}">
      <dsp:nvSpPr>
        <dsp:cNvPr id="0" name=""/>
        <dsp:cNvSpPr/>
      </dsp:nvSpPr>
      <dsp:spPr>
        <a:xfrm>
          <a:off x="5068889" y="293734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700" kern="1200" dirty="0"/>
            <a:t>With the keyboard, the user can move around the room and interact with the paintings</a:t>
          </a:r>
          <a:endParaRPr lang="en-US" sz="1700" kern="1200" dirty="0"/>
        </a:p>
      </dsp:txBody>
      <dsp:txXfrm>
        <a:off x="5068889" y="2937348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BA45D-FC80-4BFB-944B-D3829A16CED4}">
      <dsp:nvSpPr>
        <dsp:cNvPr id="0" name=""/>
        <dsp:cNvSpPr/>
      </dsp:nvSpPr>
      <dsp:spPr>
        <a:xfrm>
          <a:off x="1043685" y="2246"/>
          <a:ext cx="1562191" cy="7810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/>
            <a:t>The code is all in the file index.html</a:t>
          </a:r>
          <a:endParaRPr lang="en-US" sz="1200" kern="1200"/>
        </a:p>
      </dsp:txBody>
      <dsp:txXfrm>
        <a:off x="1066562" y="25123"/>
        <a:ext cx="1516437" cy="735341"/>
      </dsp:txXfrm>
    </dsp:sp>
    <dsp:sp modelId="{D2F1DAAE-384C-4EC7-8041-A6E36F36D6C8}">
      <dsp:nvSpPr>
        <dsp:cNvPr id="0" name=""/>
        <dsp:cNvSpPr/>
      </dsp:nvSpPr>
      <dsp:spPr>
        <a:xfrm>
          <a:off x="2996424" y="2246"/>
          <a:ext cx="1562191" cy="781095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/>
            <a:t>The libraries used are in the lib folder;</a:t>
          </a:r>
          <a:endParaRPr lang="en-US" sz="1200" kern="1200"/>
        </a:p>
      </dsp:txBody>
      <dsp:txXfrm>
        <a:off x="3019301" y="25123"/>
        <a:ext cx="1516437" cy="735341"/>
      </dsp:txXfrm>
    </dsp:sp>
    <dsp:sp modelId="{32FF488B-2517-44B0-B202-70D16A434C5D}">
      <dsp:nvSpPr>
        <dsp:cNvPr id="0" name=""/>
        <dsp:cNvSpPr/>
      </dsp:nvSpPr>
      <dsp:spPr>
        <a:xfrm>
          <a:off x="4949162" y="2246"/>
          <a:ext cx="1562191" cy="781095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/>
            <a:t>The assets are all in the assets folder, separeted in the following way:</a:t>
          </a:r>
          <a:endParaRPr lang="en-US" sz="1200" kern="1200"/>
        </a:p>
      </dsp:txBody>
      <dsp:txXfrm>
        <a:off x="4972039" y="25123"/>
        <a:ext cx="1516437" cy="735341"/>
      </dsp:txXfrm>
    </dsp:sp>
    <dsp:sp modelId="{4A15E270-08C7-4B71-A605-6B65824554D8}">
      <dsp:nvSpPr>
        <dsp:cNvPr id="0" name=""/>
        <dsp:cNvSpPr/>
      </dsp:nvSpPr>
      <dsp:spPr>
        <a:xfrm>
          <a:off x="5105381" y="783341"/>
          <a:ext cx="156219" cy="585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821"/>
              </a:lnTo>
              <a:lnTo>
                <a:pt x="156219" y="5858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C3DFF6-EFFA-4890-9167-FBCB472613DC}">
      <dsp:nvSpPr>
        <dsp:cNvPr id="0" name=""/>
        <dsp:cNvSpPr/>
      </dsp:nvSpPr>
      <dsp:spPr>
        <a:xfrm>
          <a:off x="5261601" y="978615"/>
          <a:ext cx="1249752" cy="781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900" kern="1200"/>
            <a:t>Textures in the texture folder;</a:t>
          </a:r>
          <a:endParaRPr lang="en-US" sz="900" kern="1200"/>
        </a:p>
      </dsp:txBody>
      <dsp:txXfrm>
        <a:off x="5284478" y="1001492"/>
        <a:ext cx="1203998" cy="735341"/>
      </dsp:txXfrm>
    </dsp:sp>
    <dsp:sp modelId="{E041486D-6B64-41F2-B13B-E18CAC02EDF3}">
      <dsp:nvSpPr>
        <dsp:cNvPr id="0" name=""/>
        <dsp:cNvSpPr/>
      </dsp:nvSpPr>
      <dsp:spPr>
        <a:xfrm>
          <a:off x="5105381" y="783341"/>
          <a:ext cx="156219" cy="1562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2191"/>
              </a:lnTo>
              <a:lnTo>
                <a:pt x="156219" y="156219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A77DAB-D18C-4441-B1D0-92C43BB804D4}">
      <dsp:nvSpPr>
        <dsp:cNvPr id="0" name=""/>
        <dsp:cNvSpPr/>
      </dsp:nvSpPr>
      <dsp:spPr>
        <a:xfrm>
          <a:off x="5261601" y="1954984"/>
          <a:ext cx="1249752" cy="781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900" kern="1200"/>
            <a:t>Paintings in the paintings folder;</a:t>
          </a:r>
          <a:endParaRPr lang="en-US" sz="900" kern="1200"/>
        </a:p>
      </dsp:txBody>
      <dsp:txXfrm>
        <a:off x="5284478" y="1977861"/>
        <a:ext cx="1203998" cy="735341"/>
      </dsp:txXfrm>
    </dsp:sp>
    <dsp:sp modelId="{520B5FCA-4B27-4EC9-8536-45B35904483D}">
      <dsp:nvSpPr>
        <dsp:cNvPr id="0" name=""/>
        <dsp:cNvSpPr/>
      </dsp:nvSpPr>
      <dsp:spPr>
        <a:xfrm>
          <a:off x="5105381" y="783341"/>
          <a:ext cx="156219" cy="2538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8560"/>
              </a:lnTo>
              <a:lnTo>
                <a:pt x="156219" y="253856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29A6C9-5F92-4E97-A324-611BEB4CF183}">
      <dsp:nvSpPr>
        <dsp:cNvPr id="0" name=""/>
        <dsp:cNvSpPr/>
      </dsp:nvSpPr>
      <dsp:spPr>
        <a:xfrm>
          <a:off x="5261601" y="2931354"/>
          <a:ext cx="1249752" cy="781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900" kern="1200"/>
            <a:t>Sculptures in the sculptures folder.</a:t>
          </a:r>
          <a:endParaRPr lang="en-US" sz="900" kern="1200"/>
        </a:p>
      </dsp:txBody>
      <dsp:txXfrm>
        <a:off x="5284478" y="2954231"/>
        <a:ext cx="1203998" cy="735341"/>
      </dsp:txXfrm>
    </dsp:sp>
    <dsp:sp modelId="{6106BDBF-C037-4675-9718-580D371F2327}">
      <dsp:nvSpPr>
        <dsp:cNvPr id="0" name=""/>
        <dsp:cNvSpPr/>
      </dsp:nvSpPr>
      <dsp:spPr>
        <a:xfrm>
          <a:off x="6901901" y="2246"/>
          <a:ext cx="1562191" cy="781095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/>
            <a:t>Problems / difficulties</a:t>
          </a:r>
          <a:endParaRPr lang="en-US" sz="1200" kern="1200" dirty="0"/>
        </a:p>
      </dsp:txBody>
      <dsp:txXfrm>
        <a:off x="6924778" y="25123"/>
        <a:ext cx="1516437" cy="735341"/>
      </dsp:txXfrm>
    </dsp:sp>
    <dsp:sp modelId="{E0FF4D92-276E-4EF9-8E22-18CC1B145531}">
      <dsp:nvSpPr>
        <dsp:cNvPr id="0" name=""/>
        <dsp:cNvSpPr/>
      </dsp:nvSpPr>
      <dsp:spPr>
        <a:xfrm>
          <a:off x="7058120" y="783341"/>
          <a:ext cx="156219" cy="585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821"/>
              </a:lnTo>
              <a:lnTo>
                <a:pt x="156219" y="5858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FD6269-F750-46B7-BC1F-3EC83F8253CB}">
      <dsp:nvSpPr>
        <dsp:cNvPr id="0" name=""/>
        <dsp:cNvSpPr/>
      </dsp:nvSpPr>
      <dsp:spPr>
        <a:xfrm>
          <a:off x="7214339" y="978615"/>
          <a:ext cx="1249752" cy="781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The main problem found was performance, because that was imported complex models;</a:t>
          </a:r>
        </a:p>
      </dsp:txBody>
      <dsp:txXfrm>
        <a:off x="7237216" y="1001492"/>
        <a:ext cx="1203998" cy="735341"/>
      </dsp:txXfrm>
    </dsp:sp>
    <dsp:sp modelId="{CD6346C0-2902-4042-8DBA-9B4CECDDDA46}">
      <dsp:nvSpPr>
        <dsp:cNvPr id="0" name=""/>
        <dsp:cNvSpPr/>
      </dsp:nvSpPr>
      <dsp:spPr>
        <a:xfrm>
          <a:off x="7058120" y="783341"/>
          <a:ext cx="156219" cy="1562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2191"/>
              </a:lnTo>
              <a:lnTo>
                <a:pt x="156219" y="156219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63BE2-8325-496C-B818-B00D5002829D}">
      <dsp:nvSpPr>
        <dsp:cNvPr id="0" name=""/>
        <dsp:cNvSpPr/>
      </dsp:nvSpPr>
      <dsp:spPr>
        <a:xfrm>
          <a:off x="7214339" y="1954984"/>
          <a:ext cx="1249752" cy="781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Besides that, there were some sculptures without textures and the </a:t>
          </a:r>
          <a:r>
            <a:rPr lang="en-US" sz="900" kern="1200" dirty="0" err="1"/>
            <a:t>raycaster</a:t>
          </a:r>
          <a:r>
            <a:rPr lang="en-US" sz="900" kern="1200" dirty="0"/>
            <a:t> is not working with the sculptures. </a:t>
          </a:r>
        </a:p>
      </dsp:txBody>
      <dsp:txXfrm>
        <a:off x="7237216" y="1977861"/>
        <a:ext cx="1203998" cy="7353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C9D16-DF42-4F4B-8574-68C37E7156F5}">
      <dsp:nvSpPr>
        <dsp:cNvPr id="0" name=""/>
        <dsp:cNvSpPr/>
      </dsp:nvSpPr>
      <dsp:spPr>
        <a:xfrm>
          <a:off x="0" y="699084"/>
          <a:ext cx="1051560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800" kern="1200"/>
            <a:t>Three.js documentation: https://threejs.org/docs/</a:t>
          </a:r>
          <a:endParaRPr lang="en-US" sz="3800" kern="1200"/>
        </a:p>
      </dsp:txBody>
      <dsp:txXfrm>
        <a:off x="44492" y="743576"/>
        <a:ext cx="10426616" cy="822446"/>
      </dsp:txXfrm>
    </dsp:sp>
    <dsp:sp modelId="{EAFC44B2-923B-4470-A8FE-144343504C8C}">
      <dsp:nvSpPr>
        <dsp:cNvPr id="0" name=""/>
        <dsp:cNvSpPr/>
      </dsp:nvSpPr>
      <dsp:spPr>
        <a:xfrm>
          <a:off x="0" y="1719954"/>
          <a:ext cx="1051560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800" kern="1200"/>
            <a:t>Sketchfab: https://sketchfab.com/</a:t>
          </a:r>
          <a:endParaRPr lang="en-US" sz="3800" kern="1200"/>
        </a:p>
      </dsp:txBody>
      <dsp:txXfrm>
        <a:off x="44492" y="1764446"/>
        <a:ext cx="10426616" cy="822446"/>
      </dsp:txXfrm>
    </dsp:sp>
    <dsp:sp modelId="{C09F8F6E-E5BC-4FED-9993-55283B6D7575}">
      <dsp:nvSpPr>
        <dsp:cNvPr id="0" name=""/>
        <dsp:cNvSpPr/>
      </dsp:nvSpPr>
      <dsp:spPr>
        <a:xfrm>
          <a:off x="0" y="2740824"/>
          <a:ext cx="1051560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800" kern="1200"/>
            <a:t>Classes material</a:t>
          </a:r>
          <a:endParaRPr lang="en-US" sz="3800" kern="1200"/>
        </a:p>
      </dsp:txBody>
      <dsp:txXfrm>
        <a:off x="44492" y="2785316"/>
        <a:ext cx="10426616" cy="822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8FD77-722C-49E2-AEB2-4580223DE7D4}" type="datetimeFigureOut">
              <a:rPr lang="pt-PT" smtClean="0"/>
              <a:t>05/07/2022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AF832-54E1-4B1C-8983-BE7858CA31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2425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6BB89-7BE9-A545-754F-C98A1302D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59015D-C902-57BE-2636-5FE0BEDCC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5101EEF-6BCC-854B-CF2B-115A5CED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A4982F9-A41C-49C4-F29E-222FF684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C15CFFE-0FA7-0C90-18C6-F5D77718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98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E8D9B-CD65-671B-7F48-C5C76CC2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8CD0067-CD65-7B90-A58C-073781C09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2577353-5EBE-1684-3CDB-FF797E83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0A5BE1B-E409-434D-71A6-C07E397D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B74703B-5D37-8365-3761-E3FF8199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496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C76D24-E6A4-EA68-4CF4-1A252A1E9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87717F8-2DDB-C7A5-8301-10CDDF3ED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119FBF-5E62-026B-EC90-AE1ACBD5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327D7B7-BEEE-AD8C-C0BA-5550B345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859B762-ECCF-5ECC-3424-AF57C4D5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006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66B7F-BD1B-001E-4C07-353EF8E1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B74D76-D695-2F68-603A-D73E5370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2052CD5-0103-8CBB-C92A-F2666FF3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DEDC248-E240-A0D1-3BBA-5EAB5E314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9737C3B-0753-60F0-5345-D6A90F02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7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CC356-C0DE-21ED-5761-0E3F00EE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63F18D4-8F36-FDE8-7C61-B19829982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8DD28AD-0BDA-E40F-22F2-D64CD987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06DEE72-A089-176C-CA13-5DBCA1F9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986269D-FAC9-E652-D449-5BB6B97B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25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5D99E-2E37-AFBC-AE47-78D009E9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2BEC8B-8B89-6819-4CA2-CEB3D7BDB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4CB0077-EFB2-B921-AE64-B579EA55A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9E73F7E-A785-B10D-3227-48AE4C2C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20B036F-EAD2-827E-BBB1-F40C3D98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56E54B2-0D17-3E6C-7822-F564A485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266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7D409-9061-3FB2-AC95-E5A3D96D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6215D1A-41B9-A5A9-BC2B-15F7B560D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3FD7943-6EE0-2126-6057-FBBC1F7C9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AEA3D3B-3C2C-B803-D4E7-66FA86182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A79F0E7-CEA8-B4E1-23AF-A35AA4244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F70EC4E-708B-5D43-BED8-43A33E6B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93DD28F-81BA-3065-4CF0-D89F72FC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AD363F4-5E26-287D-2886-A7871BB5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511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B1DCA-3E8A-3FE0-D4E9-9BD63747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D78786F-D7BA-82B7-DFA2-E7374B8D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5B472FB-28D6-2F09-8276-E3719E8D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EE03092-D92C-4A01-3709-783E876B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418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86783F8-DF8B-9CE3-5002-5E8FDA91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ADF7E30-FE76-A994-3CAF-BB9044C8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699FFB2-856A-8C14-C00D-77EDE2A8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193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7DE2B-A4E3-B1A1-DCB7-A6E45275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CFC164-FA04-5085-90DC-B21188FF5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8133FE9-EAEC-5787-EB79-CBD292F18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FB7FDBA-FEB1-88AB-8244-355E45A5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7B2CB21-5744-8978-6A70-C2827967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65906B4-EBE4-102F-F29F-9FE1C486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234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A1D7-6F7C-F271-7859-C553CA1C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2603FC5-6812-CB40-2F05-59F873D5E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9881A9B-D32D-5889-59F5-A67C3AB4B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3B8055E-B0D1-4C3E-D665-F4955CA3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5C2E7BD-BDA9-FBCE-FB01-B5E072FF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E1E3A53-9300-A914-F8CD-52CE088D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866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A579E94-E53B-656D-C6B8-95B7654A0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44D7E20-5D5F-26D1-AA18-2C6A7ECFC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F03A28F-FAD5-E073-F0B8-0EE51F7DD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00D82BC-A760-9AFA-6571-268AA1DF0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DA53247-F183-2FA8-FFA6-2EB2EF798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300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8944CE-65E2-282D-054B-101CEE226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872" y="982272"/>
            <a:ext cx="3388419" cy="4560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Musuem Room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58EDDC-59F9-82DB-AC8D-FADD282C0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rgbClr val="FE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EFFFF"/>
                </a:solidFill>
              </a:rPr>
              <a:t>Theo Magno + 96145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rgbClr val="FE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EFFFF"/>
                </a:solidFill>
              </a:rPr>
              <a:t>Introduction to Computer Graphics – 2021/2022 – Project 2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1921409-2F16-8E6A-0FA4-9DA6A5D95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536" y="6175188"/>
            <a:ext cx="2825496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000">
                <a:solidFill>
                  <a:srgbClr val="FFFFFF"/>
                </a:solidFill>
              </a:rPr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4E9C846-0417-B26F-1E2B-784ECEEF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175188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275E76C-0B34-4617-92BE-2419D92E4442}" type="slidenum">
              <a:rPr lang="en-US" sz="1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4DD990-9309-D707-B679-295DD784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pt-PT" sz="4000">
                <a:solidFill>
                  <a:srgbClr val="FFFFFF"/>
                </a:solidFill>
              </a:rPr>
              <a:t>Main ideas</a:t>
            </a:r>
          </a:p>
        </p:txBody>
      </p:sp>
      <p:graphicFrame>
        <p:nvGraphicFramePr>
          <p:cNvPr id="22" name="Marcador de Posição de Conteúdo 2">
            <a:extLst>
              <a:ext uri="{FF2B5EF4-FFF2-40B4-BE49-F238E27FC236}">
                <a16:creationId xmlns:a16="http://schemas.microsoft.com/office/drawing/2014/main" id="{40748549-BDCE-EA6B-B7C5-B5B667BB15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67624" y="2490436"/>
          <a:ext cx="9708995" cy="3567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CCF110-5399-143F-71BC-99124891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536" y="6382512"/>
            <a:ext cx="2825496" cy="32004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pt-PT" sz="1000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F153F99-2DC2-5A29-B9D0-3A08D666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75E76C-0B34-4617-92BE-2419D92E4442}" type="slidenum">
              <a:rPr lang="pt-PT" sz="1000" smtClean="0"/>
              <a:pPr>
                <a:spcAft>
                  <a:spcPts val="600"/>
                </a:spcAft>
              </a:pPr>
              <a:t>2</a:t>
            </a:fld>
            <a:endParaRPr lang="pt-PT" sz="1000"/>
          </a:p>
        </p:txBody>
      </p:sp>
    </p:spTree>
    <p:extLst>
      <p:ext uri="{BB962C8B-B14F-4D97-AF65-F5344CB8AC3E}">
        <p14:creationId xmlns:p14="http://schemas.microsoft.com/office/powerpoint/2010/main" val="245393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DB5274-431B-6EFB-56B1-B3309A11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pt-PT" sz="4000">
                <a:solidFill>
                  <a:srgbClr val="FFFFFF"/>
                </a:solidFill>
              </a:rPr>
              <a:t>Models and the scene graph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40F0F31-346D-0EB3-59C5-A11D190BB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pt-PT" sz="2400"/>
              <a:t>That are 2 types of models:</a:t>
            </a:r>
          </a:p>
          <a:p>
            <a:pPr lvl="1"/>
            <a:r>
              <a:rPr lang="pt-PT" dirty="0"/>
              <a:t>Paintings: a plane buffer geometry with the image of a painting as texture;</a:t>
            </a:r>
          </a:p>
          <a:p>
            <a:pPr lvl="1"/>
            <a:r>
              <a:rPr lang="pt-PT" dirty="0"/>
              <a:t>Sculptures: imported models.</a:t>
            </a:r>
          </a:p>
          <a:p>
            <a:r>
              <a:rPr lang="pt-PT" sz="2400"/>
              <a:t>The scene graph has just the room, paintings and sculptures.</a:t>
            </a:r>
          </a:p>
          <a:p>
            <a:endParaRPr lang="pt-PT" sz="240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735F962-797A-96FB-8054-4EA8F37D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536" y="6382512"/>
            <a:ext cx="2825496" cy="32004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pt-PT" sz="1000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DBCDEA0-CDC7-BE53-B012-696C9B1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75E76C-0B34-4617-92BE-2419D92E4442}" type="slidenum">
              <a:rPr lang="pt-PT" sz="1000"/>
              <a:pPr>
                <a:spcAft>
                  <a:spcPts val="600"/>
                </a:spcAft>
              </a:pPr>
              <a:t>3</a:t>
            </a:fld>
            <a:endParaRPr lang="pt-PT" sz="1000"/>
          </a:p>
        </p:txBody>
      </p:sp>
    </p:spTree>
    <p:extLst>
      <p:ext uri="{BB962C8B-B14F-4D97-AF65-F5344CB8AC3E}">
        <p14:creationId xmlns:p14="http://schemas.microsoft.com/office/powerpoint/2010/main" val="111198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8B6D5C-15CE-B61B-84A3-E2BD3FF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pt-PT" sz="4000">
                <a:solidFill>
                  <a:srgbClr val="FFFFFF"/>
                </a:solidFill>
              </a:rPr>
              <a:t>Animation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1CFC4D-8A21-E6F7-817A-F16C73908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pt-PT" sz="2400" dirty="0"/>
              <a:t>The only animation done was the control of the FirstPersonControls, in order to deny the camera from going out the room or moving vertically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085DA4-8C08-D6E6-244C-6F9A0204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536" y="6382512"/>
            <a:ext cx="2825496" cy="32004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pt-PT" sz="1000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DFE5CDA-5E21-71DD-F590-331350D0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75E76C-0B34-4617-92BE-2419D92E4442}" type="slidenum">
              <a:rPr lang="pt-PT" sz="1000"/>
              <a:pPr>
                <a:spcAft>
                  <a:spcPts val="600"/>
                </a:spcAft>
              </a:pPr>
              <a:t>4</a:t>
            </a:fld>
            <a:endParaRPr lang="pt-PT" sz="1000"/>
          </a:p>
        </p:txBody>
      </p:sp>
    </p:spTree>
    <p:extLst>
      <p:ext uri="{BB962C8B-B14F-4D97-AF65-F5344CB8AC3E}">
        <p14:creationId xmlns:p14="http://schemas.microsoft.com/office/powerpoint/2010/main" val="1623836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EAC386-2116-E6B4-0B03-45113820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pt-PT" sz="4000">
                <a:solidFill>
                  <a:srgbClr val="FFFFFF"/>
                </a:solidFill>
              </a:rPr>
              <a:t>Illumination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3E7569-D78E-A980-42C5-E03FCBCB4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pt-PT" sz="2400"/>
              <a:t>I have used only an ambient light and a spotlight in the center of the room;</a:t>
            </a:r>
          </a:p>
          <a:p>
            <a:r>
              <a:rPr lang="pt-PT" sz="2400"/>
              <a:t>The ambient light has intensity 1 and the spotligth, 0.5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FF36D00-7B5C-37A5-80A6-33841E34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536" y="6382512"/>
            <a:ext cx="2825496" cy="32004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pt-PT" sz="1000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8B4F806-50C1-2A3B-B7FF-66DE4B6A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75E76C-0B34-4617-92BE-2419D92E4442}" type="slidenum">
              <a:rPr lang="pt-PT" sz="1000"/>
              <a:pPr>
                <a:spcAft>
                  <a:spcPts val="600"/>
                </a:spcAft>
              </a:pPr>
              <a:t>5</a:t>
            </a:fld>
            <a:endParaRPr lang="pt-PT" sz="1000"/>
          </a:p>
        </p:txBody>
      </p:sp>
    </p:spTree>
    <p:extLst>
      <p:ext uri="{BB962C8B-B14F-4D97-AF65-F5344CB8AC3E}">
        <p14:creationId xmlns:p14="http://schemas.microsoft.com/office/powerpoint/2010/main" val="256988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3446C54-F7AE-CA4F-E5CE-50948D81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pt-PT" sz="4000">
                <a:solidFill>
                  <a:srgbClr val="FFFFFF"/>
                </a:solidFill>
              </a:rPr>
              <a:t>User Interaction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4CC3025-9489-A6D4-FC95-F988DA8B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536" y="6382512"/>
            <a:ext cx="2825496" cy="32004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pt-PT" sz="1000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6690917-D9BF-558B-1172-6B72C41C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75E76C-0B34-4617-92BE-2419D92E4442}" type="slidenum">
              <a:rPr lang="pt-PT" sz="1000"/>
              <a:pPr>
                <a:spcAft>
                  <a:spcPts val="600"/>
                </a:spcAft>
              </a:pPr>
              <a:t>6</a:t>
            </a:fld>
            <a:endParaRPr lang="pt-PT" sz="1000"/>
          </a:p>
        </p:txBody>
      </p:sp>
      <p:graphicFrame>
        <p:nvGraphicFramePr>
          <p:cNvPr id="7" name="Marcador de Posição de Conteúdo 2">
            <a:extLst>
              <a:ext uri="{FF2B5EF4-FFF2-40B4-BE49-F238E27FC236}">
                <a16:creationId xmlns:a16="http://schemas.microsoft.com/office/drawing/2014/main" id="{4900C125-C969-F13F-499B-E668BDC65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367782"/>
              </p:ext>
            </p:extLst>
          </p:nvPr>
        </p:nvGraphicFramePr>
        <p:xfrm>
          <a:off x="1422492" y="2499837"/>
          <a:ext cx="9507778" cy="371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756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5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2C9CCDD-7F42-FFCC-3807-54BD3E902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pt-PT" sz="4000">
                <a:solidFill>
                  <a:srgbClr val="FFFFFF"/>
                </a:solidFill>
              </a:rPr>
              <a:t>Development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79D06DA-5B84-415C-8F61-C7847742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536" y="6382512"/>
            <a:ext cx="2825496" cy="32004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pt-PT" sz="1000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D3DFBEB-7750-F056-BE82-8158E725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75E76C-0B34-4617-92BE-2419D92E4442}" type="slidenum">
              <a:rPr lang="pt-PT" sz="1000"/>
              <a:pPr>
                <a:spcAft>
                  <a:spcPts val="600"/>
                </a:spcAft>
              </a:pPr>
              <a:t>7</a:t>
            </a:fld>
            <a:endParaRPr lang="pt-PT" sz="1000"/>
          </a:p>
        </p:txBody>
      </p:sp>
      <p:graphicFrame>
        <p:nvGraphicFramePr>
          <p:cNvPr id="7" name="Marcador de Posição de Conteúdo 2">
            <a:extLst>
              <a:ext uri="{FF2B5EF4-FFF2-40B4-BE49-F238E27FC236}">
                <a16:creationId xmlns:a16="http://schemas.microsoft.com/office/drawing/2014/main" id="{5AAAB48A-2BBC-6366-6620-6E25D2682A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22667"/>
              </p:ext>
            </p:extLst>
          </p:nvPr>
        </p:nvGraphicFramePr>
        <p:xfrm>
          <a:off x="1422492" y="2499837"/>
          <a:ext cx="9507778" cy="371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238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EE0CD9-859B-FFDC-7F6F-65A186481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pt-PT" sz="4000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326C6E-5F1E-0E8D-F642-983D87164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endParaRPr lang="pt-PT" sz="2400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1EA4CEC-2557-52C3-FD71-204BDA1E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536" y="6382512"/>
            <a:ext cx="2825496" cy="32004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pt-PT" sz="1000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9584837-1C74-DD42-E69B-D85B02C8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75E76C-0B34-4617-92BE-2419D92E4442}" type="slidenum">
              <a:rPr lang="pt-PT" sz="1000"/>
              <a:pPr>
                <a:spcAft>
                  <a:spcPts val="600"/>
                </a:spcAft>
              </a:pPr>
              <a:t>8</a:t>
            </a:fld>
            <a:endParaRPr lang="pt-PT" sz="1000"/>
          </a:p>
        </p:txBody>
      </p:sp>
    </p:spTree>
    <p:extLst>
      <p:ext uri="{BB962C8B-B14F-4D97-AF65-F5344CB8AC3E}">
        <p14:creationId xmlns:p14="http://schemas.microsoft.com/office/powerpoint/2010/main" val="3173771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1232B-71A3-AC7C-39CB-459AD3EB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References</a:t>
            </a:r>
            <a:endParaRPr lang="pt-PT" dirty="0"/>
          </a:p>
        </p:txBody>
      </p:sp>
      <p:graphicFrame>
        <p:nvGraphicFramePr>
          <p:cNvPr id="7" name="Marcador de Posição de Conteúdo 2">
            <a:extLst>
              <a:ext uri="{FF2B5EF4-FFF2-40B4-BE49-F238E27FC236}">
                <a16:creationId xmlns:a16="http://schemas.microsoft.com/office/drawing/2014/main" id="{FFCE0762-2281-7782-2207-B49C0A4658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7ECCBBE-C215-B776-15D1-1104CF27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AA63990-17BD-B879-DD9C-8B239398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12533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385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Musuem Room</vt:lpstr>
      <vt:lpstr>Main ideas</vt:lpstr>
      <vt:lpstr>Models and the scene graph</vt:lpstr>
      <vt:lpstr>Animation</vt:lpstr>
      <vt:lpstr>Illumination</vt:lpstr>
      <vt:lpstr>User Interaction</vt:lpstr>
      <vt:lpstr>Development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Joaquim Madeira</dc:creator>
  <cp:lastModifiedBy>Theo Magno</cp:lastModifiedBy>
  <cp:revision>6</cp:revision>
  <dcterms:created xsi:type="dcterms:W3CDTF">2022-05-15T09:39:59Z</dcterms:created>
  <dcterms:modified xsi:type="dcterms:W3CDTF">2022-07-05T22:34:59Z</dcterms:modified>
</cp:coreProperties>
</file>