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2C820-49DB-4CA2-91CE-A9B8852E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5B2AC6-5808-44BF-A25F-28B0EC0F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C715B-30CB-46DE-A555-90342FA5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3017-43EB-4077-B3BF-7442FE9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23061-5E92-4D14-B1C5-4DADE1D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3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4710-09F8-4A50-833C-BC4B4E71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3F01A8-0EDA-4C39-AE51-8152721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F4E69-AE4D-4FB1-AECC-37E665D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90644-296A-4DE7-BDE4-7764079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D9570-7FF7-4B74-A046-0B34127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5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010377-70B9-495F-8792-6D701E5F5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37EBB-4D95-4163-A7E7-B2E22D84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27025-F574-4FDA-B3ED-D4D2004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70738-2D54-4722-802D-DD1573D0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8EE3C-2025-4093-9F35-B3271CE2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9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A1428-1B11-4AC0-AC42-89F33AFB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08E83-FDD1-4C22-95FF-336DDDBB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45A44-91CC-4C67-8340-EFF7E347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265E-FDBD-48CB-B22D-4AE06411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E5CB-BAA7-405B-9459-CA39EA0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BE40-B886-4605-891E-6FD8B759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2C1D78-1E83-46CC-887E-CC803052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4C398-FD21-4172-9DE7-961C38FB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EF3F5-5938-4CCB-9758-E1745E3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091AA-75C3-4B43-8D4B-3E4E6841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258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53734-4909-45D2-8C56-89BE09E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3B569-B4F9-4D38-A1C8-9730A18C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38727-623D-4480-A4F1-C5D382E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0E1A55-DC71-4E10-B896-543BCBC2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A22AD1-6C3B-43D8-8372-E5C6CB9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AB473-5573-4035-BBC4-9E16184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19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044CB-8DA9-4A5F-80FB-8EAAD08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F249F-564C-453C-8E23-1CB4A909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E9091-748B-4F2E-AF51-F3746543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A89FE3-BEBD-4DCA-845C-108FF147C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D77288-6D38-40C0-8FF5-877420BB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B80110-0F43-4AAC-886A-F6FDC6A1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571939-42E6-422E-9C4D-76A84D3E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9D960-5A89-4E3E-8AFC-66E666A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2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998BC-C1F4-4C6F-8516-D15EF31B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9EA37-36B0-4065-8AD7-8E84CC4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FABE4C-9194-44BC-8161-7361F69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2A838-0C82-48F5-B7AB-FD64211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65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B4D2E2-E6F2-4A30-969F-65603C4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8850D3-1363-49BA-BBB0-0A46B91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81199-FAA6-41B9-96AB-DFA15E5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34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0F052-2362-40CB-9824-45B1DD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6458E-68D5-4FEB-8F59-8248D5EC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05953E-F84B-4BAA-AB67-0CB54935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3B837-D9EB-40B0-A824-6790CB5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76E2A-4630-4C47-9356-98A4CB80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EDEF0F-D336-4D69-8D12-91CB1C3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6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D552-4B38-45D6-A061-94E624B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2DA2ED-612E-44A9-ABA9-7FF9C73C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DFEB06-C74A-4FA1-8E86-0EB69385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3AE5D-B330-4DDC-B8A4-601F4148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99AD4-A7B0-49BE-86CC-337CE8DB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819ED-DDE0-423F-80E1-E4431A9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13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D8C0AA-5A5F-44A7-9426-A2DE1B3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4CC5E7-5CB7-4DD5-A7D2-397201A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910BE-9AB4-4098-91CB-7D23152F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510F3-97BC-4C25-8B26-274491B0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0C3A5-75AC-4A55-BE07-6FB8131E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47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B1C3C-C56E-4CBB-BB71-7A57FA4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4Games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34BB9-F5E1-4250-A685-59AA59B2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AT" sz="1100">
                <a:solidFill>
                  <a:schemeClr val="bg1"/>
                </a:solidFill>
              </a:rPr>
              <a:t>Emil Engelmeier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Kristof Matura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Theo Meinhardt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Max Schuller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DB26E-4BC4-4961-8541-4E8188E6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0678"/>
            <a:ext cx="4047843" cy="39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F8130F-0D02-456C-BA29-8C159CDB0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 err="1"/>
              <a:t>TicTacToe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Simples </a:t>
            </a:r>
            <a:r>
              <a:rPr lang="de-AT" sz="1800" dirty="0" err="1"/>
              <a:t>TicTacToe</a:t>
            </a:r>
            <a:r>
              <a:rPr lang="de-AT" sz="1800" dirty="0"/>
              <a:t> im Minimalistischen Design</a:t>
            </a:r>
          </a:p>
          <a:p>
            <a:r>
              <a:rPr lang="de-AT" sz="1800" dirty="0"/>
              <a:t>Es wird mit einer Maus gespielt, die eingaben erfolgen abwechselnd</a:t>
            </a:r>
          </a:p>
          <a:p>
            <a:r>
              <a:rPr lang="de-AT" sz="1800" dirty="0"/>
              <a:t>Die Siegesbedingung liegt darin, 3 eigene Symbole in einer Reihe zu platzieren.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194945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96403-0736-482C-804E-414726D2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5400" dirty="0">
                <a:solidFill>
                  <a:srgbClr val="FFFFFF"/>
                </a:solidFill>
              </a:rPr>
              <a:t>Beispiel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B8AE41E-057F-4B4F-BC6F-7E8A809E8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14" y="2426817"/>
            <a:ext cx="2437836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5" descr="Ein Bild, das Text, Himmel, Antenne enthält.&#10;&#10;Automatisch generierte Beschreibung">
            <a:extLst>
              <a:ext uri="{FF2B5EF4-FFF2-40B4-BE49-F238E27FC236}">
                <a16:creationId xmlns:a16="http://schemas.microsoft.com/office/drawing/2014/main" id="{E2B3E38A-8429-42AF-B6DA-E5884BB109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24" y="2426818"/>
            <a:ext cx="25984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6A1735-5A81-4408-B756-B829B613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de-AT" sz="72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7FA78-5136-4D09-A763-D57C3D8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5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5D9CAE-11C7-4195-B7E7-D51395C8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4CAE2-BC16-4A3C-9E47-158F642C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 err="1"/>
              <a:t>Gfgf</a:t>
            </a:r>
            <a:endParaRPr lang="de-AT" sz="2100" dirty="0"/>
          </a:p>
          <a:p>
            <a:r>
              <a:rPr lang="de-AT" sz="2100" dirty="0" err="1"/>
              <a:t>Gfgf</a:t>
            </a:r>
            <a:endParaRPr lang="de-AT" sz="2100" dirty="0"/>
          </a:p>
          <a:p>
            <a:r>
              <a:rPr lang="de-AT" sz="2100" dirty="0" err="1"/>
              <a:t>Fgfg</a:t>
            </a:r>
            <a:endParaRPr lang="de-AT" sz="2100" dirty="0"/>
          </a:p>
          <a:p>
            <a:r>
              <a:rPr lang="de-AT" sz="2100" dirty="0" err="1"/>
              <a:t>Gfg</a:t>
            </a:r>
            <a:endParaRPr lang="de-AT" sz="2100" dirty="0"/>
          </a:p>
          <a:p>
            <a:endParaRPr lang="de-AT" sz="2100" dirty="0"/>
          </a:p>
        </p:txBody>
      </p:sp>
    </p:spTree>
    <p:extLst>
      <p:ext uri="{BB962C8B-B14F-4D97-AF65-F5344CB8AC3E}">
        <p14:creationId xmlns:p14="http://schemas.microsoft.com/office/powerpoint/2010/main" val="24875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B5751-820D-486A-9E54-C96AA39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/>
              <a:t>Vielen Dank für Ihre Aufmerksamkeit!</a:t>
            </a:r>
          </a:p>
        </p:txBody>
      </p:sp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1CF030-5B7F-43AE-AEBE-F08689111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" r="1" b="1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FB1E491-4DA9-459C-8AFF-6A05C643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Quadruple the fun!</a:t>
            </a:r>
          </a:p>
        </p:txBody>
      </p:sp>
    </p:spTree>
    <p:extLst>
      <p:ext uri="{BB962C8B-B14F-4D97-AF65-F5344CB8AC3E}">
        <p14:creationId xmlns:p14="http://schemas.microsoft.com/office/powerpoint/2010/main" val="9821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79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Freeform: Shape 81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F122EF-38BD-4734-BF81-4D96BAB2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FAFE8-812D-4A69-A212-B44B867A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/>
              <a:t>Projektvorstellung</a:t>
            </a:r>
          </a:p>
          <a:p>
            <a:r>
              <a:rPr lang="de-AT" sz="2100" dirty="0"/>
              <a:t>Teamvorstellung</a:t>
            </a:r>
          </a:p>
          <a:p>
            <a:r>
              <a:rPr lang="de-AT" sz="2100" dirty="0"/>
              <a:t>Meilensteine</a:t>
            </a:r>
          </a:p>
          <a:p>
            <a:r>
              <a:rPr lang="de-AT" sz="2100" dirty="0"/>
              <a:t>Spiele</a:t>
            </a:r>
          </a:p>
          <a:p>
            <a:r>
              <a:rPr lang="de-AT" sz="2100" dirty="0"/>
              <a:t>Produktpräsentation</a:t>
            </a:r>
          </a:p>
          <a:p>
            <a:r>
              <a:rPr lang="de-AT" sz="2100" dirty="0"/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156703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5613CB-72E2-4C4B-A5C8-D39A678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 sz="3400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57CF6-03E1-4A65-B161-FB215A7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/>
              <a:t>4Games</a:t>
            </a:r>
          </a:p>
          <a:p>
            <a:r>
              <a:rPr lang="de-AT" sz="2100" dirty="0"/>
              <a:t>Spiele Webseite</a:t>
            </a:r>
          </a:p>
          <a:p>
            <a:r>
              <a:rPr lang="de-AT" sz="2100" dirty="0"/>
              <a:t>Vier verschiedene Spiele</a:t>
            </a:r>
          </a:p>
          <a:p>
            <a:r>
              <a:rPr lang="de-AT" sz="2100" dirty="0"/>
              <a:t>Memory, </a:t>
            </a:r>
            <a:r>
              <a:rPr lang="de-AT" sz="2100" dirty="0" err="1"/>
              <a:t>TicTacToe</a:t>
            </a:r>
            <a:r>
              <a:rPr lang="de-AT" sz="2100" dirty="0"/>
              <a:t>, Pong und 2048</a:t>
            </a:r>
          </a:p>
          <a:p>
            <a:r>
              <a:rPr lang="de-AT" sz="2100" dirty="0"/>
              <a:t>Slogan: </a:t>
            </a:r>
            <a:r>
              <a:rPr lang="de-AT" sz="2100" dirty="0" err="1"/>
              <a:t>Quadruple</a:t>
            </a:r>
            <a:r>
              <a:rPr lang="de-AT" sz="2100" dirty="0"/>
              <a:t> the </a:t>
            </a:r>
            <a:r>
              <a:rPr lang="de-AT" sz="2100" dirty="0" err="1"/>
              <a:t>fun</a:t>
            </a:r>
            <a:endParaRPr lang="de-AT" sz="2100" dirty="0"/>
          </a:p>
        </p:txBody>
      </p:sp>
    </p:spTree>
    <p:extLst>
      <p:ext uri="{BB962C8B-B14F-4D97-AF65-F5344CB8AC3E}">
        <p14:creationId xmlns:p14="http://schemas.microsoft.com/office/powerpoint/2010/main" val="282613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135EBA-B3A3-4F88-BCB1-D0C8E63F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B355C0-CCD4-476A-BC1D-039DEFC0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592" y="978408"/>
            <a:ext cx="4434840" cy="1106424"/>
          </a:xfrm>
        </p:spPr>
        <p:txBody>
          <a:bodyPr anchor="b">
            <a:normAutofit/>
          </a:bodyPr>
          <a:lstStyle/>
          <a:p>
            <a:r>
              <a:rPr lang="de-AT" sz="3300"/>
              <a:t>Team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D27495-DF5A-4197-AEE3-EBBFBDC4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0" y="456825"/>
            <a:ext cx="2775575" cy="2788920"/>
          </a:xfrm>
          <a:prstGeom prst="rect">
            <a:avLst/>
          </a:prstGeom>
        </p:spPr>
      </p:pic>
      <p:pic>
        <p:nvPicPr>
          <p:cNvPr id="9" name="Grafik 8" descr="Ein Bild, das Text, alt enthält.&#10;&#10;Automatisch generierte Beschreibung">
            <a:extLst>
              <a:ext uri="{FF2B5EF4-FFF2-40B4-BE49-F238E27FC236}">
                <a16:creationId xmlns:a16="http://schemas.microsoft.com/office/drawing/2014/main" id="{2D162798-1E66-4E4C-AEB5-F811DB84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47" y="470910"/>
            <a:ext cx="2788920" cy="2774834"/>
          </a:xfrm>
          <a:prstGeom prst="rect">
            <a:avLst/>
          </a:prstGeom>
        </p:spPr>
      </p:pic>
      <p:pic>
        <p:nvPicPr>
          <p:cNvPr id="5" name="Grafik 4" descr="Ein Bild, das Text, darstellend enthält.&#10;&#10;Automatisch generierte Beschreibung">
            <a:extLst>
              <a:ext uri="{FF2B5EF4-FFF2-40B4-BE49-F238E27FC236}">
                <a16:creationId xmlns:a16="http://schemas.microsoft.com/office/drawing/2014/main" id="{39A9639D-0938-4FDB-82F4-AC25AD3D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" y="3437965"/>
            <a:ext cx="2788920" cy="27732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CC867C-2466-4FDA-A65A-987D9699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48" y="3437965"/>
            <a:ext cx="2788920" cy="27496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9F72C9-562B-4942-927C-2D3E2921D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284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CDBFA-90E4-40E9-9A2D-4DDE64F5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592" y="2359152"/>
            <a:ext cx="4434840" cy="3429000"/>
          </a:xfrm>
        </p:spPr>
        <p:txBody>
          <a:bodyPr>
            <a:normAutofit/>
          </a:bodyPr>
          <a:lstStyle/>
          <a:p>
            <a:r>
              <a:rPr lang="de-AT" sz="1900"/>
              <a:t>Theo – Projektleiter</a:t>
            </a:r>
          </a:p>
          <a:p>
            <a:pPr lvl="1"/>
            <a:r>
              <a:rPr lang="de-AT" sz="1900"/>
              <a:t>Index Seite, Styles und 2048</a:t>
            </a:r>
          </a:p>
          <a:p>
            <a:r>
              <a:rPr lang="de-AT" sz="1900"/>
              <a:t>Emil – Teammitglied</a:t>
            </a:r>
          </a:p>
          <a:p>
            <a:pPr lvl="1"/>
            <a:r>
              <a:rPr lang="de-AT" sz="1900"/>
              <a:t>Pong</a:t>
            </a:r>
          </a:p>
          <a:p>
            <a:r>
              <a:rPr lang="de-AT" sz="1900"/>
              <a:t>Kristof – Teammitglied</a:t>
            </a:r>
          </a:p>
          <a:p>
            <a:pPr lvl="1"/>
            <a:r>
              <a:rPr lang="de-AT" sz="1900"/>
              <a:t>Memory</a:t>
            </a:r>
          </a:p>
          <a:p>
            <a:r>
              <a:rPr lang="de-AT" sz="1900"/>
              <a:t>Max – Teammitglied </a:t>
            </a:r>
          </a:p>
          <a:p>
            <a:pPr lvl="1"/>
            <a:r>
              <a:rPr lang="de-AT" sz="1900"/>
              <a:t>TicTacToe</a:t>
            </a:r>
          </a:p>
        </p:txBody>
      </p:sp>
    </p:spTree>
    <p:extLst>
      <p:ext uri="{BB962C8B-B14F-4D97-AF65-F5344CB8AC3E}">
        <p14:creationId xmlns:p14="http://schemas.microsoft.com/office/powerpoint/2010/main" val="339459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7A5-A5E4-499C-83A5-81D502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de-AT"/>
              <a:t>Meilensteine</a:t>
            </a:r>
            <a:endParaRPr lang="de-AT" dirty="0"/>
          </a:p>
        </p:txBody>
      </p:sp>
      <p:sp>
        <p:nvSpPr>
          <p:cNvPr id="43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" descr="Kalender">
            <a:extLst>
              <a:ext uri="{FF2B5EF4-FFF2-40B4-BE49-F238E27FC236}">
                <a16:creationId xmlns:a16="http://schemas.microsoft.com/office/drawing/2014/main" id="{E67D4FC6-3765-43DE-99DA-8E9D72EF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18712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4253CA5E-FFD4-43A7-9232-FDE948A3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Jeder Meilenstein – Ein Spiel</a:t>
            </a:r>
          </a:p>
          <a:p>
            <a:r>
              <a:rPr lang="de-AT" sz="1800"/>
              <a:t>Pro Woche eines der Spiele </a:t>
            </a:r>
          </a:p>
          <a:p>
            <a:r>
              <a:rPr lang="de-AT" sz="1800"/>
              <a:t>1 Woche vor Abgabe – fertig </a:t>
            </a:r>
          </a:p>
        </p:txBody>
      </p:sp>
    </p:spTree>
    <p:extLst>
      <p:ext uri="{BB962C8B-B14F-4D97-AF65-F5344CB8AC3E}">
        <p14:creationId xmlns:p14="http://schemas.microsoft.com/office/powerpoint/2010/main" val="280117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8F8A854-A59C-4350-86F3-8D66792EB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68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C15C1-391A-4680-803C-2EA36E82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Memory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2314E4-3A5A-44F4-9729-B09A71EA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Einfaches Memory mit minimalistischen Design</a:t>
            </a:r>
          </a:p>
          <a:p>
            <a:r>
              <a:rPr lang="de-AT" sz="1800" dirty="0"/>
              <a:t>Die „Karten“ lassen sich mithilfe von Symbolen und Farben unterscheiden - Barrierefrei</a:t>
            </a:r>
          </a:p>
          <a:p>
            <a:r>
              <a:rPr lang="de-AT" sz="1800" dirty="0"/>
              <a:t>Am Ende des Spiels wird die Leistung mit 0-3 Sternen bewertet</a:t>
            </a:r>
          </a:p>
        </p:txBody>
      </p:sp>
    </p:spTree>
    <p:extLst>
      <p:ext uri="{BB962C8B-B14F-4D97-AF65-F5344CB8AC3E}">
        <p14:creationId xmlns:p14="http://schemas.microsoft.com/office/powerpoint/2010/main" val="109826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B1074B-A0DD-4F99-A5CF-FD50610E9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26" b="22734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0D903B4-C1EC-4F06-ABFC-EE9CEFFB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9072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AB55E3-9F96-438A-8061-B2C8A62A20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9" b="2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65C22C-6FAA-4B48-8868-C557A393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Pong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In Pong tritt man gegen einen Bot an, der mit jeder Runde besser wird.</a:t>
            </a:r>
          </a:p>
          <a:p>
            <a:r>
              <a:rPr lang="de-AT" sz="1800" dirty="0"/>
              <a:t>Das Spiel geht bis 10</a:t>
            </a:r>
          </a:p>
          <a:p>
            <a:r>
              <a:rPr lang="de-AT" sz="1800" dirty="0"/>
              <a:t>Steuerung erfolgt via Pfeiltasten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34014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FA6E269-BF3A-4A65-B927-DC70F9EA3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2" b="125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2048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Ein Spiel fürs Köpfchen</a:t>
            </a:r>
          </a:p>
          <a:p>
            <a:r>
              <a:rPr lang="de-AT" sz="1800" dirty="0"/>
              <a:t>Mithilfe der Pfeiltasten werden die Kästchen bewegt</a:t>
            </a:r>
          </a:p>
          <a:p>
            <a:r>
              <a:rPr lang="de-AT" sz="1800" dirty="0"/>
              <a:t>Die Zahlen werden beim erfolgreichen „Zusammenfügen“ mit 2 multipliziert. Man gewinnt, wenn eine der Boxen den Wert 2048 erreich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56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4Games </vt:lpstr>
      <vt:lpstr>Inhalt</vt:lpstr>
      <vt:lpstr>Projektvorstellung</vt:lpstr>
      <vt:lpstr>Team</vt:lpstr>
      <vt:lpstr>Meilensteine</vt:lpstr>
      <vt:lpstr>Memory</vt:lpstr>
      <vt:lpstr>PowerPoint-Präsentation</vt:lpstr>
      <vt:lpstr>Pong</vt:lpstr>
      <vt:lpstr>2048</vt:lpstr>
      <vt:lpstr>TicTacToe</vt:lpstr>
      <vt:lpstr>Beispiel</vt:lpstr>
      <vt:lpstr>Demo</vt:lpstr>
      <vt:lpstr>Lessons Learned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4Games</dc:title>
  <dc:creator>Max S.</dc:creator>
  <cp:lastModifiedBy>Krzysztof Matura</cp:lastModifiedBy>
  <cp:revision>17</cp:revision>
  <dcterms:created xsi:type="dcterms:W3CDTF">2021-06-13T12:31:47Z</dcterms:created>
  <dcterms:modified xsi:type="dcterms:W3CDTF">2021-06-14T09:17:57Z</dcterms:modified>
</cp:coreProperties>
</file>