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>
        <p:scale>
          <a:sx n="100" d="100"/>
          <a:sy n="100" d="100"/>
        </p:scale>
        <p:origin x="26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82C820-49DB-4CA2-91CE-A9B8852E4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5B2AC6-5808-44BF-A25F-28B0EC0FF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CC715B-30CB-46DE-A555-90342FA5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4B5B-0ECB-411A-9E8E-A37D0C43CBD1}" type="datetimeFigureOut">
              <a:rPr lang="de-AT" smtClean="0"/>
              <a:t>13.06.2021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1E3017-43EB-4077-B3BF-7442FE90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B23061-5E92-4D14-B1C5-4DADE1D7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BDE-C396-4D04-BAC9-C07E332A1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2367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4710-09F8-4A50-833C-BC4B4E718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3F01A8-0EDA-4C39-AE51-81527219E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9F4E69-AE4D-4FB1-AECC-37E665D1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4B5B-0ECB-411A-9E8E-A37D0C43CBD1}" type="datetimeFigureOut">
              <a:rPr lang="de-AT" smtClean="0"/>
              <a:t>13.06.2021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790644-296A-4DE7-BDE4-77640794C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9D9570-7FF7-4B74-A046-0B341270E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BDE-C396-4D04-BAC9-C07E332A1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7054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F010377-70B9-495F-8792-6D701E5F5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A37EBB-4D95-4163-A7E7-B2E22D84B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727025-F574-4FDA-B3ED-D4D20045E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4B5B-0ECB-411A-9E8E-A37D0C43CBD1}" type="datetimeFigureOut">
              <a:rPr lang="de-AT" smtClean="0"/>
              <a:t>13.06.2021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370738-2D54-4722-802D-DD1573D09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88EE3C-2025-4093-9F35-B3271CE2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BDE-C396-4D04-BAC9-C07E332A1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5993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6A1428-1B11-4AC0-AC42-89F33AFB2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F08E83-FDD1-4C22-95FF-336DDDBBD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B45A44-91CC-4C67-8340-EFF7E347F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4B5B-0ECB-411A-9E8E-A37D0C43CBD1}" type="datetimeFigureOut">
              <a:rPr lang="de-AT" smtClean="0"/>
              <a:t>13.06.2021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B5265E-FDBD-48CB-B22D-4AE06411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77E5CB-BAA7-405B-9459-CA39EA03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BDE-C396-4D04-BAC9-C07E332A1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05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2EBE40-B886-4605-891E-6FD8B759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2C1D78-1E83-46CC-887E-CC8030522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84C398-FD21-4172-9DE7-961C38FB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4B5B-0ECB-411A-9E8E-A37D0C43CBD1}" type="datetimeFigureOut">
              <a:rPr lang="de-AT" smtClean="0"/>
              <a:t>13.06.2021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5EF3F5-5938-4CCB-9758-E1745E3EC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8091AA-75C3-4B43-8D4B-3E4E6841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BDE-C396-4D04-BAC9-C07E332A1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258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53734-4909-45D2-8C56-89BE09E8D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C3B569-B4F9-4D38-A1C8-9730A18CA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938727-623D-4480-A4F1-C5D382E06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0E1A55-DC71-4E10-B896-543BCBC24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4B5B-0ECB-411A-9E8E-A37D0C43CBD1}" type="datetimeFigureOut">
              <a:rPr lang="de-AT" smtClean="0"/>
              <a:t>13.06.2021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A22AD1-6C3B-43D8-8372-E5C6CB932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9AB473-5573-4035-BBC4-9E16184C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BDE-C396-4D04-BAC9-C07E332A1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7197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7044CB-8DA9-4A5F-80FB-8EAAD089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EF249F-564C-453C-8E23-1CB4A9093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CE9091-748B-4F2E-AF51-F3746543B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AA89FE3-BEBD-4DCA-845C-108FF147C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ED77288-6D38-40C0-8FF5-877420BBF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EB80110-0F43-4AAC-886A-F6FDC6A1F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4B5B-0ECB-411A-9E8E-A37D0C43CBD1}" type="datetimeFigureOut">
              <a:rPr lang="de-AT" smtClean="0"/>
              <a:t>13.06.2021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D571939-42E6-422E-9C4D-76A84D3E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329D960-5A89-4E3E-8AFC-66E666AB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BDE-C396-4D04-BAC9-C07E332A1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224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8998BC-C1F4-4C6F-8516-D15EF31B2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999EA37-36B0-4065-8AD7-8E84CC48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4B5B-0ECB-411A-9E8E-A37D0C43CBD1}" type="datetimeFigureOut">
              <a:rPr lang="de-AT" smtClean="0"/>
              <a:t>13.06.2021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FABE4C-9194-44BC-8161-7361F691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72A838-0C82-48F5-B7AB-FD64211C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BDE-C396-4D04-BAC9-C07E332A1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655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EB4D2E2-E6F2-4A30-969F-65603C4F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4B5B-0ECB-411A-9E8E-A37D0C43CBD1}" type="datetimeFigureOut">
              <a:rPr lang="de-AT" smtClean="0"/>
              <a:t>13.06.2021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8850D3-1363-49BA-BBB0-0A46B917C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E81199-FAA6-41B9-96AB-DFA15E587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BDE-C396-4D04-BAC9-C07E332A1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134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F0F052-2362-40CB-9824-45B1DDB31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26458E-68D5-4FEB-8F59-8248D5EC2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05953E-F84B-4BAA-AB67-0CB549350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23B837-D9EB-40B0-A824-6790CB58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4B5B-0ECB-411A-9E8E-A37D0C43CBD1}" type="datetimeFigureOut">
              <a:rPr lang="de-AT" smtClean="0"/>
              <a:t>13.06.2021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676E2A-4630-4C47-9356-98A4CB80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EDEF0F-D336-4D69-8D12-91CB1C362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BDE-C396-4D04-BAC9-C07E332A1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968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67D552-4B38-45D6-A061-94E624B5F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52DA2ED-612E-44A9-ABA9-7FF9C73CE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DFEB06-C74A-4FA1-8E86-0EB693852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F3AE5D-B330-4DDC-B8A4-601F4148A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4B5B-0ECB-411A-9E8E-A37D0C43CBD1}" type="datetimeFigureOut">
              <a:rPr lang="de-AT" smtClean="0"/>
              <a:t>13.06.2021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199AD4-A7B0-49BE-86CC-337CE8DB6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4819ED-DDE0-423F-80E1-E4431A93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BDE-C396-4D04-BAC9-C07E332A1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213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4D8C0AA-5A5F-44A7-9426-A2DE1B3DB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4CC5E7-5CB7-4DD5-A7D2-397201AC8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2910BE-9AB4-4098-91CB-7D23152FB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04B5B-0ECB-411A-9E8E-A37D0C43CBD1}" type="datetimeFigureOut">
              <a:rPr lang="de-AT" smtClean="0"/>
              <a:t>13.06.2021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0510F3-97BC-4C25-8B26-274491B03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00C3A5-75AC-4A55-BE07-6FB8131EA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7BDE-C396-4D04-BAC9-C07E332A1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476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CB1C3C-C56E-4CBB-BB71-7A57FA408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de-AT">
                <a:solidFill>
                  <a:schemeClr val="bg1"/>
                </a:solidFill>
              </a:rPr>
              <a:t>4Games	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434BB9-F5E1-4250-A685-59AA59B2C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de-AT" sz="1100">
                <a:solidFill>
                  <a:schemeClr val="bg1"/>
                </a:solidFill>
              </a:rPr>
              <a:t>Emil Engelmeier</a:t>
            </a:r>
          </a:p>
          <a:p>
            <a:pPr algn="l"/>
            <a:r>
              <a:rPr lang="de-AT" sz="1100">
                <a:solidFill>
                  <a:schemeClr val="bg1"/>
                </a:solidFill>
              </a:rPr>
              <a:t>Kristof Matura</a:t>
            </a:r>
          </a:p>
          <a:p>
            <a:pPr algn="l"/>
            <a:r>
              <a:rPr lang="de-AT" sz="1100">
                <a:solidFill>
                  <a:schemeClr val="bg1"/>
                </a:solidFill>
              </a:rPr>
              <a:t>Theo Meinhardt</a:t>
            </a:r>
          </a:p>
          <a:p>
            <a:pPr algn="l"/>
            <a:r>
              <a:rPr lang="de-AT" sz="1100">
                <a:solidFill>
                  <a:schemeClr val="bg1"/>
                </a:solidFill>
              </a:rPr>
              <a:t>Max Schuller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C9DB26E-4BC4-4961-8541-4E8188E68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60678"/>
            <a:ext cx="4047843" cy="396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37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896403-0736-482C-804E-414726D2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AT" sz="5400" dirty="0">
                <a:solidFill>
                  <a:srgbClr val="FFFFFF"/>
                </a:solidFill>
              </a:rPr>
              <a:t>Beispiel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B8AE41E-057F-4B4F-BC6F-7E8A809E8F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414" y="2426817"/>
            <a:ext cx="2437836" cy="399763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nhaltsplatzhalter 5" descr="Ein Bild, das Text, Himmel, Antenne enthält.&#10;&#10;Automatisch generierte Beschreibung">
            <a:extLst>
              <a:ext uri="{FF2B5EF4-FFF2-40B4-BE49-F238E27FC236}">
                <a16:creationId xmlns:a16="http://schemas.microsoft.com/office/drawing/2014/main" id="{E2B3E38A-8429-42AF-B6DA-E5884BB109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124" y="2426818"/>
            <a:ext cx="259846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92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6A1735-5A81-4408-B756-B829B613F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34110"/>
            <a:ext cx="5936370" cy="3466213"/>
          </a:xfrm>
        </p:spPr>
        <p:txBody>
          <a:bodyPr anchor="b">
            <a:normAutofit/>
          </a:bodyPr>
          <a:lstStyle/>
          <a:p>
            <a:pPr algn="l"/>
            <a:r>
              <a:rPr lang="de-AT" sz="720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67FA78-5136-4D09-A763-D57C3D811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180354"/>
            <a:ext cx="5649289" cy="1279978"/>
          </a:xfrm>
        </p:spPr>
        <p:txBody>
          <a:bodyPr anchor="t">
            <a:normAutofit/>
          </a:bodyPr>
          <a:lstStyle/>
          <a:p>
            <a:pPr algn="l"/>
            <a:endParaRPr lang="de-A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756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5D9CAE-11C7-4195-B7E7-D51395C8D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de-AT" dirty="0" err="1"/>
              <a:t>Lessons</a:t>
            </a:r>
            <a:r>
              <a:rPr lang="de-AT" dirty="0"/>
              <a:t> </a:t>
            </a:r>
            <a:r>
              <a:rPr lang="de-AT" dirty="0" err="1"/>
              <a:t>Learned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C4CAE2-BC16-4A3C-9E47-158F642C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219" y="994145"/>
            <a:ext cx="5156364" cy="4832498"/>
          </a:xfrm>
        </p:spPr>
        <p:txBody>
          <a:bodyPr anchor="ctr">
            <a:normAutofit/>
          </a:bodyPr>
          <a:lstStyle/>
          <a:p>
            <a:r>
              <a:rPr lang="de-AT" sz="2100" dirty="0" err="1"/>
              <a:t>Gfgf</a:t>
            </a:r>
            <a:endParaRPr lang="de-AT" sz="2100" dirty="0"/>
          </a:p>
          <a:p>
            <a:r>
              <a:rPr lang="de-AT" sz="2100" dirty="0" err="1"/>
              <a:t>Gfgf</a:t>
            </a:r>
            <a:endParaRPr lang="de-AT" sz="2100" dirty="0"/>
          </a:p>
          <a:p>
            <a:r>
              <a:rPr lang="de-AT" sz="2100" dirty="0" err="1"/>
              <a:t>Fgfg</a:t>
            </a:r>
            <a:endParaRPr lang="de-AT" sz="2100" dirty="0"/>
          </a:p>
          <a:p>
            <a:r>
              <a:rPr lang="de-AT" sz="2100" dirty="0" err="1"/>
              <a:t>Gfg</a:t>
            </a:r>
            <a:endParaRPr lang="de-AT" sz="2100" dirty="0"/>
          </a:p>
          <a:p>
            <a:endParaRPr lang="de-AT" sz="2100" dirty="0"/>
          </a:p>
        </p:txBody>
      </p:sp>
    </p:spTree>
    <p:extLst>
      <p:ext uri="{BB962C8B-B14F-4D97-AF65-F5344CB8AC3E}">
        <p14:creationId xmlns:p14="http://schemas.microsoft.com/office/powerpoint/2010/main" val="2487580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B5751-820D-486A-9E54-C96AA3976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330" y="803325"/>
            <a:ext cx="5314536" cy="1325563"/>
          </a:xfrm>
        </p:spPr>
        <p:txBody>
          <a:bodyPr>
            <a:normAutofit/>
          </a:bodyPr>
          <a:lstStyle/>
          <a:p>
            <a:r>
              <a:rPr lang="de-AT"/>
              <a:t>Vielen Dank für Ihre Aufmerksamkeit!</a:t>
            </a:r>
          </a:p>
        </p:txBody>
      </p:sp>
      <p:sp>
        <p:nvSpPr>
          <p:cNvPr id="22" name="Freeform: Shape 1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81CF030-5B7F-43AE-AEBE-F086891119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5" r="1" b="1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7FB1E491-4DA9-459C-8AFF-6A05C6437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329" y="2279018"/>
            <a:ext cx="5314543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Quadruple the fun!</a:t>
            </a:r>
          </a:p>
        </p:txBody>
      </p:sp>
    </p:spTree>
    <p:extLst>
      <p:ext uri="{BB962C8B-B14F-4D97-AF65-F5344CB8AC3E}">
        <p14:creationId xmlns:p14="http://schemas.microsoft.com/office/powerpoint/2010/main" val="98215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Freeform: Shape 79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2" name="Freeform: Shape 81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F122EF-38BD-4734-BF81-4D96BAB2C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de-AT"/>
              <a:t>Inhalt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FFAFE8-812D-4A69-A212-B44B867A1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219" y="994145"/>
            <a:ext cx="5156364" cy="4832498"/>
          </a:xfrm>
        </p:spPr>
        <p:txBody>
          <a:bodyPr anchor="ctr">
            <a:normAutofit/>
          </a:bodyPr>
          <a:lstStyle/>
          <a:p>
            <a:r>
              <a:rPr lang="de-AT" sz="2100" dirty="0"/>
              <a:t>Projektvorstellung</a:t>
            </a:r>
          </a:p>
          <a:p>
            <a:r>
              <a:rPr lang="de-AT" sz="2100" dirty="0"/>
              <a:t>Teamvorstellung</a:t>
            </a:r>
          </a:p>
          <a:p>
            <a:r>
              <a:rPr lang="de-AT" sz="2100" dirty="0"/>
              <a:t>Meilensteine</a:t>
            </a:r>
          </a:p>
          <a:p>
            <a:r>
              <a:rPr lang="de-AT" sz="2100" dirty="0"/>
              <a:t>Spiele</a:t>
            </a:r>
          </a:p>
          <a:p>
            <a:r>
              <a:rPr lang="de-AT" sz="2100" dirty="0"/>
              <a:t>Produktpräsentation</a:t>
            </a:r>
          </a:p>
          <a:p>
            <a:r>
              <a:rPr lang="de-AT" sz="2100" dirty="0"/>
              <a:t>Was haben wir gelernt?</a:t>
            </a:r>
          </a:p>
        </p:txBody>
      </p:sp>
    </p:spTree>
    <p:extLst>
      <p:ext uri="{BB962C8B-B14F-4D97-AF65-F5344CB8AC3E}">
        <p14:creationId xmlns:p14="http://schemas.microsoft.com/office/powerpoint/2010/main" val="1567033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5613CB-72E2-4C4B-A5C8-D39A67806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de-AT" sz="3400"/>
              <a:t>Projektvorstellung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F57CF6-03E1-4A65-B161-FB215A720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219" y="994145"/>
            <a:ext cx="5156364" cy="4832498"/>
          </a:xfrm>
        </p:spPr>
        <p:txBody>
          <a:bodyPr anchor="ctr">
            <a:normAutofit/>
          </a:bodyPr>
          <a:lstStyle/>
          <a:p>
            <a:r>
              <a:rPr lang="de-AT" sz="2100" dirty="0"/>
              <a:t>4Games</a:t>
            </a:r>
          </a:p>
          <a:p>
            <a:r>
              <a:rPr lang="de-AT" sz="2100" dirty="0"/>
              <a:t>Spiele Webseite</a:t>
            </a:r>
          </a:p>
          <a:p>
            <a:r>
              <a:rPr lang="de-AT" sz="2100" dirty="0"/>
              <a:t>Vier verschiedene Spiele</a:t>
            </a:r>
          </a:p>
          <a:p>
            <a:r>
              <a:rPr lang="de-AT" sz="2100" dirty="0"/>
              <a:t>Memory, </a:t>
            </a:r>
            <a:r>
              <a:rPr lang="de-AT" sz="2100" dirty="0" err="1"/>
              <a:t>TicTacToe</a:t>
            </a:r>
            <a:r>
              <a:rPr lang="de-AT" sz="2100" dirty="0"/>
              <a:t>, Pong und 2048</a:t>
            </a:r>
          </a:p>
          <a:p>
            <a:r>
              <a:rPr lang="de-AT" sz="2100" dirty="0"/>
              <a:t>Slogan: </a:t>
            </a:r>
            <a:r>
              <a:rPr lang="de-AT" sz="2100" dirty="0" err="1"/>
              <a:t>Quadruple</a:t>
            </a:r>
            <a:r>
              <a:rPr lang="de-AT" sz="2100" dirty="0"/>
              <a:t> the </a:t>
            </a:r>
            <a:r>
              <a:rPr lang="de-AT" sz="2100" dirty="0" err="1"/>
              <a:t>fun</a:t>
            </a:r>
            <a:endParaRPr lang="de-AT" sz="2100" dirty="0"/>
          </a:p>
        </p:txBody>
      </p:sp>
    </p:spTree>
    <p:extLst>
      <p:ext uri="{BB962C8B-B14F-4D97-AF65-F5344CB8AC3E}">
        <p14:creationId xmlns:p14="http://schemas.microsoft.com/office/powerpoint/2010/main" val="2826138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8135EBA-B3A3-4F88-BCB1-D0C8E63F4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B355C0-CCD4-476A-BC1D-039DEFC0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2592" y="978408"/>
            <a:ext cx="4434840" cy="1106424"/>
          </a:xfrm>
        </p:spPr>
        <p:txBody>
          <a:bodyPr anchor="b">
            <a:normAutofit/>
          </a:bodyPr>
          <a:lstStyle/>
          <a:p>
            <a:r>
              <a:rPr lang="de-AT" sz="3300"/>
              <a:t>Team</a:t>
            </a:r>
          </a:p>
        </p:txBody>
      </p:sp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2CD27495-DF5A-4197-AEE3-EBBFBDC46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40" y="456825"/>
            <a:ext cx="2775575" cy="2788920"/>
          </a:xfrm>
          <a:prstGeom prst="rect">
            <a:avLst/>
          </a:prstGeom>
        </p:spPr>
      </p:pic>
      <p:pic>
        <p:nvPicPr>
          <p:cNvPr id="9" name="Grafik 8" descr="Ein Bild, das Text, alt enthält.&#10;&#10;Automatisch generierte Beschreibung">
            <a:extLst>
              <a:ext uri="{FF2B5EF4-FFF2-40B4-BE49-F238E27FC236}">
                <a16:creationId xmlns:a16="http://schemas.microsoft.com/office/drawing/2014/main" id="{2D162798-1E66-4E4C-AEB5-F811DB84F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947" y="470910"/>
            <a:ext cx="2788920" cy="2774834"/>
          </a:xfrm>
          <a:prstGeom prst="rect">
            <a:avLst/>
          </a:prstGeom>
        </p:spPr>
      </p:pic>
      <p:pic>
        <p:nvPicPr>
          <p:cNvPr id="5" name="Grafik 4" descr="Ein Bild, das Text, darstellend enthält.&#10;&#10;Automatisch generierte Beschreibung">
            <a:extLst>
              <a:ext uri="{FF2B5EF4-FFF2-40B4-BE49-F238E27FC236}">
                <a16:creationId xmlns:a16="http://schemas.microsoft.com/office/drawing/2014/main" id="{39A9639D-0938-4FDB-82F4-AC25AD3D6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96" y="3437965"/>
            <a:ext cx="2788920" cy="277325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8CC867C-2466-4FDA-A65A-987D969996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948" y="3437965"/>
            <a:ext cx="2788920" cy="274963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9F72C9-562B-4942-927C-2D3E2921D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284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ACDBFA-90E4-40E9-9A2D-4DDE64F52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2592" y="2359152"/>
            <a:ext cx="4434840" cy="3429000"/>
          </a:xfrm>
        </p:spPr>
        <p:txBody>
          <a:bodyPr>
            <a:normAutofit/>
          </a:bodyPr>
          <a:lstStyle/>
          <a:p>
            <a:r>
              <a:rPr lang="de-AT" sz="1900"/>
              <a:t>Theo – Projektleiter</a:t>
            </a:r>
          </a:p>
          <a:p>
            <a:pPr lvl="1"/>
            <a:r>
              <a:rPr lang="de-AT" sz="1900"/>
              <a:t>Index Seite, Styles und 2048</a:t>
            </a:r>
          </a:p>
          <a:p>
            <a:r>
              <a:rPr lang="de-AT" sz="1900"/>
              <a:t>Emil – Teammitglied</a:t>
            </a:r>
          </a:p>
          <a:p>
            <a:pPr lvl="1"/>
            <a:r>
              <a:rPr lang="de-AT" sz="1900"/>
              <a:t>Pong</a:t>
            </a:r>
          </a:p>
          <a:p>
            <a:r>
              <a:rPr lang="de-AT" sz="1900"/>
              <a:t>Kristof – Teammitglied</a:t>
            </a:r>
          </a:p>
          <a:p>
            <a:pPr lvl="1"/>
            <a:r>
              <a:rPr lang="de-AT" sz="1900"/>
              <a:t>Memory</a:t>
            </a:r>
          </a:p>
          <a:p>
            <a:r>
              <a:rPr lang="de-AT" sz="1900"/>
              <a:t>Max – Teammitglied </a:t>
            </a:r>
          </a:p>
          <a:p>
            <a:pPr lvl="1"/>
            <a:r>
              <a:rPr lang="de-AT" sz="1900"/>
              <a:t>TicTacToe</a:t>
            </a:r>
          </a:p>
        </p:txBody>
      </p:sp>
    </p:spTree>
    <p:extLst>
      <p:ext uri="{BB962C8B-B14F-4D97-AF65-F5344CB8AC3E}">
        <p14:creationId xmlns:p14="http://schemas.microsoft.com/office/powerpoint/2010/main" val="3394599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027A5-A5E4-499C-83A5-81D502553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134" y="1396289"/>
            <a:ext cx="5006336" cy="1325563"/>
          </a:xfrm>
        </p:spPr>
        <p:txBody>
          <a:bodyPr>
            <a:normAutofit/>
          </a:bodyPr>
          <a:lstStyle/>
          <a:p>
            <a:r>
              <a:rPr lang="de-AT"/>
              <a:t>Meilensteine</a:t>
            </a:r>
            <a:endParaRPr lang="de-AT" dirty="0"/>
          </a:p>
        </p:txBody>
      </p:sp>
      <p:sp>
        <p:nvSpPr>
          <p:cNvPr id="43" name="Freeform: Shape 8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4" name="Picture 4" descr="Kalender">
            <a:extLst>
              <a:ext uri="{FF2B5EF4-FFF2-40B4-BE49-F238E27FC236}">
                <a16:creationId xmlns:a16="http://schemas.microsoft.com/office/drawing/2014/main" id="{E67D4FC6-3765-43DE-99DA-8E9D72EF88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53" r="18712" b="-1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5" name="Inhaltsplatzhalter 2">
            <a:extLst>
              <a:ext uri="{FF2B5EF4-FFF2-40B4-BE49-F238E27FC236}">
                <a16:creationId xmlns:a16="http://schemas.microsoft.com/office/drawing/2014/main" id="{4253CA5E-FFD4-43A7-9232-FDE948A32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8578" y="2871982"/>
            <a:ext cx="5004073" cy="3181684"/>
          </a:xfrm>
        </p:spPr>
        <p:txBody>
          <a:bodyPr anchor="t">
            <a:normAutofit/>
          </a:bodyPr>
          <a:lstStyle/>
          <a:p>
            <a:r>
              <a:rPr lang="de-AT" sz="1800"/>
              <a:t>Jeder Meilenstein – Ein Spiel</a:t>
            </a:r>
          </a:p>
          <a:p>
            <a:r>
              <a:rPr lang="de-AT" sz="1800"/>
              <a:t>Pro Woche eines der Spiele </a:t>
            </a:r>
          </a:p>
          <a:p>
            <a:r>
              <a:rPr lang="de-AT" sz="1800"/>
              <a:t>1 Woche vor Abgabe – fertig </a:t>
            </a:r>
          </a:p>
        </p:txBody>
      </p:sp>
    </p:spTree>
    <p:extLst>
      <p:ext uri="{BB962C8B-B14F-4D97-AF65-F5344CB8AC3E}">
        <p14:creationId xmlns:p14="http://schemas.microsoft.com/office/powerpoint/2010/main" val="2801170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A8F8A854-A59C-4350-86F3-8D66792EB9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168"/>
          <a:stretch/>
        </p:blipFill>
        <p:spPr>
          <a:xfrm>
            <a:off x="2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6C15C1-391A-4680-803C-2EA36E82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36" y="1396289"/>
            <a:ext cx="4819952" cy="1325563"/>
          </a:xfrm>
        </p:spPr>
        <p:txBody>
          <a:bodyPr>
            <a:normAutofit/>
          </a:bodyPr>
          <a:lstStyle/>
          <a:p>
            <a:r>
              <a:rPr lang="de-AT" dirty="0"/>
              <a:t>Memory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12314E4-3A5A-44F4-9729-B09A71EA0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435" y="2871982"/>
            <a:ext cx="4819951" cy="3181684"/>
          </a:xfrm>
        </p:spPr>
        <p:txBody>
          <a:bodyPr anchor="t">
            <a:normAutofit/>
          </a:bodyPr>
          <a:lstStyle/>
          <a:p>
            <a:r>
              <a:rPr lang="de-AT" sz="1800"/>
              <a:t>Bla</a:t>
            </a:r>
          </a:p>
          <a:p>
            <a:r>
              <a:rPr lang="de-AT" sz="1800"/>
              <a:t>Bla</a:t>
            </a:r>
          </a:p>
          <a:p>
            <a:r>
              <a:rPr lang="de-AT" sz="1800"/>
              <a:t>bla</a:t>
            </a:r>
          </a:p>
        </p:txBody>
      </p:sp>
    </p:spTree>
    <p:extLst>
      <p:ext uri="{BB962C8B-B14F-4D97-AF65-F5344CB8AC3E}">
        <p14:creationId xmlns:p14="http://schemas.microsoft.com/office/powerpoint/2010/main" val="1098260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165C22C-6FAA-4B48-8868-C557A393E7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7" r="2" b="2"/>
          <a:stretch/>
        </p:blipFill>
        <p:spPr>
          <a:xfrm>
            <a:off x="2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2CD205-A316-4654-9307-57E7C8905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36" y="1396289"/>
            <a:ext cx="4819952" cy="1325563"/>
          </a:xfrm>
        </p:spPr>
        <p:txBody>
          <a:bodyPr>
            <a:normAutofit/>
          </a:bodyPr>
          <a:lstStyle/>
          <a:p>
            <a:r>
              <a:rPr lang="de-AT" dirty="0"/>
              <a:t>Pong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7C2F55-26B4-4AB4-9423-331F1D0CE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435" y="2871982"/>
            <a:ext cx="4819951" cy="3181684"/>
          </a:xfrm>
        </p:spPr>
        <p:txBody>
          <a:bodyPr anchor="t">
            <a:normAutofit/>
          </a:bodyPr>
          <a:lstStyle/>
          <a:p>
            <a:r>
              <a:rPr lang="de-AT" sz="1800"/>
              <a:t>Bla</a:t>
            </a:r>
          </a:p>
          <a:p>
            <a:r>
              <a:rPr lang="de-AT" sz="1800"/>
              <a:t>Bla</a:t>
            </a:r>
          </a:p>
          <a:p>
            <a:r>
              <a:rPr lang="de-AT" sz="1800"/>
              <a:t>Bla</a:t>
            </a:r>
          </a:p>
          <a:p>
            <a:endParaRPr lang="de-AT" sz="1800"/>
          </a:p>
        </p:txBody>
      </p:sp>
    </p:spTree>
    <p:extLst>
      <p:ext uri="{BB962C8B-B14F-4D97-AF65-F5344CB8AC3E}">
        <p14:creationId xmlns:p14="http://schemas.microsoft.com/office/powerpoint/2010/main" val="2340149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FFA6E269-BF3A-4A65-B927-DC70F9EA39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" r="2" b="1250"/>
          <a:stretch/>
        </p:blipFill>
        <p:spPr>
          <a:xfrm>
            <a:off x="2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2CD205-A316-4654-9307-57E7C8905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36" y="1396289"/>
            <a:ext cx="4819952" cy="1325563"/>
          </a:xfrm>
        </p:spPr>
        <p:txBody>
          <a:bodyPr>
            <a:normAutofit/>
          </a:bodyPr>
          <a:lstStyle/>
          <a:p>
            <a:r>
              <a:rPr lang="de-AT" dirty="0"/>
              <a:t>2048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7C2F55-26B4-4AB4-9423-331F1D0CE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435" y="2871982"/>
            <a:ext cx="4819951" cy="3181684"/>
          </a:xfrm>
        </p:spPr>
        <p:txBody>
          <a:bodyPr anchor="t">
            <a:normAutofit/>
          </a:bodyPr>
          <a:lstStyle/>
          <a:p>
            <a:r>
              <a:rPr lang="de-AT" sz="1800"/>
              <a:t>Bla</a:t>
            </a:r>
          </a:p>
          <a:p>
            <a:r>
              <a:rPr lang="de-AT" sz="1800"/>
              <a:t>Bla</a:t>
            </a:r>
          </a:p>
          <a:p>
            <a:r>
              <a:rPr lang="de-AT" sz="1800"/>
              <a:t>Bla</a:t>
            </a:r>
          </a:p>
          <a:p>
            <a:endParaRPr lang="de-AT" sz="1800"/>
          </a:p>
        </p:txBody>
      </p:sp>
    </p:spTree>
    <p:extLst>
      <p:ext uri="{BB962C8B-B14F-4D97-AF65-F5344CB8AC3E}">
        <p14:creationId xmlns:p14="http://schemas.microsoft.com/office/powerpoint/2010/main" val="2099552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17F8130F-0D02-456C-BA29-8C159CDB08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7" r="2" b="2"/>
          <a:stretch/>
        </p:blipFill>
        <p:spPr>
          <a:xfrm>
            <a:off x="2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2CD205-A316-4654-9307-57E7C8905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36" y="1396289"/>
            <a:ext cx="4819952" cy="1325563"/>
          </a:xfrm>
        </p:spPr>
        <p:txBody>
          <a:bodyPr>
            <a:normAutofit/>
          </a:bodyPr>
          <a:lstStyle/>
          <a:p>
            <a:r>
              <a:rPr lang="de-AT" dirty="0" err="1"/>
              <a:t>TicTacToe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7C2F55-26B4-4AB4-9423-331F1D0CE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435" y="2871982"/>
            <a:ext cx="4819951" cy="3181684"/>
          </a:xfrm>
        </p:spPr>
        <p:txBody>
          <a:bodyPr anchor="t">
            <a:normAutofit/>
          </a:bodyPr>
          <a:lstStyle/>
          <a:p>
            <a:r>
              <a:rPr lang="de-AT" sz="1800" dirty="0"/>
              <a:t>Klassisches </a:t>
            </a:r>
            <a:r>
              <a:rPr lang="de-AT" sz="1800" dirty="0" err="1"/>
              <a:t>TicTacToe</a:t>
            </a:r>
            <a:endParaRPr lang="de-AT" sz="1800" dirty="0"/>
          </a:p>
          <a:p>
            <a:r>
              <a:rPr lang="de-AT" sz="1800" dirty="0"/>
              <a:t>Punktezähler</a:t>
            </a:r>
          </a:p>
          <a:p>
            <a:r>
              <a:rPr lang="de-AT" sz="1800" dirty="0"/>
              <a:t>Sieg oder Unentschieden</a:t>
            </a:r>
          </a:p>
          <a:p>
            <a:endParaRPr lang="de-AT" sz="1800" dirty="0"/>
          </a:p>
        </p:txBody>
      </p:sp>
    </p:spTree>
    <p:extLst>
      <p:ext uri="{BB962C8B-B14F-4D97-AF65-F5344CB8AC3E}">
        <p14:creationId xmlns:p14="http://schemas.microsoft.com/office/powerpoint/2010/main" val="1949456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Breitbild</PresentationFormat>
  <Paragraphs>56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4Games </vt:lpstr>
      <vt:lpstr>Inhalt</vt:lpstr>
      <vt:lpstr>Projektvorstellung</vt:lpstr>
      <vt:lpstr>Team</vt:lpstr>
      <vt:lpstr>Meilensteine</vt:lpstr>
      <vt:lpstr>Memory</vt:lpstr>
      <vt:lpstr>Pong</vt:lpstr>
      <vt:lpstr>2048</vt:lpstr>
      <vt:lpstr>TicTacToe</vt:lpstr>
      <vt:lpstr>Beispiel</vt:lpstr>
      <vt:lpstr>Demo</vt:lpstr>
      <vt:lpstr>Lessons Learned</vt:lpstr>
      <vt:lpstr>Vielen Dank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4Games</dc:title>
  <dc:creator>Max S.</dc:creator>
  <cp:lastModifiedBy>Max S.</cp:lastModifiedBy>
  <cp:revision>13</cp:revision>
  <dcterms:created xsi:type="dcterms:W3CDTF">2021-06-13T12:31:47Z</dcterms:created>
  <dcterms:modified xsi:type="dcterms:W3CDTF">2021-06-13T16:10:50Z</dcterms:modified>
</cp:coreProperties>
</file>