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312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_rels/slideLayout308.xml.rels" ContentType="application/vnd.openxmlformats-package.relationships+xml"/>
  <Override PartName="/ppt/slideLayouts/_rels/slideLayout307.xml.rels" ContentType="application/vnd.openxmlformats-package.relationships+xml"/>
  <Override PartName="/ppt/slideLayouts/_rels/slideLayout306.xml.rels" ContentType="application/vnd.openxmlformats-package.relationships+xml"/>
  <Override PartName="/ppt/slideLayouts/_rels/slideLayout304.xml.rels" ContentType="application/vnd.openxmlformats-package.relationships+xml"/>
  <Override PartName="/ppt/slideLayouts/_rels/slideLayout303.xml.rels" ContentType="application/vnd.openxmlformats-package.relationships+xml"/>
  <Override PartName="/ppt/slideLayouts/_rels/slideLayout302.xml.rels" ContentType="application/vnd.openxmlformats-package.relationships+xml"/>
  <Override PartName="/ppt/slideLayouts/_rels/slideLayout299.xml.rels" ContentType="application/vnd.openxmlformats-package.relationships+xml"/>
  <Override PartName="/ppt/slideLayouts/_rels/slideLayout298.xml.rels" ContentType="application/vnd.openxmlformats-package.relationships+xml"/>
  <Override PartName="/ppt/slideLayouts/_rels/slideLayout297.xml.rels" ContentType="application/vnd.openxmlformats-package.relationships+xml"/>
  <Override PartName="/ppt/slideLayouts/_rels/slideLayout296.xml.rels" ContentType="application/vnd.openxmlformats-package.relationships+xml"/>
  <Override PartName="/ppt/slideLayouts/_rels/slideLayout294.xml.rels" ContentType="application/vnd.openxmlformats-package.relationships+xml"/>
  <Override PartName="/ppt/slideLayouts/_rels/slideLayout293.xml.rels" ContentType="application/vnd.openxmlformats-package.relationships+xml"/>
  <Override PartName="/ppt/slideLayouts/_rels/slideLayout289.xml.rels" ContentType="application/vnd.openxmlformats-package.relationships+xml"/>
  <Override PartName="/ppt/slideLayouts/_rels/slideLayout288.xml.rels" ContentType="application/vnd.openxmlformats-package.relationships+xml"/>
  <Override PartName="/ppt/slideLayouts/_rels/slideLayout287.xml.rels" ContentType="application/vnd.openxmlformats-package.relationships+xml"/>
  <Override PartName="/ppt/slideLayouts/_rels/slideLayout286.xml.rels" ContentType="application/vnd.openxmlformats-package.relationships+xml"/>
  <Override PartName="/ppt/slideLayouts/_rels/slideLayout285.xml.rels" ContentType="application/vnd.openxmlformats-package.relationships+xml"/>
  <Override PartName="/ppt/slideLayouts/_rels/slideLayout284.xml.rels" ContentType="application/vnd.openxmlformats-package.relationships+xml"/>
  <Override PartName="/ppt/slideLayouts/_rels/slideLayout282.xml.rels" ContentType="application/vnd.openxmlformats-package.relationships+xml"/>
  <Override PartName="/ppt/slideLayouts/_rels/slideLayout279.xml.rels" ContentType="application/vnd.openxmlformats-package.relationships+xml"/>
  <Override PartName="/ppt/slideLayouts/_rels/slideLayout278.xml.rels" ContentType="application/vnd.openxmlformats-package.relationships+xml"/>
  <Override PartName="/ppt/slideLayouts/_rels/slideLayout277.xml.rels" ContentType="application/vnd.openxmlformats-package.relationships+xml"/>
  <Override PartName="/ppt/slideLayouts/_rels/slideLayout276.xml.rels" ContentType="application/vnd.openxmlformats-package.relationships+xml"/>
  <Override PartName="/ppt/slideLayouts/_rels/slideLayout275.xml.rels" ContentType="application/vnd.openxmlformats-package.relationships+xml"/>
  <Override PartName="/ppt/slideLayouts/_rels/slideLayout274.xml.rels" ContentType="application/vnd.openxmlformats-package.relationships+xml"/>
  <Override PartName="/ppt/slideLayouts/_rels/slideLayout273.xml.rels" ContentType="application/vnd.openxmlformats-package.relationships+xml"/>
  <Override PartName="/ppt/slideLayouts/_rels/slideLayout301.xml.rels" ContentType="application/vnd.openxmlformats-package.relationships+xml"/>
  <Override PartName="/ppt/slideLayouts/_rels/slideLayout272.xml.rels" ContentType="application/vnd.openxmlformats-package.relationships+xml"/>
  <Override PartName="/ppt/slideLayouts/_rels/slideLayout300.xml.rels" ContentType="application/vnd.openxmlformats-package.relationships+xml"/>
  <Override PartName="/ppt/slideLayouts/_rels/slideLayout271.xml.rels" ContentType="application/vnd.openxmlformats-package.relationships+xml"/>
  <Override PartName="/ppt/slideLayouts/_rels/slideLayout269.xml.rels" ContentType="application/vnd.openxmlformats-package.relationships+xml"/>
  <Override PartName="/ppt/slideLayouts/_rels/slideLayout268.xml.rels" ContentType="application/vnd.openxmlformats-package.relationships+xml"/>
  <Override PartName="/ppt/slideLayouts/_rels/slideLayout267.xml.rels" ContentType="application/vnd.openxmlformats-package.relationships+xml"/>
  <Override PartName="/ppt/slideLayouts/_rels/slideLayout263.xml.rels" ContentType="application/vnd.openxmlformats-package.relationships+xml"/>
  <Override PartName="/ppt/slideLayouts/_rels/slideLayout262.xml.rels" ContentType="application/vnd.openxmlformats-package.relationships+xml"/>
  <Override PartName="/ppt/slideLayouts/_rels/slideLayout261.xml.rels" ContentType="application/vnd.openxmlformats-package.relationships+xml"/>
  <Override PartName="/ppt/slideLayouts/_rels/slideLayout260.xml.rels" ContentType="application/vnd.openxmlformats-package.relationships+xml"/>
  <Override PartName="/ppt/slideLayouts/_rels/slideLayout259.xml.rels" ContentType="application/vnd.openxmlformats-package.relationships+xml"/>
  <Override PartName="/ppt/slideLayouts/_rels/slideLayout258.xml.rels" ContentType="application/vnd.openxmlformats-package.relationships+xml"/>
  <Override PartName="/ppt/slideLayouts/_rels/slideLayout257.xml.rels" ContentType="application/vnd.openxmlformats-package.relationships+xml"/>
  <Override PartName="/ppt/slideLayouts/_rels/slideLayout256.xml.rels" ContentType="application/vnd.openxmlformats-package.relationships+xml"/>
  <Override PartName="/ppt/slideLayouts/_rels/slideLayout305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264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255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9.xml.rels" ContentType="application/vnd.openxmlformats-package.relationships+xml"/>
  <Override PartName="/ppt/slideLayouts/_rels/slideLayout254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253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52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3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3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8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12.xml.rels" ContentType="application/vnd.openxmlformats-package.relationships+xml"/>
  <Override PartName="/ppt/slideLayouts/_rels/slideLayout28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66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29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65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28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290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291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292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24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93.xml.rels" ContentType="application/vnd.openxmlformats-package.relationships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198.xml" ContentType="application/vnd.openxmlformats-officedocument.presentationml.slideLayout+xml"/>
  <Override PartName="/ppt/charts/chart56.xml" ContentType="application/vnd.openxmlformats-officedocument.drawingml.chart+xml"/>
  <Override PartName="/ppt/charts/chart55.xml" ContentType="application/vnd.openxmlformats-officedocument.drawingml.chart+xml"/>
  <Override PartName="/ppt/charts/chart54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26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6.xml.rels" ContentType="application/vnd.openxmlformats-package.relationships+xml"/>
  <Override PartName="/ppt/slideMasters/slideMaster22.xml" ContentType="application/vnd.openxmlformats-officedocument.presentationml.slideMaster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5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6.xml" ContentType="application/vnd.openxmlformats-officedocument.theme+xml"/>
  <Override PartName="/ppt/theme/theme3.xml" ContentType="application/vnd.openxmlformats-officedocument.theme+xml"/>
  <Override PartName="/ppt/theme/theme11.xml" ContentType="application/vnd.openxmlformats-officedocument.theme+xml"/>
  <Override PartName="/ppt/theme/theme17.xml" ContentType="application/vnd.openxmlformats-officedocument.theme+xml"/>
  <Override PartName="/ppt/theme/theme4.xml" ContentType="application/vnd.openxmlformats-officedocument.theme+xml"/>
  <Override PartName="/ppt/theme/theme12.xml" ContentType="application/vnd.openxmlformats-officedocument.theme+xml"/>
  <Override PartName="/ppt/theme/theme5.xml" ContentType="application/vnd.openxmlformats-officedocument.theme+xml"/>
  <Override PartName="/ppt/theme/theme18.xml" ContentType="application/vnd.openxmlformats-officedocument.theme+xml"/>
  <Override PartName="/ppt/theme/theme6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_rels/presentation.xml.rels" ContentType="application/vnd.openxmlformats-package.relationships+xml"/>
  <Override PartName="/ppt/media/image26.jpeg" ContentType="image/jpeg"/>
  <Override PartName="/ppt/media/image25.png" ContentType="image/png"/>
  <Override PartName="/ppt/media/image10.png" ContentType="image/png"/>
  <Override PartName="/ppt/media/image24.png" ContentType="image/png"/>
  <Override PartName="/ppt/media/image9.png" ContentType="image/png"/>
  <Override PartName="/ppt/media/image8.png" ContentType="image/png"/>
  <Override PartName="/ppt/media/image6.jpeg" ContentType="image/jpeg"/>
  <Override PartName="/ppt/media/image12.png" ContentType="image/png"/>
  <Override PartName="/ppt/media/image5.jpeg" ContentType="image/jpeg"/>
  <Override PartName="/ppt/media/image1.jpeg" ContentType="image/jpeg"/>
  <Override PartName="/ppt/media/image11.png" ContentType="image/png"/>
  <Override PartName="/ppt/media/image21.png" ContentType="image/png"/>
  <Override PartName="/ppt/media/image3.jpeg" ContentType="image/jpeg"/>
  <Override PartName="/ppt/media/image16.png" ContentType="image/png"/>
  <Override PartName="/ppt/media/image4.jpeg" ContentType="image/jpeg"/>
  <Override PartName="/ppt/media/image13.png" ContentType="image/png"/>
  <Override PartName="/ppt/media/image14.png" ContentType="image/png"/>
  <Override PartName="/ppt/media/image23.jpeg" ContentType="image/jpeg"/>
  <Override PartName="/ppt/media/image15.png" ContentType="image/png"/>
  <Override PartName="/ppt/media/image17.png" ContentType="image/png"/>
  <Override PartName="/ppt/media/image2.jpeg" ContentType="image/jpeg"/>
  <Override PartName="/ppt/media/image18.png" ContentType="image/png"/>
  <Override PartName="/ppt/media/image19.png" ContentType="image/png"/>
  <Override PartName="/ppt/media/image20.png" ContentType="image/png"/>
  <Override PartName="/ppt/media/image7.png" ContentType="image/png"/>
  <Override PartName="/ppt/media/image22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  <p:sldMasterId id="2147483934" r:id="rId24"/>
    <p:sldMasterId id="2147483947" r:id="rId25"/>
    <p:sldMasterId id="2147483960" r:id="rId26"/>
    <p:sldMasterId id="2147483973" r:id="rId27"/>
  </p:sldMasterIdLst>
  <p:notesMasterIdLst>
    <p:notesMasterId r:id="rId28"/>
  </p:notes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notesMaster" Target="notesMasters/notesMaster1.xml"/><Relationship Id="rId29" Type="http://schemas.openxmlformats.org/officeDocument/2006/relationships/slide" Target="slides/slide1.xml"/><Relationship Id="rId30" Type="http://schemas.openxmlformats.org/officeDocument/2006/relationships/slide" Target="slides/slide2.xml"/><Relationship Id="rId31" Type="http://schemas.openxmlformats.org/officeDocument/2006/relationships/slide" Target="slides/slide3.xml"/><Relationship Id="rId32" Type="http://schemas.openxmlformats.org/officeDocument/2006/relationships/slide" Target="slides/slide4.xml"/><Relationship Id="rId33" Type="http://schemas.openxmlformats.org/officeDocument/2006/relationships/slide" Target="slides/slide5.xml"/><Relationship Id="rId34" Type="http://schemas.openxmlformats.org/officeDocument/2006/relationships/slide" Target="slides/slide6.xml"/><Relationship Id="rId35" Type="http://schemas.openxmlformats.org/officeDocument/2006/relationships/slide" Target="slides/slide7.xml"/><Relationship Id="rId36" Type="http://schemas.openxmlformats.org/officeDocument/2006/relationships/slide" Target="slides/slide8.xml"/><Relationship Id="rId37" Type="http://schemas.openxmlformats.org/officeDocument/2006/relationships/slide" Target="slides/slide9.xml"/><Relationship Id="rId38" Type="http://schemas.openxmlformats.org/officeDocument/2006/relationships/slide" Target="slides/slide10.xml"/><Relationship Id="rId39" Type="http://schemas.openxmlformats.org/officeDocument/2006/relationships/slide" Target="slides/slide11.xml"/><Relationship Id="rId40" Type="http://schemas.openxmlformats.org/officeDocument/2006/relationships/slide" Target="slides/slide12.xml"/><Relationship Id="rId41" Type="http://schemas.openxmlformats.org/officeDocument/2006/relationships/slide" Target="slides/slide13.xml"/><Relationship Id="rId42" Type="http://schemas.openxmlformats.org/officeDocument/2006/relationships/slide" Target="slides/slide14.xml"/><Relationship Id="rId43" Type="http://schemas.openxmlformats.org/officeDocument/2006/relationships/slide" Target="slides/slide15.xml"/><Relationship Id="rId44" Type="http://schemas.openxmlformats.org/officeDocument/2006/relationships/slide" Target="slides/slide16.xml"/><Relationship Id="rId45" Type="http://schemas.openxmlformats.org/officeDocument/2006/relationships/slide" Target="slides/slide17.xml"/><Relationship Id="rId46" Type="http://schemas.openxmlformats.org/officeDocument/2006/relationships/slide" Target="slides/slide18.xml"/><Relationship Id="rId47" Type="http://schemas.openxmlformats.org/officeDocument/2006/relationships/slide" Target="slides/slide19.xml"/><Relationship Id="rId48" Type="http://schemas.openxmlformats.org/officeDocument/2006/relationships/slide" Target="slides/slide20.xml"/><Relationship Id="rId49" Type="http://schemas.openxmlformats.org/officeDocument/2006/relationships/slide" Target="slides/slide21.xml"/><Relationship Id="rId50" Type="http://schemas.openxmlformats.org/officeDocument/2006/relationships/slide" Target="slides/slide22.xml"/><Relationship Id="rId51" Type="http://schemas.openxmlformats.org/officeDocument/2006/relationships/slide" Target="slides/slide23.xml"/><Relationship Id="rId52" Type="http://schemas.openxmlformats.org/officeDocument/2006/relationships/slide" Target="slides/slide24.xml"/><Relationship Id="rId53" Type="http://schemas.openxmlformats.org/officeDocument/2006/relationships/slide" Target="slides/slide25.xml"/><Relationship Id="rId54" Type="http://schemas.openxmlformats.org/officeDocument/2006/relationships/slide" Target="slides/slide26.xml"/><Relationship Id="rId55" Type="http://schemas.openxmlformats.org/officeDocument/2006/relationships/slide" Target="slides/slide27.xml"/><Relationship Id="rId56" Type="http://schemas.openxmlformats.org/officeDocument/2006/relationships/slide" Target="slides/slide28.xml"/><Relationship Id="rId57" Type="http://schemas.openxmlformats.org/officeDocument/2006/relationships/slide" Target="slides/slide29.xml"/><Relationship Id="rId58" Type="http://schemas.openxmlformats.org/officeDocument/2006/relationships/slide" Target="slides/slide30.xml"/><Relationship Id="rId59" Type="http://schemas.openxmlformats.org/officeDocument/2006/relationships/slide" Target="slides/slide31.xml"/>
</Relationships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2800" spc="117" strike="noStrike">
                <a:solidFill>
                  <a:srgbClr val="6b6b7c"/>
                </a:solidFill>
                <a:latin typeface="Calibri"/>
              </a:defRPr>
            </a:pPr>
            <a:r>
              <a:rPr b="1" sz="2800" spc="117" strike="noStrike">
                <a:solidFill>
                  <a:srgbClr val="6b6b7c"/>
                </a:solidFill>
                <a:latin typeface="Calibri"/>
              </a:rPr>
              <a:t>Chart Title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percent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8cf96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1" sz="1600" spc="-1" strike="noStrike">
                    <a:solidFill>
                      <a:srgbClr val="ffffff"/>
                    </a:solidFill>
                    <a:latin typeface="Calibri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9933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1" sz="1600" spc="-1" strike="noStrike">
                    <a:solidFill>
                      <a:srgbClr val="ffffff"/>
                    </a:solidFill>
                    <a:latin typeface="Calibri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f3c77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1" sz="1600" spc="-1" strike="noStrike">
                    <a:solidFill>
                      <a:srgbClr val="ffffff"/>
                    </a:solidFill>
                    <a:latin typeface="Calibri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79"/>
        <c:overlap val="100"/>
        <c:axId val="25896435"/>
        <c:axId val="6049006"/>
      </c:barChart>
      <c:catAx>
        <c:axId val="25896435"/>
        <c:scaling>
          <c:orientation val="minMax"/>
        </c:scaling>
        <c:delete val="0"/>
        <c:axPos val="b"/>
        <c:majorGridlines>
          <c:spPr>
            <a:ln w="9360">
              <a:solidFill>
                <a:srgbClr val="dcdce1"/>
              </a:solidFill>
              <a:round/>
            </a:ln>
          </c:spPr>
        </c:majorGridlines>
        <c:numFmt formatCode="DD/MM/YYYY" sourceLinked="1"/>
        <c:majorTickMark val="none"/>
        <c:minorTickMark val="none"/>
        <c:tickLblPos val="nextTo"/>
        <c:spPr>
          <a:ln w="9360">
            <a:solidFill>
              <a:srgbClr val="dcdce1"/>
            </a:solidFill>
            <a:round/>
          </a:ln>
        </c:spPr>
        <c:txPr>
          <a:bodyPr/>
          <a:lstStyle/>
          <a:p>
            <a:pPr>
              <a:defRPr b="0" sz="1400" spc="117" strike="noStrike">
                <a:solidFill>
                  <a:srgbClr val="6b6b7c"/>
                </a:solidFill>
                <a:latin typeface="Calibri"/>
              </a:defRPr>
            </a:pPr>
          </a:p>
        </c:txPr>
        <c:crossAx val="6049006"/>
        <c:crosses val="autoZero"/>
        <c:auto val="1"/>
        <c:lblAlgn val="ctr"/>
        <c:lblOffset val="100"/>
      </c:catAx>
      <c:valAx>
        <c:axId val="6049006"/>
        <c:scaling>
          <c:orientation val="minMax"/>
        </c:scaling>
        <c:delete val="1"/>
        <c:axPos val="l"/>
        <c:numFmt formatCode="0%" sourceLinked="0"/>
        <c:majorTickMark val="none"/>
        <c:minorTickMark val="none"/>
        <c:tickLblPos val="nextTo"/>
        <c:spPr>
          <a:ln w="6480">
            <a:solidFill>
              <a:srgbClr val="8d8d8e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25252b"/>
                </a:solidFill>
                <a:latin typeface="Calibri"/>
              </a:defRPr>
            </a:pPr>
          </a:p>
        </c:txPr>
        <c:crossAx val="25896435"/>
        <c:crosses val="autoZero"/>
      </c:valAx>
      <c:spPr>
        <a:noFill/>
        <a:ln>
          <a:noFill/>
        </a:ln>
      </c:spPr>
    </c:plotArea>
    <c:legend>
      <c:legendPos val="t"/>
      <c:overlay val="0"/>
      <c:spPr>
        <a:noFill/>
        <a:ln>
          <a:noFill/>
        </a:ln>
      </c:spPr>
      <c:txPr>
        <a:bodyPr/>
        <a:lstStyle/>
        <a:p>
          <a:pPr>
            <a:defRPr b="0" sz="1400" spc="-1" strike="noStrike">
              <a:solidFill>
                <a:srgbClr val="6b6b7c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08cf96"/>
            </a:solidFill>
            <a:ln>
              <a:noFill/>
            </a:ln>
          </c:spPr>
          <c:explosion val="0"/>
          <c:dPt>
            <c:idx val="0"/>
            <c:spPr>
              <a:solidFill>
                <a:srgbClr val="ef3c77"/>
              </a:solidFill>
              <a:ln w="19080">
                <a:noFill/>
              </a:ln>
            </c:spPr>
          </c:dPt>
          <c:dPt>
            <c:idx val="1"/>
            <c:spPr>
              <a:solidFill>
                <a:srgbClr val="404152"/>
              </a:solidFill>
              <a:ln w="19080">
                <a:noFill/>
              </a:ln>
            </c:spPr>
          </c:dPt>
          <c:dLbls>
            <c:numFmt formatCode="General" sourceLinked="1"/>
            <c:dLbl>
              <c:idx val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25252b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25252b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</c:dLbl>
            <c:txPr>
              <a:bodyPr/>
              <a:lstStyle/>
              <a:p>
                <a:pPr>
                  <a:defRPr b="0" sz="1000" spc="-1" strike="noStrike">
                    <a:solidFill>
                      <a:srgbClr val="25252b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</c:ser>
        <c:firstSliceAng val="0"/>
        <c:holeSize val="50"/>
      </c:doughnutChart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08cf96"/>
            </a:solidFill>
            <a:ln>
              <a:noFill/>
            </a:ln>
          </c:spPr>
          <c:explosion val="0"/>
          <c:dPt>
            <c:idx val="0"/>
            <c:spPr>
              <a:solidFill>
                <a:srgbClr val="08cf96"/>
              </a:solidFill>
              <a:ln w="19080">
                <a:noFill/>
              </a:ln>
            </c:spPr>
          </c:dPt>
          <c:dPt>
            <c:idx val="1"/>
            <c:spPr>
              <a:solidFill>
                <a:srgbClr val="404152"/>
              </a:solidFill>
              <a:ln w="19080">
                <a:noFill/>
              </a:ln>
            </c:spPr>
          </c:dPt>
          <c:dLbls>
            <c:numFmt formatCode="General" sourceLinked="1"/>
            <c:dLbl>
              <c:idx val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25252b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25252b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</c:dLbl>
            <c:txPr>
              <a:bodyPr/>
              <a:lstStyle/>
              <a:p>
                <a:pPr>
                  <a:defRPr b="0" sz="1000" spc="-1" strike="noStrike">
                    <a:solidFill>
                      <a:srgbClr val="25252b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28</c:v>
                </c:pt>
                <c:pt idx="1">
                  <c:v>72</c:v>
                </c:pt>
              </c:numCache>
            </c:numRef>
          </c:val>
        </c:ser>
        <c:firstSliceAng val="0"/>
        <c:holeSize val="50"/>
      </c:doughnutChart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08cf96"/>
            </a:solidFill>
            <a:ln>
              <a:noFill/>
            </a:ln>
          </c:spPr>
          <c:explosion val="0"/>
          <c:dPt>
            <c:idx val="0"/>
            <c:spPr>
              <a:solidFill>
                <a:srgbClr val="ff9933"/>
              </a:solidFill>
              <a:ln w="19080">
                <a:noFill/>
              </a:ln>
            </c:spPr>
          </c:dPt>
          <c:dPt>
            <c:idx val="1"/>
            <c:spPr>
              <a:solidFill>
                <a:srgbClr val="404152"/>
              </a:solidFill>
              <a:ln w="19080">
                <a:noFill/>
              </a:ln>
            </c:spPr>
          </c:dPt>
          <c:dLbls>
            <c:numFmt formatCode="General" sourceLinked="1"/>
            <c:dLbl>
              <c:idx val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25252b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25252b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</c:dLbl>
            <c:txPr>
              <a:bodyPr/>
              <a:lstStyle/>
              <a:p>
                <a:pPr>
                  <a:defRPr b="0" sz="1000" spc="-1" strike="noStrike">
                    <a:solidFill>
                      <a:srgbClr val="25252b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</c:ser>
        <c:firstSliceAng val="0"/>
        <c:holeSize val="50"/>
      </c:doughnutChart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08cf96"/>
            </a:solidFill>
            <a:ln>
              <a:noFill/>
            </a:ln>
          </c:spPr>
          <c:explosion val="0"/>
          <c:dPt>
            <c:idx val="0"/>
            <c:spPr>
              <a:solidFill>
                <a:srgbClr val="3598fe"/>
              </a:solidFill>
              <a:ln w="19080">
                <a:noFill/>
              </a:ln>
            </c:spPr>
          </c:dPt>
          <c:dPt>
            <c:idx val="1"/>
            <c:spPr>
              <a:solidFill>
                <a:srgbClr val="404152"/>
              </a:solidFill>
              <a:ln w="19080">
                <a:noFill/>
              </a:ln>
            </c:spPr>
          </c:dPt>
          <c:dLbls>
            <c:numFmt formatCode="General" sourceLinked="1"/>
            <c:dLbl>
              <c:idx val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25252b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25252b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</c:dLbl>
            <c:txPr>
              <a:bodyPr/>
              <a:lstStyle/>
              <a:p>
                <a:pPr>
                  <a:defRPr b="0" sz="1000" spc="-1" strike="noStrike">
                    <a:solidFill>
                      <a:srgbClr val="25252b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</c:ser>
        <c:firstSliceAng val="0"/>
        <c:holeSize val="50"/>
      </c:doughnutChart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08cf96"/>
            </a:solidFill>
            <a:ln>
              <a:noFill/>
            </a:ln>
          </c:spPr>
          <c:explosion val="0"/>
          <c:dPt>
            <c:idx val="0"/>
            <c:spPr>
              <a:solidFill>
                <a:srgbClr val="e7e6e6"/>
              </a:solidFill>
              <a:ln w="19080">
                <a:noFill/>
              </a:ln>
            </c:spPr>
          </c:dPt>
          <c:dPt>
            <c:idx val="1"/>
            <c:spPr>
              <a:solidFill>
                <a:srgbClr val="404152"/>
              </a:solidFill>
              <a:ln w="19080">
                <a:noFill/>
              </a:ln>
            </c:spPr>
          </c:dPt>
          <c:dLbls>
            <c:numFmt formatCode="General" sourceLinked="1"/>
            <c:dLbl>
              <c:idx val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25252b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25252b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</c:dLbl>
            <c:txPr>
              <a:bodyPr/>
              <a:lstStyle/>
              <a:p>
                <a:pPr>
                  <a:defRPr b="0" sz="1000" spc="-1" strike="noStrike">
                    <a:solidFill>
                      <a:srgbClr val="25252b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</c:ser>
        <c:firstSliceAng val="0"/>
        <c:holeSize val="50"/>
      </c:doughnutChart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08cf96"/>
            </a:solidFill>
            <a:ln>
              <a:noFill/>
            </a:ln>
          </c:spPr>
          <c:explosion val="0"/>
          <c:dPt>
            <c:idx val="0"/>
            <c:spPr>
              <a:solidFill>
                <a:srgbClr val="fdef54"/>
              </a:solidFill>
              <a:ln w="19080">
                <a:noFill/>
              </a:ln>
            </c:spPr>
          </c:dPt>
          <c:dPt>
            <c:idx val="1"/>
            <c:spPr>
              <a:solidFill>
                <a:srgbClr val="404152"/>
              </a:solidFill>
              <a:ln w="19080">
                <a:noFill/>
              </a:ln>
            </c:spPr>
          </c:dPt>
          <c:dLbls>
            <c:numFmt formatCode="General" sourceLinked="1"/>
            <c:dLbl>
              <c:idx val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25252b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25252b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</c:dLbl>
            <c:txPr>
              <a:bodyPr/>
              <a:lstStyle/>
              <a:p>
                <a:pPr>
                  <a:defRPr b="0" sz="1000" spc="-1" strike="noStrike">
                    <a:solidFill>
                      <a:srgbClr val="25252b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firstSliceAng val="0"/>
        <c:holeSize val="50"/>
      </c:doughnutChart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25252b"/>
                </a:solidFill>
                <a:latin typeface="Calibri"/>
              </a:rPr>
              <a:t>Cliquez pour déplacer la diapo</a:t>
            </a:r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1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1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16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16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16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DF29931-EDC2-4DFE-8C66-33F8A6FEFDAF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171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F78B71D-CD68-4A76-9E9E-4F033150FF59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3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2EE5721-B1F8-497B-A18B-31DE234D4705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4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B335804-8C54-4353-A288-077A946003D3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4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1A07943-5CAD-4F6E-BD3C-D4EEDE994885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4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B958271-5FFB-4095-B719-21B24DFE98A6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188F181-5776-46A2-9B0F-FCA1756C2E2F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5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E9D7DC7-9A13-4D11-BA64-DAF58301590F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5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454F950-64FE-4476-AEAC-592D8386C174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766A725-8D80-44DB-ABBF-682717E51CEC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CFE7560-C638-4381-8EAB-4C4FC1709565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6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9F00814-FF64-48AC-99CE-1351661A7D5E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r>
              <a:rPr b="0" lang="fr-FR" sz="2000" spc="-1" strike="noStrike">
                <a:latin typeface="Arial"/>
              </a:rPr>
              <a:t>remercier mon tuteur en entreprise, Hervé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SERRRADJ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les membres du service Réseau &amp;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Télécom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mes professeurs du lycée Touchard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71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FDCBAEE-5817-41AE-9541-6E6A9B113365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6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3E5B476-C9C0-4170-8287-3AEF28A9CA26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6357F60-9396-40B2-8377-4B18894C1BC9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7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236262C-8404-4CFC-BFFF-5ADD8AF78FD3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7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91D7457-6A41-4FDD-8833-638EE1FBA4F3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8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ED81EE4-997C-4274-86F8-4A42114B238A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8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EDCFB1D-6BFB-4058-983B-6D0FA9647AC9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8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1F8DD58-0CF0-4FF1-AE74-ACC59BA45B07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4D810DB-5493-45FA-A007-624088B224A9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9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DD9E560-D546-4A47-A825-911433C2AD84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E83D398-EEFE-49CE-9095-BD04E7C9CCE5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1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2E91ACE-E7C6-46C5-9C59-E267F167A52C}" type="slidenum">
              <a:rPr b="0" lang="fr-FR" sz="1200" spc="-1" strike="noStrike">
                <a:latin typeface="Times New Roman"/>
              </a:rPr>
              <a:t>30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9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BF315AE-AFD6-4484-95DC-BED8987B51B9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8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80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8EBE269-F6CD-4331-BDE0-2D1C1C460E13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r>
              <a:rPr b="0" lang="fr-FR" sz="1800" spc="-1" strike="noStrike">
                <a:latin typeface="Arial"/>
              </a:rPr>
              <a:t>remercier mon tuteur en entreprise, Hervé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SERRRADJ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les membres du service Réseau &amp;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Télécom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mes professeurs du lycée Touchard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2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0DBEF2B-3813-4288-A629-6032C14E4366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2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AA22573-025F-426D-A768-18D7B67B5968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2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8FDF571-E9C3-42FB-A563-C6189795AAA4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2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8FD859-0A4A-4D61-959A-117CE7647698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3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CCD2641-8307-47F3-91C1-E3626F1981E5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3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DBAB947-C9F0-4E30-AD2F-EFB6FE730BE8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5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6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49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0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0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0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4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5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5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5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9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9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9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59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0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7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7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8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8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8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8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6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6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6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6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8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8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8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8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9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9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9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9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9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9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9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9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4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9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4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5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5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5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9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9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</p:sldLayout>
</file>

<file path=ppt/slideLayouts/slideLayout2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9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9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9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9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9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2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2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2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3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3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</p:sldLayout>
</file>

<file path=ppt/slideLayouts/slideLayout2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</p:sldLayout>
</file>

<file path=ppt/slideLayouts/slideLayout2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</p:sldLayout>
</file>

<file path=ppt/slideLayouts/slideLayout2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0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2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3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3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3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</p:sldLayout>
</file>

<file path=ppt/slideLayouts/slideLayout3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3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3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3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3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4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3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5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5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5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5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7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2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6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  <p:sp>
        <p:nvSpPr>
          <p:cNvPr id="36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0.xml"/><Relationship Id="rId8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4.xml"/><Relationship Id="rId12" Type="http://schemas.openxmlformats.org/officeDocument/2006/relationships/slideLayout" Target="../slideLayouts/slideLayout215.xml"/><Relationship Id="rId13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26.xml"/><Relationship Id="rId12" Type="http://schemas.openxmlformats.org/officeDocument/2006/relationships/slideLayout" Target="../slideLayouts/slideLayout227.xml"/><Relationship Id="rId13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4.xml"/><Relationship Id="rId8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38.xml"/><Relationship Id="rId12" Type="http://schemas.openxmlformats.org/officeDocument/2006/relationships/slideLayout" Target="../slideLayouts/slideLayout239.xml"/><Relationship Id="rId13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42.xml"/><Relationship Id="rId6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4.xml"/><Relationship Id="rId8" Type="http://schemas.openxmlformats.org/officeDocument/2006/relationships/slideLayout" Target="../slideLayouts/slideLayout245.xml"/><Relationship Id="rId9" Type="http://schemas.openxmlformats.org/officeDocument/2006/relationships/slideLayout" Target="../slideLayouts/slideLayout246.xml"/><Relationship Id="rId10" Type="http://schemas.openxmlformats.org/officeDocument/2006/relationships/slideLayout" Target="../slideLayouts/slideLayout247.xml"/><Relationship Id="rId11" Type="http://schemas.openxmlformats.org/officeDocument/2006/relationships/slideLayout" Target="../slideLayouts/slideLayout248.xml"/><Relationship Id="rId12" Type="http://schemas.openxmlformats.org/officeDocument/2006/relationships/slideLayout" Target="../slideLayouts/slideLayout249.xml"/><Relationship Id="rId13" Type="http://schemas.openxmlformats.org/officeDocument/2006/relationships/slideLayout" Target="../slideLayouts/slideLayout250.xml"/><Relationship Id="rId14" Type="http://schemas.openxmlformats.org/officeDocument/2006/relationships/slideLayout" Target="../slideLayouts/slideLayout251.xml"/><Relationship Id="rId15" Type="http://schemas.openxmlformats.org/officeDocument/2006/relationships/slideLayout" Target="../slideLayouts/slideLayout25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6.xml"/><Relationship Id="rId8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0.xml"/><Relationship Id="rId12" Type="http://schemas.openxmlformats.org/officeDocument/2006/relationships/slideLayout" Target="../slideLayouts/slideLayout261.xml"/><Relationship Id="rId13" Type="http://schemas.openxmlformats.org/officeDocument/2006/relationships/slideLayout" Target="../slideLayouts/slideLayout262.xml"/><Relationship Id="rId14" Type="http://schemas.openxmlformats.org/officeDocument/2006/relationships/slideLayout" Target="../slideLayouts/slideLayout263.xml"/><Relationship Id="rId15" Type="http://schemas.openxmlformats.org/officeDocument/2006/relationships/slideLayout" Target="../slideLayouts/slideLayout264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65.xml"/><Relationship Id="rId3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70.xml"/><Relationship Id="rId8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2.xml"/><Relationship Id="rId10" Type="http://schemas.openxmlformats.org/officeDocument/2006/relationships/slideLayout" Target="../slideLayouts/slideLayout273.xml"/><Relationship Id="rId11" Type="http://schemas.openxmlformats.org/officeDocument/2006/relationships/slideLayout" Target="../slideLayouts/slideLayout274.xml"/><Relationship Id="rId12" Type="http://schemas.openxmlformats.org/officeDocument/2006/relationships/slideLayout" Target="../slideLayouts/slideLayout275.xml"/><Relationship Id="rId13" Type="http://schemas.openxmlformats.org/officeDocument/2006/relationships/slideLayout" Target="../slideLayouts/slideLayout276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77.xml"/><Relationship Id="rId3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2.xml"/><Relationship Id="rId8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86.xml"/><Relationship Id="rId12" Type="http://schemas.openxmlformats.org/officeDocument/2006/relationships/slideLayout" Target="../slideLayouts/slideLayout287.xml"/><Relationship Id="rId13" Type="http://schemas.openxmlformats.org/officeDocument/2006/relationships/slideLayout" Target="../slideLayouts/slideLayout288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89.xml"/><Relationship Id="rId3" Type="http://schemas.openxmlformats.org/officeDocument/2006/relationships/slideLayout" Target="../slideLayouts/slideLayout290.xml"/><Relationship Id="rId4" Type="http://schemas.openxmlformats.org/officeDocument/2006/relationships/slideLayout" Target="../slideLayouts/slideLayout291.xml"/><Relationship Id="rId5" Type="http://schemas.openxmlformats.org/officeDocument/2006/relationships/slideLayout" Target="../slideLayouts/slideLayout292.xml"/><Relationship Id="rId6" Type="http://schemas.openxmlformats.org/officeDocument/2006/relationships/slideLayout" Target="../slideLayouts/slideLayout293.xml"/><Relationship Id="rId7" Type="http://schemas.openxmlformats.org/officeDocument/2006/relationships/slideLayout" Target="../slideLayouts/slideLayout294.xml"/><Relationship Id="rId8" Type="http://schemas.openxmlformats.org/officeDocument/2006/relationships/slideLayout" Target="../slideLayouts/slideLayout295.xml"/><Relationship Id="rId9" Type="http://schemas.openxmlformats.org/officeDocument/2006/relationships/slideLayout" Target="../slideLayouts/slideLayout296.xml"/><Relationship Id="rId10" Type="http://schemas.openxmlformats.org/officeDocument/2006/relationships/slideLayout" Target="../slideLayouts/slideLayout297.xml"/><Relationship Id="rId11" Type="http://schemas.openxmlformats.org/officeDocument/2006/relationships/slideLayout" Target="../slideLayouts/slideLayout298.xml"/><Relationship Id="rId12" Type="http://schemas.openxmlformats.org/officeDocument/2006/relationships/slideLayout" Target="../slideLayouts/slideLayout299.xml"/><Relationship Id="rId13" Type="http://schemas.openxmlformats.org/officeDocument/2006/relationships/slideLayout" Target="../slideLayouts/slideLayout300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01.xml"/><Relationship Id="rId3" Type="http://schemas.openxmlformats.org/officeDocument/2006/relationships/slideLayout" Target="../slideLayouts/slideLayout302.xml"/><Relationship Id="rId4" Type="http://schemas.openxmlformats.org/officeDocument/2006/relationships/slideLayout" Target="../slideLayouts/slideLayout303.xml"/><Relationship Id="rId5" Type="http://schemas.openxmlformats.org/officeDocument/2006/relationships/slideLayout" Target="../slideLayouts/slideLayout304.xml"/><Relationship Id="rId6" Type="http://schemas.openxmlformats.org/officeDocument/2006/relationships/slideLayout" Target="../slideLayouts/slideLayout305.xml"/><Relationship Id="rId7" Type="http://schemas.openxmlformats.org/officeDocument/2006/relationships/slideLayout" Target="../slideLayouts/slideLayout306.xml"/><Relationship Id="rId8" Type="http://schemas.openxmlformats.org/officeDocument/2006/relationships/slideLayout" Target="../slideLayouts/slideLayout307.xml"/><Relationship Id="rId9" Type="http://schemas.openxmlformats.org/officeDocument/2006/relationships/slideLayout" Target="../slideLayouts/slideLayout308.xml"/><Relationship Id="rId10" Type="http://schemas.openxmlformats.org/officeDocument/2006/relationships/slideLayout" Target="../slideLayouts/slideLayout309.xml"/><Relationship Id="rId11" Type="http://schemas.openxmlformats.org/officeDocument/2006/relationships/slideLayout" Target="../slideLayouts/slideLayout310.xml"/><Relationship Id="rId12" Type="http://schemas.openxmlformats.org/officeDocument/2006/relationships/slideLayout" Target="../slideLayouts/slideLayout311.xml"/><Relationship Id="rId13" Type="http://schemas.openxmlformats.org/officeDocument/2006/relationships/slideLayout" Target="../slideLayouts/slideLayout31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1142424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4856A39-0E47-4792-853E-CD72D174DD5B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6</a:t>
            </a:fld>
            <a:endParaRPr b="0" lang="fr-FR" sz="1200" spc="-1" strike="noStrike">
              <a:latin typeface="Times New Roman"/>
            </a:endParaRPr>
          </a:p>
        </p:txBody>
      </p:sp>
      <p:grpSp>
        <p:nvGrpSpPr>
          <p:cNvPr id="4" name="Group 5"/>
          <p:cNvGrpSpPr/>
          <p:nvPr/>
        </p:nvGrpSpPr>
        <p:grpSpPr>
          <a:xfrm>
            <a:off x="3215520" y="564120"/>
            <a:ext cx="2001960" cy="2170440"/>
            <a:chOff x="3215520" y="564120"/>
            <a:chExt cx="2001960" cy="2170440"/>
          </a:xfrm>
        </p:grpSpPr>
        <p:sp>
          <p:nvSpPr>
            <p:cNvPr id="5" name="CustomShape 6"/>
            <p:cNvSpPr/>
            <p:nvPr/>
          </p:nvSpPr>
          <p:spPr>
            <a:xfrm flipH="1">
              <a:off x="3215520" y="564120"/>
              <a:ext cx="1899360" cy="2170440"/>
            </a:xfrm>
            <a:custGeom>
              <a:avLst/>
              <a:gdLst/>
              <a:ahLst/>
              <a:rect l="l" t="t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 flipH="1">
              <a:off x="4463640" y="2004840"/>
              <a:ext cx="753480" cy="718200"/>
            </a:xfrm>
            <a:custGeom>
              <a:avLst/>
              <a:gdLst/>
              <a:ahLst/>
              <a:rect l="l" t="t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" name="CustomShape 8"/>
          <p:cNvSpPr/>
          <p:nvPr/>
        </p:nvSpPr>
        <p:spPr>
          <a:xfrm>
            <a:off x="4038480" y="1709640"/>
            <a:ext cx="4114440" cy="460404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4038480" y="2247840"/>
            <a:ext cx="4114440" cy="238716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fr-FR" sz="4400" spc="-1" strike="noStrike">
                <a:solidFill>
                  <a:srgbClr val="25252b"/>
                </a:solidFill>
                <a:latin typeface="Calibri"/>
              </a:rPr>
              <a:t>Click to edit Master title style</a:t>
            </a:r>
            <a:endParaRPr b="0" lang="fr-FR" sz="44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Cliquez pour éditer le format du plan de texte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latin typeface="Calibri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Quatrième niveau de plan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25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 rot="5400000">
            <a:off x="1142424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83520" cy="6857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416" name="Group 3"/>
          <p:cNvGrpSpPr/>
          <p:nvPr/>
        </p:nvGrpSpPr>
        <p:grpSpPr>
          <a:xfrm>
            <a:off x="8295120" y="307800"/>
            <a:ext cx="2001960" cy="2170440"/>
            <a:chOff x="8295120" y="307800"/>
            <a:chExt cx="2001960" cy="2170440"/>
          </a:xfrm>
        </p:grpSpPr>
        <p:sp>
          <p:nvSpPr>
            <p:cNvPr id="417" name="CustomShape 4"/>
            <p:cNvSpPr/>
            <p:nvPr/>
          </p:nvSpPr>
          <p:spPr>
            <a:xfrm flipH="1">
              <a:off x="8295120" y="307800"/>
              <a:ext cx="1899360" cy="2170440"/>
            </a:xfrm>
            <a:custGeom>
              <a:avLst/>
              <a:gdLst/>
              <a:ahLst/>
              <a:rect l="l" t="t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5"/>
            <p:cNvSpPr/>
            <p:nvPr/>
          </p:nvSpPr>
          <p:spPr>
            <a:xfrm flipH="1">
              <a:off x="9543240" y="1748520"/>
              <a:ext cx="753480" cy="718200"/>
            </a:xfrm>
            <a:custGeom>
              <a:avLst/>
              <a:gdLst/>
              <a:ahLst/>
              <a:rect l="l" t="t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9" name="CustomShape 6"/>
          <p:cNvSpPr/>
          <p:nvPr/>
        </p:nvSpPr>
        <p:spPr>
          <a:xfrm>
            <a:off x="7238880" y="1709640"/>
            <a:ext cx="4114440" cy="460404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0" name="PlaceHolder 7"/>
          <p:cNvSpPr>
            <a:spLocks noGrp="1"/>
          </p:cNvSpPr>
          <p:nvPr>
            <p:ph type="title"/>
          </p:nvPr>
        </p:nvSpPr>
        <p:spPr>
          <a:xfrm>
            <a:off x="7238880" y="1709640"/>
            <a:ext cx="4114440" cy="28522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Click to edit Master title style</a:t>
            </a:r>
            <a:endParaRPr b="0" lang="fr-FR" sz="60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421" name="PlaceHolder 8"/>
          <p:cNvSpPr>
            <a:spLocks noGrp="1"/>
          </p:cNvSpPr>
          <p:nvPr>
            <p:ph type="body"/>
          </p:nvPr>
        </p:nvSpPr>
        <p:spPr>
          <a:xfrm>
            <a:off x="7238880" y="4589640"/>
            <a:ext cx="4114440" cy="149976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808080"/>
                </a:solidFill>
                <a:latin typeface="Calibri"/>
              </a:rPr>
              <a:t>Edit Master text styles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2" name="PlaceHolder 9"/>
          <p:cNvSpPr>
            <a:spLocks noGrp="1"/>
          </p:cNvSpPr>
          <p:nvPr>
            <p:ph type="dt"/>
          </p:nvPr>
        </p:nvSpPr>
        <p:spPr>
          <a:xfrm>
            <a:off x="165240" y="6356520"/>
            <a:ext cx="132192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423" name="PlaceHolder 10"/>
          <p:cNvSpPr>
            <a:spLocks noGrp="1"/>
          </p:cNvSpPr>
          <p:nvPr>
            <p:ph type="ftr"/>
          </p:nvPr>
        </p:nvSpPr>
        <p:spPr>
          <a:xfrm>
            <a:off x="1703520" y="6356520"/>
            <a:ext cx="38916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424" name="PlaceHolder 11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C0E7BD5-DC82-4DA7-9D29-64EF44059089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25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 rot="5400000">
            <a:off x="1142424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0" y="2852640"/>
            <a:ext cx="12191760" cy="40050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46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0765739-70CA-4239-82C3-B54B45130036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grpSp>
        <p:nvGrpSpPr>
          <p:cNvPr id="466" name="Group 6"/>
          <p:cNvGrpSpPr/>
          <p:nvPr/>
        </p:nvGrpSpPr>
        <p:grpSpPr>
          <a:xfrm>
            <a:off x="1894320" y="307800"/>
            <a:ext cx="2001960" cy="2170440"/>
            <a:chOff x="1894320" y="307800"/>
            <a:chExt cx="2001960" cy="2170440"/>
          </a:xfrm>
        </p:grpSpPr>
        <p:sp>
          <p:nvSpPr>
            <p:cNvPr id="467" name="CustomShape 7"/>
            <p:cNvSpPr/>
            <p:nvPr/>
          </p:nvSpPr>
          <p:spPr>
            <a:xfrm flipH="1">
              <a:off x="1894320" y="307800"/>
              <a:ext cx="1899360" cy="2170440"/>
            </a:xfrm>
            <a:custGeom>
              <a:avLst/>
              <a:gdLst/>
              <a:ahLst/>
              <a:rect l="l" t="t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8"/>
            <p:cNvSpPr/>
            <p:nvPr/>
          </p:nvSpPr>
          <p:spPr>
            <a:xfrm flipH="1">
              <a:off x="3142440" y="1748520"/>
              <a:ext cx="753480" cy="718200"/>
            </a:xfrm>
            <a:custGeom>
              <a:avLst/>
              <a:gdLst/>
              <a:ahLst/>
              <a:rect l="l" t="t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9" name="PlaceHolder 9"/>
          <p:cNvSpPr>
            <a:spLocks noGrp="1"/>
          </p:cNvSpPr>
          <p:nvPr>
            <p:ph type="title"/>
          </p:nvPr>
        </p:nvSpPr>
        <p:spPr>
          <a:xfrm>
            <a:off x="838080" y="1709640"/>
            <a:ext cx="4114440" cy="28522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Click to edit Master title style</a:t>
            </a:r>
            <a:endParaRPr b="0" lang="fr-FR" sz="60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470" name="PlaceHolder 10"/>
          <p:cNvSpPr>
            <a:spLocks noGrp="1"/>
          </p:cNvSpPr>
          <p:nvPr>
            <p:ph type="body"/>
          </p:nvPr>
        </p:nvSpPr>
        <p:spPr>
          <a:xfrm>
            <a:off x="838080" y="4589640"/>
            <a:ext cx="4114440" cy="149976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808080"/>
                </a:solidFill>
                <a:latin typeface="Calibri"/>
              </a:rPr>
              <a:t>Edit Master text styles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25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 rot="5400000">
            <a:off x="1142424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grpSp>
        <p:nvGrpSpPr>
          <p:cNvPr id="508" name="Group 2"/>
          <p:cNvGrpSpPr/>
          <p:nvPr/>
        </p:nvGrpSpPr>
        <p:grpSpPr>
          <a:xfrm>
            <a:off x="10848240" y="5556240"/>
            <a:ext cx="1145160" cy="1241280"/>
            <a:chOff x="10848240" y="5556240"/>
            <a:chExt cx="1145160" cy="1241280"/>
          </a:xfrm>
        </p:grpSpPr>
        <p:sp>
          <p:nvSpPr>
            <p:cNvPr id="509" name="CustomShape 3"/>
            <p:cNvSpPr/>
            <p:nvPr/>
          </p:nvSpPr>
          <p:spPr>
            <a:xfrm flipH="1">
              <a:off x="10847880" y="5556240"/>
              <a:ext cx="1086120" cy="1241280"/>
            </a:xfrm>
            <a:custGeom>
              <a:avLst/>
              <a:gdLst/>
              <a:ahLst/>
              <a:rect l="l" t="t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CustomShape 4"/>
            <p:cNvSpPr/>
            <p:nvPr/>
          </p:nvSpPr>
          <p:spPr>
            <a:xfrm flipH="1">
              <a:off x="11562120" y="6380280"/>
              <a:ext cx="430920" cy="410400"/>
            </a:xfrm>
            <a:custGeom>
              <a:avLst/>
              <a:gdLst/>
              <a:ahLst/>
              <a:rect l="l" t="t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1" name="PlaceHolder 5"/>
          <p:cNvSpPr>
            <a:spLocks noGrp="1"/>
          </p:cNvSpPr>
          <p:nvPr>
            <p:ph type="title"/>
          </p:nvPr>
        </p:nvSpPr>
        <p:spPr>
          <a:xfrm>
            <a:off x="1724760" y="365040"/>
            <a:ext cx="9628560" cy="132516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fr-FR" sz="4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512" name="PlaceHolder 6"/>
          <p:cNvSpPr>
            <a:spLocks noGrp="1"/>
          </p:cNvSpPr>
          <p:nvPr>
            <p:ph type="body"/>
          </p:nvPr>
        </p:nvSpPr>
        <p:spPr>
          <a:xfrm>
            <a:off x="838080" y="2133000"/>
            <a:ext cx="10515240" cy="404388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fr-FR" sz="32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fr-FR" sz="28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3" name="PlaceHolder 7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514" name="PlaceHolder 8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515" name="PlaceHolder 9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2C718A9-4F45-4AAB-B669-92F4FCB69793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516" name="CustomShape 10"/>
          <p:cNvSpPr/>
          <p:nvPr/>
        </p:nvSpPr>
        <p:spPr>
          <a:xfrm>
            <a:off x="263520" y="212040"/>
            <a:ext cx="1461240" cy="163512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7" name="PlaceHolder 11"/>
          <p:cNvSpPr>
            <a:spLocks noGrp="1"/>
          </p:cNvSpPr>
          <p:nvPr>
            <p:ph type="body"/>
          </p:nvPr>
        </p:nvSpPr>
        <p:spPr>
          <a:xfrm>
            <a:off x="412560" y="464040"/>
            <a:ext cx="1162800" cy="1127160"/>
          </a:xfrm>
          <a:prstGeom prst="rect">
            <a:avLst/>
          </a:prstGeom>
        </p:spPr>
        <p:txBody>
          <a:bodyPr anchor="ctr">
            <a:normAutofit/>
          </a:bodyPr>
          <a:p>
            <a:pPr marL="228600" indent="-228240" algn="ctr">
              <a:lnSpc>
                <a:spcPct val="90000"/>
              </a:lnSpc>
            </a:pPr>
            <a:r>
              <a:rPr b="1" lang="fr-FR" sz="5400" spc="-1" strike="noStrike">
                <a:solidFill>
                  <a:srgbClr val="25252b"/>
                </a:solidFill>
                <a:latin typeface="Calibri"/>
              </a:rPr>
              <a:t>#</a:t>
            </a:r>
            <a:endParaRPr b="0" lang="fr-FR" sz="5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1"/>
          <p:cNvSpPr/>
          <p:nvPr/>
        </p:nvSpPr>
        <p:spPr>
          <a:xfrm rot="5400000">
            <a:off x="1142424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grpSp>
        <p:nvGrpSpPr>
          <p:cNvPr id="555" name="Group 2"/>
          <p:cNvGrpSpPr/>
          <p:nvPr/>
        </p:nvGrpSpPr>
        <p:grpSpPr>
          <a:xfrm>
            <a:off x="10848240" y="5556240"/>
            <a:ext cx="1145160" cy="1241280"/>
            <a:chOff x="10848240" y="5556240"/>
            <a:chExt cx="1145160" cy="1241280"/>
          </a:xfrm>
        </p:grpSpPr>
        <p:sp>
          <p:nvSpPr>
            <p:cNvPr id="556" name="CustomShape 3"/>
            <p:cNvSpPr/>
            <p:nvPr/>
          </p:nvSpPr>
          <p:spPr>
            <a:xfrm flipH="1">
              <a:off x="10847880" y="5556240"/>
              <a:ext cx="1086120" cy="1241280"/>
            </a:xfrm>
            <a:custGeom>
              <a:avLst/>
              <a:gdLst/>
              <a:ahLst/>
              <a:rect l="l" t="t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4"/>
            <p:cNvSpPr/>
            <p:nvPr/>
          </p:nvSpPr>
          <p:spPr>
            <a:xfrm flipH="1">
              <a:off x="11562120" y="6380280"/>
              <a:ext cx="430920" cy="410400"/>
            </a:xfrm>
            <a:custGeom>
              <a:avLst/>
              <a:gdLst/>
              <a:ahLst/>
              <a:rect l="l" t="t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58" name="PlaceHolder 5"/>
          <p:cNvSpPr>
            <a:spLocks noGrp="1"/>
          </p:cNvSpPr>
          <p:nvPr>
            <p:ph type="title"/>
          </p:nvPr>
        </p:nvSpPr>
        <p:spPr>
          <a:xfrm>
            <a:off x="1724760" y="365040"/>
            <a:ext cx="9628560" cy="132516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Click to edit Master title style</a:t>
            </a:r>
            <a:endParaRPr b="0" lang="fr-FR" sz="4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559" name="PlaceHolder 6"/>
          <p:cNvSpPr>
            <a:spLocks noGrp="1"/>
          </p:cNvSpPr>
          <p:nvPr>
            <p:ph type="body"/>
          </p:nvPr>
        </p:nvSpPr>
        <p:spPr>
          <a:xfrm>
            <a:off x="838080" y="2133000"/>
            <a:ext cx="10515240" cy="404388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04152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404152"/>
                </a:solidFill>
                <a:latin typeface="Calibri"/>
              </a:rPr>
              <a:t>Edit Master text styles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04152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404152"/>
                </a:solidFill>
                <a:latin typeface="Calibri"/>
              </a:rPr>
              <a:t>Second level</a:t>
            </a:r>
            <a:endParaRPr b="0" lang="fr-FR" sz="32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04152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404152"/>
                </a:solidFill>
                <a:latin typeface="Calibri"/>
              </a:rPr>
              <a:t>Third level</a:t>
            </a:r>
            <a:endParaRPr b="0" lang="fr-FR" sz="28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404152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404152"/>
                </a:solidFill>
                <a:latin typeface="Calibri"/>
              </a:rPr>
              <a:t>Fourth level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404152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404152"/>
                </a:solidFill>
                <a:latin typeface="Calibri"/>
              </a:rPr>
              <a:t>Fifth level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0" name="PlaceHolder 7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561" name="PlaceHolder 8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562" name="PlaceHolder 9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08161D6-A6F0-4CA7-8DBA-7C87ABC3FBB9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563" name="CustomShape 10"/>
          <p:cNvSpPr/>
          <p:nvPr/>
        </p:nvSpPr>
        <p:spPr>
          <a:xfrm>
            <a:off x="263520" y="212040"/>
            <a:ext cx="1461240" cy="163512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4" name="PlaceHolder 11"/>
          <p:cNvSpPr>
            <a:spLocks noGrp="1"/>
          </p:cNvSpPr>
          <p:nvPr>
            <p:ph type="body"/>
          </p:nvPr>
        </p:nvSpPr>
        <p:spPr>
          <a:xfrm>
            <a:off x="412560" y="464040"/>
            <a:ext cx="1162800" cy="1127160"/>
          </a:xfrm>
          <a:prstGeom prst="rect">
            <a:avLst/>
          </a:prstGeom>
        </p:spPr>
        <p:txBody>
          <a:bodyPr anchor="ctr">
            <a:normAutofit/>
          </a:bodyPr>
          <a:p>
            <a:pPr marL="228600" indent="-228240" algn="ctr">
              <a:lnSpc>
                <a:spcPct val="90000"/>
              </a:lnSpc>
            </a:pPr>
            <a:r>
              <a:rPr b="1" lang="fr-FR" sz="5400" spc="-1" strike="noStrike">
                <a:solidFill>
                  <a:srgbClr val="25252b"/>
                </a:solidFill>
                <a:latin typeface="Calibri"/>
              </a:rPr>
              <a:t>#</a:t>
            </a:r>
            <a:endParaRPr b="0" lang="fr-FR" sz="5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25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1"/>
          <p:cNvSpPr/>
          <p:nvPr/>
        </p:nvSpPr>
        <p:spPr>
          <a:xfrm rot="5400000">
            <a:off x="1142424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grpSp>
        <p:nvGrpSpPr>
          <p:cNvPr id="602" name="Group 2"/>
          <p:cNvGrpSpPr/>
          <p:nvPr/>
        </p:nvGrpSpPr>
        <p:grpSpPr>
          <a:xfrm>
            <a:off x="10848240" y="5556240"/>
            <a:ext cx="1145160" cy="1241280"/>
            <a:chOff x="10848240" y="5556240"/>
            <a:chExt cx="1145160" cy="1241280"/>
          </a:xfrm>
        </p:grpSpPr>
        <p:sp>
          <p:nvSpPr>
            <p:cNvPr id="603" name="CustomShape 3"/>
            <p:cNvSpPr/>
            <p:nvPr/>
          </p:nvSpPr>
          <p:spPr>
            <a:xfrm flipH="1">
              <a:off x="10847880" y="5556240"/>
              <a:ext cx="1086120" cy="1241280"/>
            </a:xfrm>
            <a:custGeom>
              <a:avLst/>
              <a:gdLst/>
              <a:ahLst/>
              <a:rect l="l" t="t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4"/>
            <p:cNvSpPr/>
            <p:nvPr/>
          </p:nvSpPr>
          <p:spPr>
            <a:xfrm flipH="1">
              <a:off x="11562120" y="6380280"/>
              <a:ext cx="430920" cy="410400"/>
            </a:xfrm>
            <a:custGeom>
              <a:avLst/>
              <a:gdLst/>
              <a:ahLst/>
              <a:rect l="l" t="t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5" name="PlaceHolder 5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fr-FR" sz="4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606" name="PlaceHolder 6"/>
          <p:cNvSpPr>
            <a:spLocks noGrp="1"/>
          </p:cNvSpPr>
          <p:nvPr>
            <p:ph type="body"/>
          </p:nvPr>
        </p:nvSpPr>
        <p:spPr>
          <a:xfrm>
            <a:off x="838080" y="2133000"/>
            <a:ext cx="5181120" cy="404388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fr-FR" sz="32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fr-FR" sz="28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7" name="PlaceHolder 7"/>
          <p:cNvSpPr>
            <a:spLocks noGrp="1"/>
          </p:cNvSpPr>
          <p:nvPr>
            <p:ph type="body"/>
          </p:nvPr>
        </p:nvSpPr>
        <p:spPr>
          <a:xfrm>
            <a:off x="6172200" y="2133000"/>
            <a:ext cx="5181120" cy="404388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fr-FR" sz="32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fr-FR" sz="28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8" name="PlaceHolder 8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609" name="PlaceHolder 9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610" name="PlaceHolder 10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9E9F221-62D2-4FE9-96D5-51097FB5D3E5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25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 rot="5400000">
            <a:off x="1142424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48" name="CustomShape 2"/>
          <p:cNvSpPr/>
          <p:nvPr/>
        </p:nvSpPr>
        <p:spPr>
          <a:xfrm>
            <a:off x="4223520" y="0"/>
            <a:ext cx="7561800" cy="6721200"/>
          </a:xfrm>
          <a:custGeom>
            <a:avLst/>
            <a:gdLst/>
            <a:ahLst/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9" name="PlaceHolder 3"/>
          <p:cNvSpPr>
            <a:spLocks noGrp="1"/>
          </p:cNvSpPr>
          <p:nvPr>
            <p:ph type="title"/>
          </p:nvPr>
        </p:nvSpPr>
        <p:spPr>
          <a:xfrm>
            <a:off x="165240" y="1709640"/>
            <a:ext cx="3698280" cy="28522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60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fr-FR" sz="60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650" name="PlaceHolder 4"/>
          <p:cNvSpPr>
            <a:spLocks noGrp="1"/>
          </p:cNvSpPr>
          <p:nvPr>
            <p:ph type="body"/>
          </p:nvPr>
        </p:nvSpPr>
        <p:spPr>
          <a:xfrm>
            <a:off x="165240" y="4589640"/>
            <a:ext cx="3698280" cy="149976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808080"/>
                </a:solidFill>
                <a:latin typeface="Calibri"/>
              </a:rPr>
              <a:t>Edit Master text styles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1" name="PlaceHolder 5"/>
          <p:cNvSpPr>
            <a:spLocks noGrp="1"/>
          </p:cNvSpPr>
          <p:nvPr>
            <p:ph type="dt"/>
          </p:nvPr>
        </p:nvSpPr>
        <p:spPr>
          <a:xfrm>
            <a:off x="165240" y="6356520"/>
            <a:ext cx="132192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652" name="PlaceHolder 6"/>
          <p:cNvSpPr>
            <a:spLocks noGrp="1"/>
          </p:cNvSpPr>
          <p:nvPr>
            <p:ph type="ftr"/>
          </p:nvPr>
        </p:nvSpPr>
        <p:spPr>
          <a:xfrm>
            <a:off x="1703520" y="6356520"/>
            <a:ext cx="38916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653" name="PlaceHolder 7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C678D13-A9A4-4881-813F-6A18823DFFD4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654" name="PlaceHolder 8"/>
          <p:cNvSpPr>
            <a:spLocks noGrp="1"/>
          </p:cNvSpPr>
          <p:nvPr>
            <p:ph type="body"/>
          </p:nvPr>
        </p:nvSpPr>
        <p:spPr>
          <a:xfrm>
            <a:off x="4223520" y="0"/>
            <a:ext cx="7561800" cy="67212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25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CustomShape 1"/>
          <p:cNvSpPr/>
          <p:nvPr/>
        </p:nvSpPr>
        <p:spPr>
          <a:xfrm rot="5400000">
            <a:off x="1142424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grpSp>
        <p:nvGrpSpPr>
          <p:cNvPr id="692" name="Group 2"/>
          <p:cNvGrpSpPr/>
          <p:nvPr/>
        </p:nvGrpSpPr>
        <p:grpSpPr>
          <a:xfrm>
            <a:off x="10848240" y="5556240"/>
            <a:ext cx="1145160" cy="1241280"/>
            <a:chOff x="10848240" y="5556240"/>
            <a:chExt cx="1145160" cy="1241280"/>
          </a:xfrm>
        </p:grpSpPr>
        <p:sp>
          <p:nvSpPr>
            <p:cNvPr id="693" name="CustomShape 3"/>
            <p:cNvSpPr/>
            <p:nvPr/>
          </p:nvSpPr>
          <p:spPr>
            <a:xfrm flipH="1">
              <a:off x="10847880" y="5556240"/>
              <a:ext cx="1086120" cy="1241280"/>
            </a:xfrm>
            <a:custGeom>
              <a:avLst/>
              <a:gdLst/>
              <a:ahLst/>
              <a:rect l="l" t="t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CustomShape 4"/>
            <p:cNvSpPr/>
            <p:nvPr/>
          </p:nvSpPr>
          <p:spPr>
            <a:xfrm flipH="1">
              <a:off x="11562120" y="6380280"/>
              <a:ext cx="430920" cy="410400"/>
            </a:xfrm>
            <a:custGeom>
              <a:avLst/>
              <a:gdLst/>
              <a:ahLst/>
              <a:rect l="l" t="t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5" name="PlaceHolder 5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23900" spc="-1" strike="noStrike" cap="all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fr-FR" sz="239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696" name="PlaceHolder 6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8d8d8e"/>
                </a:solidFill>
                <a:latin typeface="Calibri"/>
              </a:rPr>
              <a:t>Edit Master text styles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7" name="PlaceHolder 7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698" name="PlaceHolder 8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699" name="PlaceHolder 9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C45E347-7754-4473-9EB6-CA2C972CDDD1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25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 rot="5400000">
            <a:off x="1142424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838080" y="831600"/>
            <a:ext cx="10515240" cy="4856400"/>
          </a:xfrm>
          <a:prstGeom prst="roundRect">
            <a:avLst>
              <a:gd name="adj" fmla="val 10989"/>
            </a:avLst>
          </a:prstGeom>
          <a:solidFill>
            <a:schemeClr val="tx1"/>
          </a:solidFill>
          <a:ln>
            <a:noFill/>
          </a:ln>
          <a:effectLst>
            <a:outerShdw algn="tl" blurRad="381000" dir="2700000" dist="190409" rotWithShape="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8" name="PlaceHolder 3"/>
          <p:cNvSpPr>
            <a:spLocks noGrp="1"/>
          </p:cNvSpPr>
          <p:nvPr>
            <p:ph type="body"/>
          </p:nvPr>
        </p:nvSpPr>
        <p:spPr>
          <a:xfrm>
            <a:off x="1343520" y="843840"/>
            <a:ext cx="9504720" cy="484380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66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fr-FR" sz="6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9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740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741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8C9AA8C-125D-47FA-A1B4-00AB123D1905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742" name="PlaceHolder 7"/>
          <p:cNvSpPr>
            <a:spLocks noGrp="1"/>
          </p:cNvSpPr>
          <p:nvPr>
            <p:ph type="body"/>
          </p:nvPr>
        </p:nvSpPr>
        <p:spPr>
          <a:xfrm>
            <a:off x="4395600" y="5157360"/>
            <a:ext cx="3400200" cy="64764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08cf96"/>
                </a:solidFill>
                <a:latin typeface="Calibri"/>
              </a:rPr>
              <a:t>Edit Master text styles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3" name="CustomShape 8"/>
          <p:cNvSpPr/>
          <p:nvPr/>
        </p:nvSpPr>
        <p:spPr>
          <a:xfrm>
            <a:off x="9825120" y="4485600"/>
            <a:ext cx="1804320" cy="1563120"/>
          </a:xfrm>
          <a:custGeom>
            <a:avLst/>
            <a:gdLst/>
            <a:ahLst/>
            <a:rect l="l" t="t" r="r" b="b"/>
            <a:pathLst>
              <a:path w="1314337" h="1138535">
                <a:moveTo>
                  <a:pt x="707397" y="0"/>
                </a:moveTo>
                <a:lnTo>
                  <a:pt x="1314337" y="0"/>
                </a:lnTo>
                <a:lnTo>
                  <a:pt x="1314337" y="467413"/>
                </a:lnTo>
                <a:cubicBezTo>
                  <a:pt x="1314337" y="639496"/>
                  <a:pt x="1278525" y="775534"/>
                  <a:pt x="1206902" y="875528"/>
                </a:cubicBezTo>
                <a:cubicBezTo>
                  <a:pt x="1135278" y="975522"/>
                  <a:pt x="1012960" y="1063191"/>
                  <a:pt x="839947" y="1138535"/>
                </a:cubicBezTo>
                <a:lnTo>
                  <a:pt x="707397" y="890178"/>
                </a:lnTo>
                <a:cubicBezTo>
                  <a:pt x="815298" y="839949"/>
                  <a:pt x="889479" y="789952"/>
                  <a:pt x="929942" y="740187"/>
                </a:cubicBezTo>
                <a:cubicBezTo>
                  <a:pt x="970404" y="690423"/>
                  <a:pt x="992961" y="631589"/>
                  <a:pt x="997612" y="563687"/>
                </a:cubicBezTo>
                <a:lnTo>
                  <a:pt x="707397" y="563687"/>
                </a:lnTo>
                <a:close/>
                <a:moveTo>
                  <a:pt x="0" y="0"/>
                </a:moveTo>
                <a:lnTo>
                  <a:pt x="606939" y="0"/>
                </a:lnTo>
                <a:lnTo>
                  <a:pt x="606939" y="467413"/>
                </a:lnTo>
                <a:cubicBezTo>
                  <a:pt x="606939" y="639496"/>
                  <a:pt x="571127" y="775534"/>
                  <a:pt x="499504" y="875528"/>
                </a:cubicBezTo>
                <a:cubicBezTo>
                  <a:pt x="427880" y="975522"/>
                  <a:pt x="305562" y="1063191"/>
                  <a:pt x="132550" y="1138535"/>
                </a:cubicBezTo>
                <a:lnTo>
                  <a:pt x="0" y="890178"/>
                </a:lnTo>
                <a:cubicBezTo>
                  <a:pt x="107900" y="839949"/>
                  <a:pt x="182081" y="789952"/>
                  <a:pt x="222544" y="740187"/>
                </a:cubicBezTo>
                <a:cubicBezTo>
                  <a:pt x="263007" y="690423"/>
                  <a:pt x="285563" y="631589"/>
                  <a:pt x="290214" y="563687"/>
                </a:cubicBezTo>
                <a:lnTo>
                  <a:pt x="0" y="563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algn="tl" blurRad="381000" dir="2700000" dist="190409" rotWithShape="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4" name="CustomShape 9"/>
          <p:cNvSpPr/>
          <p:nvPr/>
        </p:nvSpPr>
        <p:spPr>
          <a:xfrm>
            <a:off x="559080" y="187560"/>
            <a:ext cx="1804320" cy="1563120"/>
          </a:xfrm>
          <a:custGeom>
            <a:avLst/>
            <a:gdLst/>
            <a:ahLst/>
            <a:rect l="l" t="t" r="r" b="b"/>
            <a:pathLst>
              <a:path w="1314337" h="1138535">
                <a:moveTo>
                  <a:pt x="1183182" y="0"/>
                </a:moveTo>
                <a:lnTo>
                  <a:pt x="1314337" y="248357"/>
                </a:lnTo>
                <a:cubicBezTo>
                  <a:pt x="1207367" y="298586"/>
                  <a:pt x="1133418" y="348583"/>
                  <a:pt x="1092490" y="398348"/>
                </a:cubicBezTo>
                <a:cubicBezTo>
                  <a:pt x="1051562" y="448112"/>
                  <a:pt x="1028773" y="506946"/>
                  <a:pt x="1024122" y="574849"/>
                </a:cubicBezTo>
                <a:lnTo>
                  <a:pt x="1314337" y="574849"/>
                </a:lnTo>
                <a:lnTo>
                  <a:pt x="1314337" y="1138535"/>
                </a:lnTo>
                <a:lnTo>
                  <a:pt x="707397" y="1138535"/>
                </a:lnTo>
                <a:lnTo>
                  <a:pt x="707397" y="671122"/>
                </a:lnTo>
                <a:cubicBezTo>
                  <a:pt x="707397" y="499039"/>
                  <a:pt x="743209" y="363234"/>
                  <a:pt x="814833" y="263705"/>
                </a:cubicBezTo>
                <a:cubicBezTo>
                  <a:pt x="886456" y="164176"/>
                  <a:pt x="1009239" y="76274"/>
                  <a:pt x="1183182" y="0"/>
                </a:cubicBezTo>
                <a:close/>
                <a:moveTo>
                  <a:pt x="475784" y="0"/>
                </a:moveTo>
                <a:lnTo>
                  <a:pt x="606939" y="248357"/>
                </a:lnTo>
                <a:cubicBezTo>
                  <a:pt x="499969" y="298586"/>
                  <a:pt x="426020" y="348583"/>
                  <a:pt x="385092" y="398348"/>
                </a:cubicBezTo>
                <a:cubicBezTo>
                  <a:pt x="344165" y="448112"/>
                  <a:pt x="321375" y="506946"/>
                  <a:pt x="316724" y="574849"/>
                </a:cubicBezTo>
                <a:lnTo>
                  <a:pt x="606939" y="574849"/>
                </a:lnTo>
                <a:lnTo>
                  <a:pt x="606939" y="1138535"/>
                </a:lnTo>
                <a:lnTo>
                  <a:pt x="0" y="1138535"/>
                </a:lnTo>
                <a:lnTo>
                  <a:pt x="0" y="671122"/>
                </a:lnTo>
                <a:cubicBezTo>
                  <a:pt x="0" y="499039"/>
                  <a:pt x="35811" y="363234"/>
                  <a:pt x="107435" y="263705"/>
                </a:cubicBezTo>
                <a:cubicBezTo>
                  <a:pt x="179058" y="164176"/>
                  <a:pt x="301842" y="76274"/>
                  <a:pt x="475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algn="tl" blurRad="381000" dir="2700000" dist="190409" rotWithShape="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5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25252b"/>
                </a:solidFill>
                <a:latin typeface="Calibri"/>
              </a:rPr>
              <a:t>Cliquez pour éditer le format du texte-titre</a:t>
            </a:r>
            <a:endParaRPr b="0" lang="fr-FR" sz="1800" spc="-1" strike="noStrike">
              <a:solidFill>
                <a:srgbClr val="25252b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25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CustomShape 1"/>
          <p:cNvSpPr/>
          <p:nvPr/>
        </p:nvSpPr>
        <p:spPr>
          <a:xfrm rot="5400000">
            <a:off x="1142424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fr-FR" sz="4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7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7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5CC824F-C5E2-4C34-A7B6-4622F0094FAA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78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Cliquez pour éditer le format du plan de texte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latin typeface="Calibri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Quatrième niveau de plan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25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CustomShape 1"/>
          <p:cNvSpPr/>
          <p:nvPr/>
        </p:nvSpPr>
        <p:spPr>
          <a:xfrm rot="5400000">
            <a:off x="1142424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fr-FR" sz="4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826" name="PlaceHolder 3"/>
          <p:cNvSpPr>
            <a:spLocks noGrp="1"/>
          </p:cNvSpPr>
          <p:nvPr>
            <p:ph type="body"/>
          </p:nvPr>
        </p:nvSpPr>
        <p:spPr>
          <a:xfrm>
            <a:off x="838080" y="2133000"/>
            <a:ext cx="5181120" cy="404388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Edit Master text </a:t>
            </a: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styles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fr-FR" sz="32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fr-FR" sz="28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7" name="PlaceHolder 4"/>
          <p:cNvSpPr>
            <a:spLocks noGrp="1"/>
          </p:cNvSpPr>
          <p:nvPr>
            <p:ph type="body"/>
          </p:nvPr>
        </p:nvSpPr>
        <p:spPr>
          <a:xfrm>
            <a:off x="6172200" y="2133000"/>
            <a:ext cx="5181120" cy="404388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fr-FR" sz="32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fr-FR" sz="28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8" name="PlaceHolder 5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829" name="PlaceHolder 6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830" name="PlaceHolder 7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10F85A3-6BCF-42C6-BD8A-289A1B4A7FCB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 rot="5400000">
            <a:off x="1142424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DB8DCA6-23D4-429C-A225-DD3F5BD8B5FC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grpSp>
        <p:nvGrpSpPr>
          <p:cNvPr id="50" name="Group 5"/>
          <p:cNvGrpSpPr/>
          <p:nvPr/>
        </p:nvGrpSpPr>
        <p:grpSpPr>
          <a:xfrm>
            <a:off x="3215520" y="564120"/>
            <a:ext cx="2001960" cy="2170440"/>
            <a:chOff x="3215520" y="564120"/>
            <a:chExt cx="2001960" cy="2170440"/>
          </a:xfrm>
        </p:grpSpPr>
        <p:sp>
          <p:nvSpPr>
            <p:cNvPr id="51" name="CustomShape 6"/>
            <p:cNvSpPr/>
            <p:nvPr/>
          </p:nvSpPr>
          <p:spPr>
            <a:xfrm flipH="1">
              <a:off x="3215520" y="564120"/>
              <a:ext cx="1899360" cy="2170440"/>
            </a:xfrm>
            <a:custGeom>
              <a:avLst/>
              <a:gdLst/>
              <a:ahLst/>
              <a:rect l="l" t="t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7"/>
            <p:cNvSpPr/>
            <p:nvPr/>
          </p:nvSpPr>
          <p:spPr>
            <a:xfrm flipH="1">
              <a:off x="4463640" y="2004840"/>
              <a:ext cx="753480" cy="718200"/>
            </a:xfrm>
            <a:custGeom>
              <a:avLst/>
              <a:gdLst/>
              <a:ahLst/>
              <a:rect l="l" t="t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CustomShape 8"/>
          <p:cNvSpPr/>
          <p:nvPr/>
        </p:nvSpPr>
        <p:spPr>
          <a:xfrm>
            <a:off x="4038480" y="1709640"/>
            <a:ext cx="4114440" cy="460404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54" name="PlaceHolder 9"/>
          <p:cNvSpPr>
            <a:spLocks noGrp="1"/>
          </p:cNvSpPr>
          <p:nvPr>
            <p:ph type="title"/>
          </p:nvPr>
        </p:nvSpPr>
        <p:spPr>
          <a:xfrm>
            <a:off x="4038480" y="2247840"/>
            <a:ext cx="4114440" cy="238716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fr-FR" sz="44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fr-FR" sz="44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55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Cliquez pour éditer le format du plan de texte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latin typeface="Calibri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Quatrième niveau de plan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25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CustomShape 1"/>
          <p:cNvSpPr/>
          <p:nvPr/>
        </p:nvSpPr>
        <p:spPr>
          <a:xfrm rot="5400000">
            <a:off x="1142424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868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fr-FR" sz="4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869" name="PlaceHolder 3"/>
          <p:cNvSpPr>
            <a:spLocks noGrp="1"/>
          </p:cNvSpPr>
          <p:nvPr>
            <p:ph type="body"/>
          </p:nvPr>
        </p:nvSpPr>
        <p:spPr>
          <a:xfrm>
            <a:off x="838080" y="2133000"/>
            <a:ext cx="10515240" cy="404388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fr-FR" sz="32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fr-FR" sz="28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0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871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872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238C5F5-C57C-47A1-9313-88B40947B8C4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CustomShape 1"/>
          <p:cNvSpPr/>
          <p:nvPr/>
        </p:nvSpPr>
        <p:spPr>
          <a:xfrm rot="5400000">
            <a:off x="1142424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910" name="PlaceHolder 2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fr-FR" sz="6000" spc="-1" strike="noStrike" cap="all">
                <a:solidFill>
                  <a:srgbClr val="ffffff"/>
                </a:solidFill>
                <a:latin typeface="Open Sans"/>
                <a:ea typeface="Open Sans"/>
              </a:rPr>
              <a:t>Click to edit Master title style</a:t>
            </a:r>
            <a:endParaRPr b="0" lang="fr-FR" sz="60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911" name="CustomShape 3"/>
          <p:cNvSpPr/>
          <p:nvPr/>
        </p:nvSpPr>
        <p:spPr>
          <a:xfrm>
            <a:off x="0" y="6021360"/>
            <a:ext cx="12191760" cy="836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2" name="Picture 7" descr=""/>
          <p:cNvPicPr/>
          <p:nvPr/>
        </p:nvPicPr>
        <p:blipFill>
          <a:blip r:embed="rId2"/>
          <a:stretch/>
        </p:blipFill>
        <p:spPr>
          <a:xfrm>
            <a:off x="10200600" y="6213960"/>
            <a:ext cx="1627560" cy="450720"/>
          </a:xfrm>
          <a:prstGeom prst="rect">
            <a:avLst/>
          </a:prstGeom>
          <a:ln>
            <a:noFill/>
          </a:ln>
        </p:spPr>
      </p:pic>
      <p:pic>
        <p:nvPicPr>
          <p:cNvPr id="913" name="Picture 5" descr=""/>
          <p:cNvPicPr/>
          <p:nvPr/>
        </p:nvPicPr>
        <p:blipFill>
          <a:blip r:embed="rId3"/>
          <a:srcRect l="0" t="0" r="18504" b="19389"/>
          <a:stretch/>
        </p:blipFill>
        <p:spPr>
          <a:xfrm>
            <a:off x="11096640" y="4937760"/>
            <a:ext cx="1095120" cy="1083240"/>
          </a:xfrm>
          <a:prstGeom prst="rect">
            <a:avLst/>
          </a:prstGeom>
          <a:ln>
            <a:noFill/>
          </a:ln>
        </p:spPr>
      </p:pic>
      <p:grpSp>
        <p:nvGrpSpPr>
          <p:cNvPr id="914" name="Group 4"/>
          <p:cNvGrpSpPr/>
          <p:nvPr/>
        </p:nvGrpSpPr>
        <p:grpSpPr>
          <a:xfrm>
            <a:off x="8554680" y="6336720"/>
            <a:ext cx="1770840" cy="303480"/>
            <a:chOff x="8554680" y="6336720"/>
            <a:chExt cx="1770840" cy="303480"/>
          </a:xfrm>
        </p:grpSpPr>
        <p:sp>
          <p:nvSpPr>
            <p:cNvPr id="915" name="CustomShape 5"/>
            <p:cNvSpPr/>
            <p:nvPr/>
          </p:nvSpPr>
          <p:spPr>
            <a:xfrm>
              <a:off x="8554680" y="6336720"/>
              <a:ext cx="17708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400" spc="-1" strike="noStrike">
                  <a:solidFill>
                    <a:srgbClr val="afabab"/>
                  </a:solidFill>
                  <a:latin typeface="Calibri"/>
                </a:rPr>
                <a:t>Made with       by 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916" name="CustomShape 6"/>
            <p:cNvSpPr/>
            <p:nvPr/>
          </p:nvSpPr>
          <p:spPr>
            <a:xfrm>
              <a:off x="9632880" y="6425640"/>
              <a:ext cx="151560" cy="129960"/>
            </a:xfrm>
            <a:custGeom>
              <a:avLst/>
              <a:gdLst/>
              <a:ah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1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1c1c20"/>
                </a:solidFill>
                <a:latin typeface="Open Sans"/>
              </a:rPr>
              <a:t>Cliquez pour éditer le format du plan de texte</a:t>
            </a:r>
            <a:endParaRPr b="0" lang="fr-FR" sz="3200" spc="-1" strike="noStrike">
              <a:solidFill>
                <a:srgbClr val="1c1c20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1c1c20"/>
                </a:solidFill>
                <a:latin typeface="Open Sans"/>
              </a:rPr>
              <a:t>Second niveau de plan</a:t>
            </a:r>
            <a:endParaRPr b="0" lang="fr-FR" sz="2400" spc="-1" strike="noStrike">
              <a:solidFill>
                <a:srgbClr val="1c1c20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1c1c20"/>
                </a:solidFill>
                <a:latin typeface="Open Sans"/>
              </a:rPr>
              <a:t>Troisième niveau de plan</a:t>
            </a:r>
            <a:endParaRPr b="0" lang="fr-FR" sz="2000" spc="-1" strike="noStrike">
              <a:solidFill>
                <a:srgbClr val="1c1c20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1c1c20"/>
                </a:solidFill>
                <a:latin typeface="Open Sans"/>
              </a:rPr>
              <a:t>Quatrième niveau de plan</a:t>
            </a:r>
            <a:endParaRPr b="0" lang="fr-FR" sz="2000" spc="-1" strike="noStrike">
              <a:solidFill>
                <a:srgbClr val="1c1c20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1c1c20"/>
                </a:solidFill>
                <a:latin typeface="Open Sans"/>
              </a:rPr>
              <a:t>Cinquième niveau de plan</a:t>
            </a:r>
            <a:endParaRPr b="0" lang="fr-FR" sz="2000" spc="-1" strike="noStrike">
              <a:solidFill>
                <a:srgbClr val="1c1c20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1c1c20"/>
                </a:solidFill>
                <a:latin typeface="Open Sans"/>
              </a:rPr>
              <a:t>Sixième niveau de plan</a:t>
            </a:r>
            <a:endParaRPr b="0" lang="fr-FR" sz="2000" spc="-1" strike="noStrike">
              <a:solidFill>
                <a:srgbClr val="1c1c20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1c1c20"/>
                </a:solidFill>
                <a:latin typeface="Open Sans"/>
              </a:rPr>
              <a:t>Septième niveau de plan</a:t>
            </a:r>
            <a:endParaRPr b="0" lang="fr-FR" sz="2000" spc="-1" strike="noStrike">
              <a:solidFill>
                <a:srgbClr val="1c1c20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6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Picture 15" descr=""/>
          <p:cNvPicPr/>
          <p:nvPr/>
        </p:nvPicPr>
        <p:blipFill>
          <a:blip r:embed="rId2"/>
          <a:stretch/>
        </p:blipFill>
        <p:spPr>
          <a:xfrm>
            <a:off x="4638960" y="340920"/>
            <a:ext cx="2913840" cy="804240"/>
          </a:xfrm>
          <a:prstGeom prst="rect">
            <a:avLst/>
          </a:prstGeom>
          <a:ln>
            <a:noFill/>
          </a:ln>
        </p:spPr>
      </p:pic>
      <p:sp>
        <p:nvSpPr>
          <p:cNvPr id="955" name="CustomShape 1"/>
          <p:cNvSpPr/>
          <p:nvPr/>
        </p:nvSpPr>
        <p:spPr>
          <a:xfrm>
            <a:off x="2185920" y="1765080"/>
            <a:ext cx="7819920" cy="42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ffffff"/>
                </a:solidFill>
                <a:latin typeface="Calibri Light"/>
              </a:rPr>
              <a:t>Free creative templates, charts, diagrams and maps for your outstanding presentations</a:t>
            </a:r>
            <a:endParaRPr b="0" lang="fr-FR" sz="5400" spc="-1" strike="noStrike">
              <a:latin typeface="Arial"/>
            </a:endParaRPr>
          </a:p>
        </p:txBody>
      </p:sp>
      <p:pic>
        <p:nvPicPr>
          <p:cNvPr id="956" name="Picture 1" descr=""/>
          <p:cNvPicPr/>
          <p:nvPr/>
        </p:nvPicPr>
        <p:blipFill>
          <a:blip r:embed="rId3"/>
          <a:srcRect l="0" t="0" r="18504" b="19389"/>
          <a:stretch/>
        </p:blipFill>
        <p:spPr>
          <a:xfrm>
            <a:off x="11096640" y="5774400"/>
            <a:ext cx="1095120" cy="1083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CustomShape 1"/>
          <p:cNvSpPr/>
          <p:nvPr/>
        </p:nvSpPr>
        <p:spPr>
          <a:xfrm rot="5400000">
            <a:off x="1142424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994" name="CustomShape 2"/>
          <p:cNvSpPr/>
          <p:nvPr/>
        </p:nvSpPr>
        <p:spPr>
          <a:xfrm>
            <a:off x="0" y="5029200"/>
            <a:ext cx="12191760" cy="1828440"/>
          </a:xfrm>
          <a:custGeom>
            <a:avLst/>
            <a:gdLst/>
            <a:ahLst/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PlaceHolder 3"/>
          <p:cNvSpPr>
            <a:spLocks noGrp="1"/>
          </p:cNvSpPr>
          <p:nvPr>
            <p:ph type="body"/>
          </p:nvPr>
        </p:nvSpPr>
        <p:spPr>
          <a:xfrm>
            <a:off x="0" y="1371600"/>
            <a:ext cx="12191760" cy="36572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6" name="PlaceHolder 4"/>
          <p:cNvSpPr>
            <a:spLocks noGrp="1"/>
          </p:cNvSpPr>
          <p:nvPr>
            <p:ph type="title"/>
          </p:nvPr>
        </p:nvSpPr>
        <p:spPr>
          <a:xfrm>
            <a:off x="1163520" y="5207760"/>
            <a:ext cx="9864720" cy="1067400"/>
          </a:xfrm>
          <a:prstGeom prst="rect">
            <a:avLst/>
          </a:prstGeom>
        </p:spPr>
        <p:txBody>
          <a:bodyPr lIns="274320" rIns="274320" anchor="ctr">
            <a:noAutofit/>
          </a:bodyPr>
          <a:p>
            <a:pPr algn="ctr">
              <a:lnSpc>
                <a:spcPct val="90000"/>
              </a:lnSpc>
            </a:pPr>
            <a:r>
              <a:rPr b="1" lang="fr-FR" sz="5400" spc="-1" strike="noStrike" cap="all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fr-FR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25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CustomShape 1"/>
          <p:cNvSpPr/>
          <p:nvPr/>
        </p:nvSpPr>
        <p:spPr>
          <a:xfrm rot="5400000">
            <a:off x="1142424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grpSp>
        <p:nvGrpSpPr>
          <p:cNvPr id="1034" name="Group 2"/>
          <p:cNvGrpSpPr/>
          <p:nvPr/>
        </p:nvGrpSpPr>
        <p:grpSpPr>
          <a:xfrm>
            <a:off x="10848240" y="5556240"/>
            <a:ext cx="1145160" cy="1241280"/>
            <a:chOff x="10848240" y="5556240"/>
            <a:chExt cx="1145160" cy="1241280"/>
          </a:xfrm>
        </p:grpSpPr>
        <p:sp>
          <p:nvSpPr>
            <p:cNvPr id="1035" name="CustomShape 3"/>
            <p:cNvSpPr/>
            <p:nvPr/>
          </p:nvSpPr>
          <p:spPr>
            <a:xfrm flipH="1">
              <a:off x="10847880" y="5556240"/>
              <a:ext cx="1086120" cy="1241280"/>
            </a:xfrm>
            <a:custGeom>
              <a:avLst/>
              <a:gdLst/>
              <a:ahLst/>
              <a:rect l="l" t="t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CustomShape 4"/>
            <p:cNvSpPr/>
            <p:nvPr/>
          </p:nvSpPr>
          <p:spPr>
            <a:xfrm flipH="1">
              <a:off x="11562120" y="6380280"/>
              <a:ext cx="430920" cy="410400"/>
            </a:xfrm>
            <a:custGeom>
              <a:avLst/>
              <a:gdLst/>
              <a:ahLst/>
              <a:rect l="l" t="t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7" name="PlaceHolder 5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23900" spc="-1" strike="noStrike" cap="all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fr-FR" sz="239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038" name="PlaceHolder 6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8d8d8e"/>
                </a:solidFill>
                <a:latin typeface="Calibri"/>
              </a:rPr>
              <a:t>Edit Master text styles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9" name="PlaceHolder 7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040" name="PlaceHolder 8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041" name="PlaceHolder 9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8D5FDF0-CD82-463E-91ED-17A456A91B61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Freeform 1"/>
          <p:cNvSpPr/>
          <p:nvPr/>
        </p:nvSpPr>
        <p:spPr>
          <a:xfrm>
            <a:off x="1326960" y="5308200"/>
            <a:ext cx="10865160" cy="1549440"/>
          </a:xfrm>
          <a:custGeom>
            <a:avLst/>
            <a:gdLst/>
            <a:ahLst/>
            <a:rect l="0" t="0" r="r" b="b"/>
            <a:pathLst>
              <a:path w="30181" h="4304">
                <a:moveTo>
                  <a:pt x="0" y="4303"/>
                </a:moveTo>
                <a:lnTo>
                  <a:pt x="30179" y="4302"/>
                </a:lnTo>
                <a:lnTo>
                  <a:pt x="30180" y="0"/>
                </a:lnTo>
                <a:lnTo>
                  <a:pt x="0" y="4303"/>
                </a:lnTo>
              </a:path>
            </a:pathLst>
          </a:custGeom>
          <a:solidFill>
            <a:srgbClr val="e0e0e0"/>
          </a:solidFill>
          <a:ln>
            <a:noFill/>
          </a:ln>
        </p:spPr>
      </p:sp>
      <p:sp>
        <p:nvSpPr>
          <p:cNvPr id="1115" name="Freeform 2"/>
          <p:cNvSpPr/>
          <p:nvPr/>
        </p:nvSpPr>
        <p:spPr>
          <a:xfrm>
            <a:off x="0" y="0"/>
            <a:ext cx="12192480" cy="1825560"/>
          </a:xfrm>
          <a:custGeom>
            <a:avLst/>
            <a:gdLst/>
            <a:ahLst/>
            <a:rect l="0" t="0" r="r" b="b"/>
            <a:pathLst>
              <a:path w="33868" h="5071">
                <a:moveTo>
                  <a:pt x="0" y="5070"/>
                </a:moveTo>
                <a:lnTo>
                  <a:pt x="0" y="0"/>
                </a:lnTo>
                <a:lnTo>
                  <a:pt x="33867" y="0"/>
                </a:lnTo>
                <a:lnTo>
                  <a:pt x="33867" y="231"/>
                </a:lnTo>
                <a:lnTo>
                  <a:pt x="0" y="5070"/>
                </a:lnTo>
              </a:path>
            </a:pathLst>
          </a:custGeom>
          <a:solidFill>
            <a:srgbClr val="e0e0e0"/>
          </a:solidFill>
          <a:ln>
            <a:noFill/>
          </a:ln>
        </p:spPr>
      </p:sp>
      <p:sp>
        <p:nvSpPr>
          <p:cNvPr id="1116" name="PlaceHolder 3"/>
          <p:cNvSpPr>
            <a:spLocks noGrp="1"/>
          </p:cNvSpPr>
          <p:nvPr>
            <p:ph type="title"/>
          </p:nvPr>
        </p:nvSpPr>
        <p:spPr>
          <a:xfrm rot="21111600">
            <a:off x="108720" y="-191520"/>
            <a:ext cx="10888200" cy="115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fr-FR" sz="3720" spc="-1" strike="noStrike">
                <a:latin typeface="Arial"/>
              </a:rPr>
              <a:t>Cliquez pour éditer le format du texte-titre</a:t>
            </a:r>
            <a:endParaRPr b="1" lang="fr-FR" sz="3720" spc="-1" strike="noStrike">
              <a:latin typeface="Arial"/>
            </a:endParaRPr>
          </a:p>
        </p:txBody>
      </p:sp>
      <p:sp>
        <p:nvSpPr>
          <p:cNvPr id="1117" name="PlaceHolder 4"/>
          <p:cNvSpPr>
            <a:spLocks noGrp="1"/>
          </p:cNvSpPr>
          <p:nvPr>
            <p:ph type="body"/>
          </p:nvPr>
        </p:nvSpPr>
        <p:spPr>
          <a:xfrm>
            <a:off x="608760" y="1832760"/>
            <a:ext cx="10728720" cy="39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just">
              <a:spcAft>
                <a:spcPts val="103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360" spc="-1" strike="noStrike">
                <a:latin typeface="Arial"/>
              </a:rPr>
              <a:t>Cliquez pour éditer le format du plan de texte</a:t>
            </a:r>
            <a:endParaRPr b="0" lang="fr-FR" sz="2360" spc="-1" strike="noStrike">
              <a:latin typeface="Arial"/>
            </a:endParaRPr>
          </a:p>
          <a:p>
            <a:pPr lvl="1" marL="864000" indent="-324000" algn="just">
              <a:spcAft>
                <a:spcPts val="102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360" spc="-1" strike="noStrike">
                <a:latin typeface="Arial"/>
              </a:rPr>
              <a:t>Second niveau de plan</a:t>
            </a:r>
            <a:endParaRPr b="0" lang="fr-FR" sz="2360" spc="-1" strike="noStrike">
              <a:latin typeface="Arial"/>
            </a:endParaRPr>
          </a:p>
          <a:p>
            <a:pPr lvl="2" marL="1296000" indent="-288000" algn="just">
              <a:spcAft>
                <a:spcPts val="7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180" spc="-1" strike="noStrike">
                <a:latin typeface="Arial"/>
              </a:rPr>
              <a:t>Troisième niveau de plan</a:t>
            </a:r>
            <a:endParaRPr b="0" lang="fr-FR" sz="2180" spc="-1" strike="noStrike">
              <a:latin typeface="Arial"/>
            </a:endParaRPr>
          </a:p>
          <a:p>
            <a:pPr lvl="3" marL="1728000" indent="-216000" algn="just">
              <a:spcAft>
                <a:spcPts val="50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20" spc="-1" strike="noStrike">
                <a:latin typeface="Arial"/>
              </a:rPr>
              <a:t>Quatrième niveau de plan</a:t>
            </a:r>
            <a:endParaRPr b="0" lang="fr-FR" sz="1820" spc="-1" strike="noStrike">
              <a:latin typeface="Arial"/>
            </a:endParaRPr>
          </a:p>
          <a:p>
            <a:pPr lvl="4" marL="2160000" indent="-216000" algn="just">
              <a:spcAft>
                <a:spcPts val="25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20" spc="-1" strike="noStrike">
                <a:latin typeface="Arial"/>
              </a:rPr>
              <a:t>Cinquième niveau de plan</a:t>
            </a:r>
            <a:endParaRPr b="0" lang="fr-FR" sz="1820" spc="-1" strike="noStrike">
              <a:latin typeface="Arial"/>
            </a:endParaRPr>
          </a:p>
          <a:p>
            <a:pPr lvl="5" marL="2592000" indent="-216000" algn="just">
              <a:spcAft>
                <a:spcPts val="25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20" spc="-1" strike="noStrike">
                <a:latin typeface="Arial"/>
              </a:rPr>
              <a:t>Sixième niveau de plan</a:t>
            </a:r>
            <a:endParaRPr b="0" lang="fr-FR" sz="1820" spc="-1" strike="noStrike">
              <a:latin typeface="Arial"/>
            </a:endParaRPr>
          </a:p>
          <a:p>
            <a:pPr lvl="6" marL="3024000" indent="-216000" algn="just">
              <a:spcAft>
                <a:spcPts val="25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20" spc="-1" strike="noStrike">
                <a:latin typeface="Arial"/>
              </a:rPr>
              <a:t>Septième niveau de plan</a:t>
            </a:r>
            <a:endParaRPr b="0" lang="fr-FR" sz="1820" spc="-1" strike="noStrike">
              <a:latin typeface="Arial"/>
            </a:endParaRPr>
          </a:p>
        </p:txBody>
      </p:sp>
      <p:sp>
        <p:nvSpPr>
          <p:cNvPr id="1118" name="PlaceHolder 5"/>
          <p:cNvSpPr>
            <a:spLocks noGrp="1"/>
          </p:cNvSpPr>
          <p:nvPr>
            <p:ph type="dt"/>
          </p:nvPr>
        </p:nvSpPr>
        <p:spPr>
          <a:xfrm>
            <a:off x="8490600" y="5943240"/>
            <a:ext cx="3483360" cy="473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Arial"/>
              </a:rPr>
              <a:t>&lt;date/heure&gt;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119" name="PlaceHolder 6"/>
          <p:cNvSpPr>
            <a:spLocks noGrp="1"/>
          </p:cNvSpPr>
          <p:nvPr>
            <p:ph type="ftr"/>
          </p:nvPr>
        </p:nvSpPr>
        <p:spPr>
          <a:xfrm>
            <a:off x="6748920" y="6204600"/>
            <a:ext cx="5225040" cy="473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Arial"/>
              </a:rPr>
              <a:t>&lt;pied de page&gt;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120" name="PlaceHolder 7"/>
          <p:cNvSpPr>
            <a:spLocks noGrp="1"/>
          </p:cNvSpPr>
          <p:nvPr>
            <p:ph type="sldNum"/>
          </p:nvPr>
        </p:nvSpPr>
        <p:spPr>
          <a:xfrm>
            <a:off x="8925840" y="5551200"/>
            <a:ext cx="3048120" cy="473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58A8BE8-FED1-410D-9665-5F6E78B94C3D}" type="slidenum">
              <a:rPr b="0" lang="fr-FR" sz="2600" spc="-1" strike="noStrike">
                <a:latin typeface="Arial"/>
              </a:rPr>
              <a:t>&lt;numéro&gt;</a:t>
            </a:fld>
            <a:endParaRPr b="0" lang="fr-FR" sz="2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 rot="5400000">
            <a:off x="1142424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grpSp>
        <p:nvGrpSpPr>
          <p:cNvPr id="93" name="Group 2"/>
          <p:cNvGrpSpPr/>
          <p:nvPr/>
        </p:nvGrpSpPr>
        <p:grpSpPr>
          <a:xfrm>
            <a:off x="5094720" y="307800"/>
            <a:ext cx="2001960" cy="2170440"/>
            <a:chOff x="5094720" y="307800"/>
            <a:chExt cx="2001960" cy="2170440"/>
          </a:xfrm>
        </p:grpSpPr>
        <p:sp>
          <p:nvSpPr>
            <p:cNvPr id="94" name="CustomShape 3"/>
            <p:cNvSpPr/>
            <p:nvPr/>
          </p:nvSpPr>
          <p:spPr>
            <a:xfrm flipH="1">
              <a:off x="5094720" y="307800"/>
              <a:ext cx="1899360" cy="2170440"/>
            </a:xfrm>
            <a:custGeom>
              <a:avLst/>
              <a:gdLst/>
              <a:ahLst/>
              <a:rect l="l" t="t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4"/>
            <p:cNvSpPr/>
            <p:nvPr/>
          </p:nvSpPr>
          <p:spPr>
            <a:xfrm flipH="1">
              <a:off x="6342840" y="1748520"/>
              <a:ext cx="753480" cy="718200"/>
            </a:xfrm>
            <a:custGeom>
              <a:avLst/>
              <a:gdLst/>
              <a:ahLst/>
              <a:rect l="l" t="t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6" name="CustomShape 5"/>
          <p:cNvSpPr/>
          <p:nvPr/>
        </p:nvSpPr>
        <p:spPr>
          <a:xfrm>
            <a:off x="4038480" y="1709640"/>
            <a:ext cx="4114440" cy="460404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" name="PlaceHolder 6"/>
          <p:cNvSpPr>
            <a:spLocks noGrp="1"/>
          </p:cNvSpPr>
          <p:nvPr>
            <p:ph type="title"/>
          </p:nvPr>
        </p:nvSpPr>
        <p:spPr>
          <a:xfrm>
            <a:off x="4038480" y="1709640"/>
            <a:ext cx="4114440" cy="28522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Click to edit Master title style</a:t>
            </a:r>
            <a:endParaRPr b="0" lang="fr-FR" sz="60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4038480" y="4589640"/>
            <a:ext cx="4114440" cy="149976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808080"/>
                </a:solidFill>
                <a:latin typeface="Calibri"/>
              </a:rPr>
              <a:t>Edit Master text styles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PlaceHolder 8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00" name="PlaceHolder 9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01" name="PlaceHolder 10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CD7292D-4F39-44B2-8D74-0BBFD9237964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25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 rot="5400000">
            <a:off x="1142424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grpSp>
        <p:nvGrpSpPr>
          <p:cNvPr id="139" name="Group 2"/>
          <p:cNvGrpSpPr/>
          <p:nvPr/>
        </p:nvGrpSpPr>
        <p:grpSpPr>
          <a:xfrm>
            <a:off x="10848240" y="5556240"/>
            <a:ext cx="1145160" cy="1241280"/>
            <a:chOff x="10848240" y="5556240"/>
            <a:chExt cx="1145160" cy="1241280"/>
          </a:xfrm>
        </p:grpSpPr>
        <p:sp>
          <p:nvSpPr>
            <p:cNvPr id="140" name="CustomShape 3"/>
            <p:cNvSpPr/>
            <p:nvPr/>
          </p:nvSpPr>
          <p:spPr>
            <a:xfrm flipH="1">
              <a:off x="10847880" y="5556240"/>
              <a:ext cx="1086120" cy="1241280"/>
            </a:xfrm>
            <a:custGeom>
              <a:avLst/>
              <a:gdLst/>
              <a:ahLst/>
              <a:rect l="l" t="t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4"/>
            <p:cNvSpPr/>
            <p:nvPr/>
          </p:nvSpPr>
          <p:spPr>
            <a:xfrm flipH="1">
              <a:off x="11562120" y="6380280"/>
              <a:ext cx="430920" cy="410400"/>
            </a:xfrm>
            <a:custGeom>
              <a:avLst/>
              <a:gdLst/>
              <a:ahLst/>
              <a:rect l="l" t="t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2" name="PlaceHolder 5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fr-FR" sz="4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5" name="PlaceHolder 8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F40DE6E-6DA9-4386-B053-1C50FB017EA4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46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Cliquez pour éditer le format du plan de texte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latin typeface="Calibri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Quatrième niveau de plan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25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 rot="5400000">
            <a:off x="1142424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grpSp>
        <p:nvGrpSpPr>
          <p:cNvPr id="184" name="Group 2"/>
          <p:cNvGrpSpPr/>
          <p:nvPr/>
        </p:nvGrpSpPr>
        <p:grpSpPr>
          <a:xfrm>
            <a:off x="5094720" y="307800"/>
            <a:ext cx="2001960" cy="2170440"/>
            <a:chOff x="5094720" y="307800"/>
            <a:chExt cx="2001960" cy="2170440"/>
          </a:xfrm>
        </p:grpSpPr>
        <p:sp>
          <p:nvSpPr>
            <p:cNvPr id="185" name="CustomShape 3"/>
            <p:cNvSpPr/>
            <p:nvPr/>
          </p:nvSpPr>
          <p:spPr>
            <a:xfrm flipH="1">
              <a:off x="5094720" y="307800"/>
              <a:ext cx="1899360" cy="2170440"/>
            </a:xfrm>
            <a:custGeom>
              <a:avLst/>
              <a:gdLst/>
              <a:ahLst/>
              <a:rect l="l" t="t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4"/>
            <p:cNvSpPr/>
            <p:nvPr/>
          </p:nvSpPr>
          <p:spPr>
            <a:xfrm flipH="1">
              <a:off x="6342840" y="1748520"/>
              <a:ext cx="753480" cy="718200"/>
            </a:xfrm>
            <a:custGeom>
              <a:avLst/>
              <a:gdLst/>
              <a:ahLst/>
              <a:rect l="l" t="t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7" name="CustomShape 5"/>
          <p:cNvSpPr/>
          <p:nvPr/>
        </p:nvSpPr>
        <p:spPr>
          <a:xfrm>
            <a:off x="4038480" y="1709640"/>
            <a:ext cx="4114440" cy="460404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8" name="PlaceHolder 6"/>
          <p:cNvSpPr>
            <a:spLocks noGrp="1"/>
          </p:cNvSpPr>
          <p:nvPr>
            <p:ph type="title"/>
          </p:nvPr>
        </p:nvSpPr>
        <p:spPr>
          <a:xfrm>
            <a:off x="4038480" y="1709640"/>
            <a:ext cx="4114440" cy="28522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Click to edit Master title style</a:t>
            </a:r>
            <a:endParaRPr b="0" lang="fr-FR" sz="60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4038480" y="4589640"/>
            <a:ext cx="4114440" cy="149976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808080"/>
                </a:solidFill>
                <a:latin typeface="Calibri"/>
              </a:rPr>
              <a:t>Edit Master text styles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0" name="PlaceHolder 8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91" name="PlaceHolder 9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92" name="PlaceHolder 10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DEFAC00-0F15-4D6E-9FA2-A7FC364EB996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 rot="5400000">
            <a:off x="1142424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grpSp>
        <p:nvGrpSpPr>
          <p:cNvPr id="230" name="Group 2"/>
          <p:cNvGrpSpPr/>
          <p:nvPr/>
        </p:nvGrpSpPr>
        <p:grpSpPr>
          <a:xfrm>
            <a:off x="5094720" y="307800"/>
            <a:ext cx="2001960" cy="2170440"/>
            <a:chOff x="5094720" y="307800"/>
            <a:chExt cx="2001960" cy="2170440"/>
          </a:xfrm>
        </p:grpSpPr>
        <p:sp>
          <p:nvSpPr>
            <p:cNvPr id="231" name="CustomShape 3"/>
            <p:cNvSpPr/>
            <p:nvPr/>
          </p:nvSpPr>
          <p:spPr>
            <a:xfrm flipH="1">
              <a:off x="5094720" y="307800"/>
              <a:ext cx="1899360" cy="2170440"/>
            </a:xfrm>
            <a:custGeom>
              <a:avLst/>
              <a:gdLst/>
              <a:ahLst/>
              <a:rect l="l" t="t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4"/>
            <p:cNvSpPr/>
            <p:nvPr/>
          </p:nvSpPr>
          <p:spPr>
            <a:xfrm flipH="1">
              <a:off x="6342840" y="1748520"/>
              <a:ext cx="753480" cy="718200"/>
            </a:xfrm>
            <a:custGeom>
              <a:avLst/>
              <a:gdLst/>
              <a:ahLst/>
              <a:rect l="l" t="t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3" name="CustomShape 5"/>
          <p:cNvSpPr/>
          <p:nvPr/>
        </p:nvSpPr>
        <p:spPr>
          <a:xfrm>
            <a:off x="4038480" y="1709640"/>
            <a:ext cx="4114440" cy="460404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4" name="PlaceHolder 6"/>
          <p:cNvSpPr>
            <a:spLocks noGrp="1"/>
          </p:cNvSpPr>
          <p:nvPr>
            <p:ph type="title"/>
          </p:nvPr>
        </p:nvSpPr>
        <p:spPr>
          <a:xfrm>
            <a:off x="4038480" y="1709640"/>
            <a:ext cx="4114440" cy="28522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60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fr-FR" sz="60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4038480" y="4589640"/>
            <a:ext cx="4114440" cy="149976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bfbfbf"/>
                </a:solidFill>
                <a:latin typeface="Calibri"/>
              </a:rPr>
              <a:t>Edit Master text styles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6" name="PlaceHolder 8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237" name="PlaceHolder 9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238" name="PlaceHolder 10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1DD5E0C-1D21-4FB0-9442-C335AE0DA6F4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 rot="5400000">
            <a:off x="1142424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grpSp>
        <p:nvGrpSpPr>
          <p:cNvPr id="276" name="Group 2"/>
          <p:cNvGrpSpPr/>
          <p:nvPr/>
        </p:nvGrpSpPr>
        <p:grpSpPr>
          <a:xfrm>
            <a:off x="5094720" y="307800"/>
            <a:ext cx="2001960" cy="2170440"/>
            <a:chOff x="5094720" y="307800"/>
            <a:chExt cx="2001960" cy="2170440"/>
          </a:xfrm>
        </p:grpSpPr>
        <p:sp>
          <p:nvSpPr>
            <p:cNvPr id="277" name="CustomShape 3"/>
            <p:cNvSpPr/>
            <p:nvPr/>
          </p:nvSpPr>
          <p:spPr>
            <a:xfrm flipH="1">
              <a:off x="5094720" y="307800"/>
              <a:ext cx="1899360" cy="2170440"/>
            </a:xfrm>
            <a:custGeom>
              <a:avLst/>
              <a:gdLst/>
              <a:ahLst/>
              <a:rect l="l" t="t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4"/>
            <p:cNvSpPr/>
            <p:nvPr/>
          </p:nvSpPr>
          <p:spPr>
            <a:xfrm flipH="1">
              <a:off x="6342840" y="1748520"/>
              <a:ext cx="753480" cy="718200"/>
            </a:xfrm>
            <a:custGeom>
              <a:avLst/>
              <a:gdLst/>
              <a:ahLst/>
              <a:rect l="l" t="t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9" name="CustomShape 5"/>
          <p:cNvSpPr/>
          <p:nvPr/>
        </p:nvSpPr>
        <p:spPr>
          <a:xfrm>
            <a:off x="4038480" y="1709640"/>
            <a:ext cx="4114440" cy="460404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0" name="PlaceHolder 6"/>
          <p:cNvSpPr>
            <a:spLocks noGrp="1"/>
          </p:cNvSpPr>
          <p:nvPr>
            <p:ph type="title"/>
          </p:nvPr>
        </p:nvSpPr>
        <p:spPr>
          <a:xfrm>
            <a:off x="4038480" y="1709640"/>
            <a:ext cx="4114440" cy="28522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Click to edit Master title style</a:t>
            </a:r>
            <a:endParaRPr b="0" lang="fr-FR" sz="60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 type="body"/>
          </p:nvPr>
        </p:nvSpPr>
        <p:spPr>
          <a:xfrm>
            <a:off x="4038480" y="4589640"/>
            <a:ext cx="4114440" cy="149976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808080"/>
                </a:solidFill>
                <a:latin typeface="Calibri"/>
              </a:rPr>
              <a:t>Edit Master text styles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2" name="PlaceHolder 8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283" name="PlaceHolder 9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284" name="PlaceHolder 10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0BAF8B1-07D2-4DE0-A20E-5551EDD90FB7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 rot="5400000">
            <a:off x="1142424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grpSp>
        <p:nvGrpSpPr>
          <p:cNvPr id="322" name="Group 2"/>
          <p:cNvGrpSpPr/>
          <p:nvPr/>
        </p:nvGrpSpPr>
        <p:grpSpPr>
          <a:xfrm>
            <a:off x="5094720" y="307800"/>
            <a:ext cx="2001960" cy="2170440"/>
            <a:chOff x="5094720" y="307800"/>
            <a:chExt cx="2001960" cy="2170440"/>
          </a:xfrm>
        </p:grpSpPr>
        <p:sp>
          <p:nvSpPr>
            <p:cNvPr id="323" name="CustomShape 3"/>
            <p:cNvSpPr/>
            <p:nvPr/>
          </p:nvSpPr>
          <p:spPr>
            <a:xfrm flipH="1">
              <a:off x="5094720" y="307800"/>
              <a:ext cx="1899360" cy="2170440"/>
            </a:xfrm>
            <a:custGeom>
              <a:avLst/>
              <a:gdLst/>
              <a:ahLst/>
              <a:rect l="l" t="t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4"/>
            <p:cNvSpPr/>
            <p:nvPr/>
          </p:nvSpPr>
          <p:spPr>
            <a:xfrm flipH="1">
              <a:off x="6342840" y="1748520"/>
              <a:ext cx="753480" cy="718200"/>
            </a:xfrm>
            <a:custGeom>
              <a:avLst/>
              <a:gdLst/>
              <a:ahLst/>
              <a:rect l="l" t="t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5" name="CustomShape 5"/>
          <p:cNvSpPr/>
          <p:nvPr/>
        </p:nvSpPr>
        <p:spPr>
          <a:xfrm>
            <a:off x="4038480" y="1709640"/>
            <a:ext cx="4114440" cy="460404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6" name="PlaceHolder 6"/>
          <p:cNvSpPr>
            <a:spLocks noGrp="1"/>
          </p:cNvSpPr>
          <p:nvPr>
            <p:ph type="title"/>
          </p:nvPr>
        </p:nvSpPr>
        <p:spPr>
          <a:xfrm>
            <a:off x="4038480" y="1709640"/>
            <a:ext cx="4114440" cy="28522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Cl</a:t>
            </a: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ic</a:t>
            </a: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k </a:t>
            </a: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to </a:t>
            </a: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e</a:t>
            </a: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di</a:t>
            </a: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t </a:t>
            </a: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M</a:t>
            </a: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a</a:t>
            </a: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st</a:t>
            </a: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er </a:t>
            </a: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ti</a:t>
            </a: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tl</a:t>
            </a: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e </a:t>
            </a: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st</a:t>
            </a: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yl</a:t>
            </a: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e</a:t>
            </a:r>
            <a:endParaRPr b="0" lang="fr-FR" sz="60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327" name="PlaceHolder 7"/>
          <p:cNvSpPr>
            <a:spLocks noGrp="1"/>
          </p:cNvSpPr>
          <p:nvPr>
            <p:ph type="body"/>
          </p:nvPr>
        </p:nvSpPr>
        <p:spPr>
          <a:xfrm>
            <a:off x="4038480" y="4589640"/>
            <a:ext cx="4114440" cy="149976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808080"/>
                </a:solidFill>
                <a:latin typeface="Calibri"/>
              </a:rPr>
              <a:t>Edit Master text styles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8" name="PlaceHolder 8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329" name="PlaceHolder 9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330" name="PlaceHolder 10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911A618-9AB4-4176-81E8-956C08D15F0D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25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 rot="5400000">
            <a:off x="1142424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5807880" y="0"/>
            <a:ext cx="6383520" cy="6857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369" name="Group 3"/>
          <p:cNvGrpSpPr/>
          <p:nvPr/>
        </p:nvGrpSpPr>
        <p:grpSpPr>
          <a:xfrm>
            <a:off x="1894320" y="307800"/>
            <a:ext cx="2001960" cy="2170440"/>
            <a:chOff x="1894320" y="307800"/>
            <a:chExt cx="2001960" cy="2170440"/>
          </a:xfrm>
        </p:grpSpPr>
        <p:sp>
          <p:nvSpPr>
            <p:cNvPr id="370" name="CustomShape 4"/>
            <p:cNvSpPr/>
            <p:nvPr/>
          </p:nvSpPr>
          <p:spPr>
            <a:xfrm flipH="1">
              <a:off x="1894320" y="307800"/>
              <a:ext cx="1899360" cy="2170440"/>
            </a:xfrm>
            <a:custGeom>
              <a:avLst/>
              <a:gdLst/>
              <a:ahLst/>
              <a:rect l="l" t="t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5"/>
            <p:cNvSpPr/>
            <p:nvPr/>
          </p:nvSpPr>
          <p:spPr>
            <a:xfrm flipH="1">
              <a:off x="3142440" y="1748520"/>
              <a:ext cx="753480" cy="718200"/>
            </a:xfrm>
            <a:custGeom>
              <a:avLst/>
              <a:gdLst/>
              <a:ahLst/>
              <a:rect l="l" t="t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2" name="CustomShape 6"/>
          <p:cNvSpPr/>
          <p:nvPr/>
        </p:nvSpPr>
        <p:spPr>
          <a:xfrm>
            <a:off x="838080" y="1709640"/>
            <a:ext cx="4114440" cy="460404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3" name="PlaceHolder 7"/>
          <p:cNvSpPr>
            <a:spLocks noGrp="1"/>
          </p:cNvSpPr>
          <p:nvPr>
            <p:ph type="title"/>
          </p:nvPr>
        </p:nvSpPr>
        <p:spPr>
          <a:xfrm>
            <a:off x="838080" y="1709640"/>
            <a:ext cx="4114440" cy="28522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Click to edit Master title style</a:t>
            </a:r>
            <a:endParaRPr b="0" lang="fr-FR" sz="60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374" name="PlaceHolder 8"/>
          <p:cNvSpPr>
            <a:spLocks noGrp="1"/>
          </p:cNvSpPr>
          <p:nvPr>
            <p:ph type="body"/>
          </p:nvPr>
        </p:nvSpPr>
        <p:spPr>
          <a:xfrm>
            <a:off x="838080" y="4589640"/>
            <a:ext cx="4114440" cy="149976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808080"/>
                </a:solidFill>
                <a:latin typeface="Calibri"/>
              </a:rPr>
              <a:t>Edit Master text styles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5" name="PlaceHolder 9"/>
          <p:cNvSpPr>
            <a:spLocks noGrp="1"/>
          </p:cNvSpPr>
          <p:nvPr>
            <p:ph type="dt"/>
          </p:nvPr>
        </p:nvSpPr>
        <p:spPr>
          <a:xfrm>
            <a:off x="165240" y="6356520"/>
            <a:ext cx="132192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376" name="PlaceHolder 10"/>
          <p:cNvSpPr>
            <a:spLocks noGrp="1"/>
          </p:cNvSpPr>
          <p:nvPr>
            <p:ph type="ftr"/>
          </p:nvPr>
        </p:nvSpPr>
        <p:spPr>
          <a:xfrm>
            <a:off x="1703520" y="6356520"/>
            <a:ext cx="38916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377" name="PlaceHolder 11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1EAFD34-43E2-4885-89D6-EC78B18944D7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unsplash.com/photos/3I7Sg4u5CVA?utm_source=unsplash&amp;utm_medium=referral&amp;utm_content=creditCopyText" TargetMode="External"/><Relationship Id="rId2" Type="http://schemas.openxmlformats.org/officeDocument/2006/relationships/hyperlink" Target="https://unsplash.com/search/photos/meeting?utm_source=unsplash&amp;utm_medium=referral&amp;utm_content=creditCopyText" TargetMode="External"/><Relationship Id="rId3" Type="http://schemas.openxmlformats.org/officeDocument/2006/relationships/slideLayout" Target="../slideLayouts/slideLayout85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97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09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2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unsplash.com/photos/_QfGWOtITaM?utm_source=unsplash&amp;utm_medium=referral&amp;utm_content=creditCopyText" TargetMode="External"/><Relationship Id="rId2" Type="http://schemas.openxmlformats.org/officeDocument/2006/relationships/hyperlink" Target="https://unsplash.com/photos/_QfGWOtITaM?utm_source=unsplash&amp;utm_medium=referral&amp;utm_content=creditCopyText" TargetMode="External"/><Relationship Id="rId3" Type="http://schemas.openxmlformats.org/officeDocument/2006/relationships/hyperlink" Target="https://unsplash.com/photos/_QfGWOtITaM?utm_source=unsplash&amp;utm_medium=referral&amp;utm_content=creditCopyText" TargetMode="External"/><Relationship Id="rId4" Type="http://schemas.openxmlformats.org/officeDocument/2006/relationships/hyperlink" Target="https://unsplash.com/search/photos/coffee?utm_source=unsplash&amp;utm_medium=referral&amp;utm_content=creditCopyText" TargetMode="External"/><Relationship Id="rId5" Type="http://schemas.openxmlformats.org/officeDocument/2006/relationships/image" Target="../media/image23.jpeg"/><Relationship Id="rId6" Type="http://schemas.openxmlformats.org/officeDocument/2006/relationships/slideLayout" Target="../slideLayouts/slideLayout97.xml"/><Relationship Id="rId7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hyperlink" Target="https://unsplash.com/?utm_source=unsplash&amp;utm_medium=referral&amp;utm_content=creditCopyText" TargetMode="External"/><Relationship Id="rId3" Type="http://schemas.openxmlformats.org/officeDocument/2006/relationships/slideLayout" Target="../slideLayouts/slideLayout145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0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69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65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9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9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://www.fao.org/docrep/009/a0564e/a0564e05.htm" TargetMode="External"/><Relationship Id="rId2" Type="http://schemas.openxmlformats.org/officeDocument/2006/relationships/slideLayout" Target="../slideLayouts/slideLayout209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0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chart" Target="../charts/chart50.xml"/><Relationship Id="rId2" Type="http://schemas.openxmlformats.org/officeDocument/2006/relationships/slideLayout" Target="../slideLayouts/slideLayout220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0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chart" Target="../charts/chart51.xml"/><Relationship Id="rId2" Type="http://schemas.openxmlformats.org/officeDocument/2006/relationships/chart" Target="../charts/chart52.xml"/><Relationship Id="rId3" Type="http://schemas.openxmlformats.org/officeDocument/2006/relationships/chart" Target="../charts/chart53.xml"/><Relationship Id="rId4" Type="http://schemas.openxmlformats.org/officeDocument/2006/relationships/chart" Target="../charts/chart54.xml"/><Relationship Id="rId5" Type="http://schemas.openxmlformats.org/officeDocument/2006/relationships/chart" Target="../charts/chart55.xml"/><Relationship Id="rId6" Type="http://schemas.openxmlformats.org/officeDocument/2006/relationships/chart" Target="../charts/chart56.xml"/><Relationship Id="rId7" Type="http://schemas.openxmlformats.org/officeDocument/2006/relationships/slideLayout" Target="../slideLayouts/slideLayout209.xml"/><Relationship Id="rId8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09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97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7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unsplash.com/" TargetMode="External"/><Relationship Id="rId2" Type="http://schemas.openxmlformats.org/officeDocument/2006/relationships/hyperlink" Target="https://unsplash.com/public-domain-images" TargetMode="External"/><Relationship Id="rId3" Type="http://schemas.openxmlformats.org/officeDocument/2006/relationships/hyperlink" Target="https://www.showeet.com/terms-of-use/" TargetMode="External"/><Relationship Id="rId4" Type="http://schemas.openxmlformats.org/officeDocument/2006/relationships/slideLayout" Target="../slideLayouts/slideLayout229.xml"/><Relationship Id="rId5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2.xml"/><Relationship Id="rId2" Type="http://schemas.openxmlformats.org/officeDocument/2006/relationships/notesSlide" Target="../notesSlides/notesSlide3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6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41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hyperlink" Target="https://unsplash.com/?utm_source=unsplash&amp;utm_medium=referral&amp;utm_content=creditCopyText" TargetMode="External"/><Relationship Id="rId3" Type="http://schemas.openxmlformats.org/officeDocument/2006/relationships/slideLayout" Target="../slideLayouts/slideLayout7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03/04/2019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164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MICHAUD Théo 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165" name="TextShape 3"/>
          <p:cNvSpPr txBox="1"/>
          <p:nvPr/>
        </p:nvSpPr>
        <p:spPr>
          <a:xfrm>
            <a:off x="4038480" y="3012840"/>
            <a:ext cx="41144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4000"/>
          </a:bodyPr>
          <a:p>
            <a:pPr algn="ctr">
              <a:lnSpc>
                <a:spcPct val="90000"/>
              </a:lnSpc>
            </a:pPr>
            <a:r>
              <a:rPr b="1" lang="fr-FR" sz="4400" spc="-1" strike="noStrike">
                <a:solidFill>
                  <a:srgbClr val="25252b"/>
                </a:solidFill>
                <a:latin typeface="Calibri"/>
              </a:rPr>
              <a:t>Présentation Stage HUMANIS 2018</a:t>
            </a:r>
            <a:endParaRPr b="0" lang="fr-FR" sz="44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166" name="CustomShape 4"/>
          <p:cNvSpPr/>
          <p:nvPr/>
        </p:nvSpPr>
        <p:spPr>
          <a:xfrm>
            <a:off x="3633120" y="7101360"/>
            <a:ext cx="492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7" name="" descr=""/>
          <p:cNvPicPr/>
          <p:nvPr/>
        </p:nvPicPr>
        <p:blipFill>
          <a:blip r:embed="rId1"/>
          <a:stretch/>
        </p:blipFill>
        <p:spPr>
          <a:xfrm>
            <a:off x="9047160" y="0"/>
            <a:ext cx="3144960" cy="11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TextShape 1"/>
          <p:cNvSpPr txBox="1"/>
          <p:nvPr/>
        </p:nvSpPr>
        <p:spPr>
          <a:xfrm>
            <a:off x="4038480" y="1709640"/>
            <a:ext cx="41144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Transition Slide</a:t>
            </a:r>
            <a:endParaRPr b="0" lang="fr-FR" sz="60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388" name="TextShape 2"/>
          <p:cNvSpPr txBox="1"/>
          <p:nvPr/>
        </p:nvSpPr>
        <p:spPr>
          <a:xfrm>
            <a:off x="4038480" y="4589640"/>
            <a:ext cx="4114440" cy="149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808080"/>
                </a:solidFill>
                <a:latin typeface="Calibri"/>
              </a:rPr>
              <a:t>Background Photo #2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89" name="CustomShape 3"/>
          <p:cNvSpPr/>
          <p:nvPr/>
        </p:nvSpPr>
        <p:spPr>
          <a:xfrm>
            <a:off x="4247640" y="7101360"/>
            <a:ext cx="3696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11111"/>
                </a:solidFill>
                <a:latin typeface="Calibri"/>
              </a:rPr>
              <a:t>Photo by </a:t>
            </a:r>
            <a:r>
              <a:rPr b="0" lang="fr-FR" sz="1800" spc="-1" strike="noStrike" u="sng">
                <a:solidFill>
                  <a:srgbClr val="08cf96"/>
                </a:solidFill>
                <a:uFillTx/>
                <a:latin typeface="Calibri"/>
                <a:hlinkClick r:id="rId1"/>
              </a:rPr>
              <a:t>rawpixel</a:t>
            </a:r>
            <a:r>
              <a:rPr b="0" lang="fr-FR" sz="1800" spc="-1" strike="noStrike">
                <a:solidFill>
                  <a:srgbClr val="111111"/>
                </a:solidFill>
                <a:latin typeface="Calibri"/>
              </a:rPr>
              <a:t> on </a:t>
            </a:r>
            <a:r>
              <a:rPr b="0" lang="fr-FR" sz="1800" spc="-1" strike="noStrike" u="sng">
                <a:solidFill>
                  <a:srgbClr val="08cf96"/>
                </a:solidFill>
                <a:uFillTx/>
                <a:latin typeface="Calibri"/>
                <a:hlinkClick r:id="rId2"/>
              </a:rPr>
              <a:t>Unsplash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90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391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392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09D7E3F-D376-4886-9BB8-D1DFD2CFC0A9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TextShape 1"/>
          <p:cNvSpPr txBox="1"/>
          <p:nvPr/>
        </p:nvSpPr>
        <p:spPr>
          <a:xfrm>
            <a:off x="838080" y="1709640"/>
            <a:ext cx="41144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Transition Slide</a:t>
            </a:r>
            <a:endParaRPr b="0" lang="fr-FR" sz="60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394" name="TextShape 2"/>
          <p:cNvSpPr txBox="1"/>
          <p:nvPr/>
        </p:nvSpPr>
        <p:spPr>
          <a:xfrm>
            <a:off x="838080" y="4589640"/>
            <a:ext cx="4114440" cy="149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808080"/>
                </a:solidFill>
                <a:latin typeface="Calibri"/>
              </a:rPr>
              <a:t>Right Photo Placeholder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95" name="TextShape 3"/>
          <p:cNvSpPr txBox="1"/>
          <p:nvPr/>
        </p:nvSpPr>
        <p:spPr>
          <a:xfrm>
            <a:off x="165240" y="6356520"/>
            <a:ext cx="1321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396" name="TextShape 4"/>
          <p:cNvSpPr txBox="1"/>
          <p:nvPr/>
        </p:nvSpPr>
        <p:spPr>
          <a:xfrm>
            <a:off x="1703520" y="6356520"/>
            <a:ext cx="389160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39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B650E7F-9434-42E9-80AF-1BB0D6EA2654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pic>
        <p:nvPicPr>
          <p:cNvPr id="1398" name="Picture Placeholder 4" descr=""/>
          <p:cNvPicPr/>
          <p:nvPr/>
        </p:nvPicPr>
        <p:blipFill>
          <a:blip r:embed="rId1"/>
          <a:stretch/>
        </p:blipFill>
        <p:spPr>
          <a:xfrm>
            <a:off x="5807880" y="0"/>
            <a:ext cx="638352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TextShape 1"/>
          <p:cNvSpPr txBox="1"/>
          <p:nvPr/>
        </p:nvSpPr>
        <p:spPr>
          <a:xfrm>
            <a:off x="7238880" y="1709640"/>
            <a:ext cx="41144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Transition Slide</a:t>
            </a:r>
            <a:endParaRPr b="0" lang="fr-FR" sz="60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400" name="TextShape 2"/>
          <p:cNvSpPr txBox="1"/>
          <p:nvPr/>
        </p:nvSpPr>
        <p:spPr>
          <a:xfrm>
            <a:off x="7238880" y="4589640"/>
            <a:ext cx="4114440" cy="149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808080"/>
                </a:solidFill>
                <a:latin typeface="Calibri"/>
              </a:rPr>
              <a:t>Left Photo Placeholder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01" name="TextShape 3"/>
          <p:cNvSpPr txBox="1"/>
          <p:nvPr/>
        </p:nvSpPr>
        <p:spPr>
          <a:xfrm>
            <a:off x="165240" y="6356520"/>
            <a:ext cx="1321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02" name="TextShape 4"/>
          <p:cNvSpPr txBox="1"/>
          <p:nvPr/>
        </p:nvSpPr>
        <p:spPr>
          <a:xfrm>
            <a:off x="1703520" y="6356520"/>
            <a:ext cx="389160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0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4BFD5D1-E6D3-40D5-B369-3228FFF1FADC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pic>
        <p:nvPicPr>
          <p:cNvPr id="1404" name="Picture Placeholder 4" descr=""/>
          <p:cNvPicPr/>
          <p:nvPr/>
        </p:nvPicPr>
        <p:blipFill>
          <a:blip r:embed="rId1"/>
          <a:stretch/>
        </p:blipFill>
        <p:spPr>
          <a:xfrm>
            <a:off x="0" y="0"/>
            <a:ext cx="638352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06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0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9A1EA86-4153-4648-B690-C3BF0069E494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pic>
        <p:nvPicPr>
          <p:cNvPr id="1408" name="Picture Placeholder 4" descr=""/>
          <p:cNvPicPr/>
          <p:nvPr/>
        </p:nvPicPr>
        <p:blipFill>
          <a:blip r:embed="rId1"/>
          <a:stretch/>
        </p:blipFill>
        <p:spPr>
          <a:xfrm>
            <a:off x="0" y="2852640"/>
            <a:ext cx="12191760" cy="4005000"/>
          </a:xfrm>
          <a:prstGeom prst="rect">
            <a:avLst/>
          </a:prstGeom>
          <a:ln>
            <a:noFill/>
          </a:ln>
        </p:spPr>
      </p:pic>
      <p:sp>
        <p:nvSpPr>
          <p:cNvPr id="1409" name="CustomShape 4"/>
          <p:cNvSpPr/>
          <p:nvPr/>
        </p:nvSpPr>
        <p:spPr>
          <a:xfrm>
            <a:off x="838080" y="1709640"/>
            <a:ext cx="4114440" cy="460404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10" name="TextShape 5"/>
          <p:cNvSpPr txBox="1"/>
          <p:nvPr/>
        </p:nvSpPr>
        <p:spPr>
          <a:xfrm>
            <a:off x="838080" y="1709640"/>
            <a:ext cx="41144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Transition Slide</a:t>
            </a:r>
            <a:endParaRPr b="0" lang="fr-FR" sz="60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411" name="TextShape 6"/>
          <p:cNvSpPr txBox="1"/>
          <p:nvPr/>
        </p:nvSpPr>
        <p:spPr>
          <a:xfrm>
            <a:off x="838080" y="4589640"/>
            <a:ext cx="4114440" cy="149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808080"/>
                </a:solidFill>
                <a:latin typeface="Calibri"/>
              </a:rPr>
              <a:t>Bottom Photo Placeholder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TextShape 1"/>
          <p:cNvSpPr txBox="1"/>
          <p:nvPr/>
        </p:nvSpPr>
        <p:spPr>
          <a:xfrm>
            <a:off x="838080" y="1709640"/>
            <a:ext cx="41144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Coffe Break</a:t>
            </a:r>
            <a:endParaRPr b="0" lang="fr-FR" sz="60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413" name="TextShape 2"/>
          <p:cNvSpPr txBox="1"/>
          <p:nvPr/>
        </p:nvSpPr>
        <p:spPr>
          <a:xfrm>
            <a:off x="838080" y="4589640"/>
            <a:ext cx="4114440" cy="149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808080"/>
                </a:solidFill>
                <a:latin typeface="Calibri"/>
              </a:rPr>
              <a:t>Enjoy your 30’ pause!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14" name="TextShape 3"/>
          <p:cNvSpPr txBox="1"/>
          <p:nvPr/>
        </p:nvSpPr>
        <p:spPr>
          <a:xfrm>
            <a:off x="165240" y="6356520"/>
            <a:ext cx="1321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15" name="TextShape 4"/>
          <p:cNvSpPr txBox="1"/>
          <p:nvPr/>
        </p:nvSpPr>
        <p:spPr>
          <a:xfrm>
            <a:off x="1703520" y="6356520"/>
            <a:ext cx="389160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16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328797F-EE26-46DE-8908-ECEAF12A77D1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417" name="CustomShape 6"/>
          <p:cNvSpPr/>
          <p:nvPr/>
        </p:nvSpPr>
        <p:spPr>
          <a:xfrm>
            <a:off x="3929040" y="7101360"/>
            <a:ext cx="43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11111"/>
                </a:solidFill>
                <a:latin typeface="Calibri"/>
              </a:rPr>
              <a:t>Photo by </a:t>
            </a:r>
            <a:r>
              <a:rPr b="0" lang="fr-FR" sz="1800" spc="-1" strike="noStrike" u="sng">
                <a:solidFill>
                  <a:srgbClr val="08cf96"/>
                </a:solidFill>
                <a:uFillTx/>
                <a:latin typeface="Calibri"/>
                <a:hlinkClick r:id="rId1"/>
              </a:rPr>
              <a:t>Rizky</a:t>
            </a:r>
            <a:r>
              <a:rPr b="0" lang="fr-FR" sz="1800" spc="-1" strike="noStrike" u="sng">
                <a:solidFill>
                  <a:srgbClr val="08cf96"/>
                </a:solidFill>
                <a:uFillTx/>
                <a:latin typeface="Calibri"/>
                <a:hlinkClick r:id="rId2"/>
              </a:rPr>
              <a:t> </a:t>
            </a:r>
            <a:r>
              <a:rPr b="0" lang="fr-FR" sz="1800" spc="-1" strike="noStrike" u="sng">
                <a:solidFill>
                  <a:srgbClr val="08cf96"/>
                </a:solidFill>
                <a:uFillTx/>
                <a:latin typeface="Calibri"/>
                <a:hlinkClick r:id="rId3"/>
              </a:rPr>
              <a:t>Subagja</a:t>
            </a:r>
            <a:r>
              <a:rPr b="0" lang="fr-FR" sz="1800" spc="-1" strike="noStrike">
                <a:solidFill>
                  <a:srgbClr val="111111"/>
                </a:solidFill>
                <a:latin typeface="Calibri"/>
              </a:rPr>
              <a:t> on </a:t>
            </a:r>
            <a:r>
              <a:rPr b="0" lang="fr-FR" sz="1800" spc="-1" strike="noStrike" u="sng">
                <a:solidFill>
                  <a:srgbClr val="08cf96"/>
                </a:solidFill>
                <a:uFillTx/>
                <a:latin typeface="Calibri"/>
                <a:hlinkClick r:id="rId4"/>
              </a:rPr>
              <a:t>Unsplash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418" name="Picture Placeholder 7" descr=""/>
          <p:cNvPicPr/>
          <p:nvPr/>
        </p:nvPicPr>
        <p:blipFill>
          <a:blip r:embed="rId5"/>
          <a:srcRect l="0" t="14191" r="0" b="14191"/>
          <a:stretch/>
        </p:blipFill>
        <p:spPr>
          <a:xfrm>
            <a:off x="5807880" y="0"/>
            <a:ext cx="638352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TextShape 1"/>
          <p:cNvSpPr txBox="1"/>
          <p:nvPr/>
        </p:nvSpPr>
        <p:spPr>
          <a:xfrm>
            <a:off x="1724760" y="365040"/>
            <a:ext cx="962856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Calibri"/>
              </a:rPr>
              <a:t>Use a title with specific &amp; </a:t>
            </a:r>
            <a:br/>
            <a:r>
              <a:rPr b="1" lang="fr-FR" sz="4800" spc="-1" strike="noStrike">
                <a:solidFill>
                  <a:srgbClr val="ffffff"/>
                </a:solidFill>
                <a:latin typeface="Calibri"/>
              </a:rPr>
              <a:t>relevant (only) content</a:t>
            </a:r>
            <a:endParaRPr b="0" lang="fr-FR" sz="4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420" name="TextShape 2"/>
          <p:cNvSpPr txBox="1"/>
          <p:nvPr/>
        </p:nvSpPr>
        <p:spPr>
          <a:xfrm>
            <a:off x="838080" y="2133000"/>
            <a:ext cx="10515240" cy="4043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0000"/>
          </a:bodyPr>
          <a:p>
            <a:pPr marL="511200" indent="-510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People can’t listen while reading your slide.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 marL="511200" indent="-510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Always stick to the most important message.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 marL="511200" indent="-510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Less is more… be concise.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 marL="511200" indent="-510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And don’t kill your presentation with too many bullet point slides. Use visuals instead!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2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22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2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0CC28D8-E045-46B9-B54C-3C8FA5C1CBB8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15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424" name="TextShape 6"/>
          <p:cNvSpPr txBox="1"/>
          <p:nvPr/>
        </p:nvSpPr>
        <p:spPr>
          <a:xfrm>
            <a:off x="412560" y="464040"/>
            <a:ext cx="1162800" cy="1127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fr-FR" sz="5400" spc="-1" strike="noStrike">
                <a:solidFill>
                  <a:srgbClr val="25252b"/>
                </a:solidFill>
                <a:latin typeface="Calibri"/>
              </a:rPr>
              <a:t>01</a:t>
            </a:r>
            <a:endParaRPr b="0" lang="fr-FR" sz="5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TextShape 1"/>
          <p:cNvSpPr txBox="1"/>
          <p:nvPr/>
        </p:nvSpPr>
        <p:spPr>
          <a:xfrm>
            <a:off x="838080" y="2133000"/>
            <a:ext cx="10515240" cy="4043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69880" indent="-569520">
              <a:lnSpc>
                <a:spcPct val="100000"/>
              </a:lnSpc>
              <a:spcBef>
                <a:spcPts val="1001"/>
              </a:spcBef>
              <a:buClr>
                <a:srgbClr val="404152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404152"/>
                </a:solidFill>
                <a:latin typeface="Calibri"/>
              </a:rPr>
              <a:t>A light background might be easier to read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 marL="569880" indent="-569520">
              <a:lnSpc>
                <a:spcPct val="100000"/>
              </a:lnSpc>
              <a:spcBef>
                <a:spcPts val="1001"/>
              </a:spcBef>
              <a:buClr>
                <a:srgbClr val="404152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404152"/>
                </a:solidFill>
                <a:latin typeface="Calibri"/>
              </a:rPr>
              <a:t>Is a better option if you intend to print your document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 marL="569880" indent="-569520">
              <a:lnSpc>
                <a:spcPct val="100000"/>
              </a:lnSpc>
              <a:spcBef>
                <a:spcPts val="1001"/>
              </a:spcBef>
              <a:buClr>
                <a:srgbClr val="404152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404152"/>
                </a:solidFill>
                <a:latin typeface="Calibri"/>
              </a:rPr>
              <a:t>Suits diagrams or graphics insertion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26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27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2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D187E97-C8B3-4076-AF15-2E0E409D3CDB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15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429" name="TextShape 5"/>
          <p:cNvSpPr txBox="1"/>
          <p:nvPr/>
        </p:nvSpPr>
        <p:spPr>
          <a:xfrm>
            <a:off x="412560" y="464040"/>
            <a:ext cx="1162800" cy="1127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fr-FR" sz="5400" spc="-1" strike="noStrike">
                <a:solidFill>
                  <a:srgbClr val="25252b"/>
                </a:solidFill>
                <a:latin typeface="Calibri"/>
              </a:rPr>
              <a:t>02</a:t>
            </a:r>
            <a:endParaRPr b="0" lang="fr-FR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0" name="TextShape 6"/>
          <p:cNvSpPr txBox="1"/>
          <p:nvPr/>
        </p:nvSpPr>
        <p:spPr>
          <a:xfrm>
            <a:off x="1724760" y="365040"/>
            <a:ext cx="962856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U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s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i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n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g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 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a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 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l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i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g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h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t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 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b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a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c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k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g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r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o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u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n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d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 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i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s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 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a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l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w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a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y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s</a:t>
            </a:r>
            <a:br/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a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n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 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o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p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t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i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o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n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 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t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o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 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b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e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 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c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o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n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s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i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d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e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r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e</a:t>
            </a: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d</a:t>
            </a:r>
            <a:endParaRPr b="0" lang="fr-FR" sz="4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431" name="CustomShape 7"/>
          <p:cNvSpPr/>
          <p:nvPr/>
        </p:nvSpPr>
        <p:spPr>
          <a:xfrm>
            <a:off x="3633120" y="7101360"/>
            <a:ext cx="492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11111"/>
                </a:solidFill>
                <a:latin typeface="Calibri"/>
              </a:rPr>
              <a:t>Photo by </a:t>
            </a:r>
            <a:r>
              <a:rPr b="0" lang="fr-FR" sz="1800" spc="-1" strike="noStrike" u="sng">
                <a:solidFill>
                  <a:srgbClr val="08cf96"/>
                </a:solidFill>
                <a:uFillTx/>
                <a:latin typeface="Calibri"/>
                <a:hlinkClick r:id="rId1"/>
              </a:rPr>
              <a:t>Charles Forerunner</a:t>
            </a:r>
            <a:r>
              <a:rPr b="0" lang="fr-FR" sz="1800" spc="-1" strike="noStrike">
                <a:solidFill>
                  <a:srgbClr val="111111"/>
                </a:solidFill>
                <a:latin typeface="Calibri"/>
              </a:rPr>
              <a:t> on </a:t>
            </a:r>
            <a:r>
              <a:rPr b="0" lang="fr-FR" sz="1800" spc="-1" strike="noStrike" u="sng">
                <a:solidFill>
                  <a:srgbClr val="08cf96"/>
                </a:solidFill>
                <a:uFillTx/>
                <a:latin typeface="Calibri"/>
                <a:hlinkClick r:id="rId2"/>
              </a:rPr>
              <a:t>Unsplash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Calibri"/>
              </a:rPr>
              <a:t>Relevant content displayed with 2 columns is also nice!</a:t>
            </a:r>
            <a:endParaRPr b="0" lang="fr-FR" sz="4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433" name="TextShape 2"/>
          <p:cNvSpPr txBox="1"/>
          <p:nvPr/>
        </p:nvSpPr>
        <p:spPr>
          <a:xfrm>
            <a:off x="838080" y="2133000"/>
            <a:ext cx="5181120" cy="4043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Lorem ipsum dolor sit amet, duis eu. Metus tortor. Eu ut lorem, est sodales amet.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Maecenas nam mattis, condimentum semper tristique. Morbi sed diam ullamcorper cubilia et.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4" name="TextShape 3"/>
          <p:cNvSpPr txBox="1"/>
          <p:nvPr/>
        </p:nvSpPr>
        <p:spPr>
          <a:xfrm>
            <a:off x="6172200" y="2133000"/>
            <a:ext cx="5181120" cy="4043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Lorem ipsum dolor sit amet, duis eu. Metus tortor. Eu ut lorem, est sodales amet.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Maecenas nam mattis, condimentum semper tristique. Morbi sed diam ullamcorper cubilia et.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5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36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3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735B79E-70D0-4A65-8AE6-08E2985A37B6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17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TextShape 1"/>
          <p:cNvSpPr txBox="1"/>
          <p:nvPr/>
        </p:nvSpPr>
        <p:spPr>
          <a:xfrm>
            <a:off x="165240" y="1709640"/>
            <a:ext cx="369828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6000" spc="-1" strike="noStrike">
                <a:solidFill>
                  <a:srgbClr val="ffffff"/>
                </a:solidFill>
                <a:latin typeface="Calibri"/>
              </a:rPr>
              <a:t>1 image says more</a:t>
            </a:r>
            <a:endParaRPr b="0" lang="fr-FR" sz="60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439" name="TextShape 2"/>
          <p:cNvSpPr txBox="1"/>
          <p:nvPr/>
        </p:nvSpPr>
        <p:spPr>
          <a:xfrm>
            <a:off x="165240" y="4589640"/>
            <a:ext cx="3698280" cy="149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808080"/>
                </a:solidFill>
                <a:latin typeface="Calibri"/>
              </a:rPr>
              <a:t>…</a:t>
            </a:r>
            <a:r>
              <a:rPr b="0" lang="fr-FR" sz="2400" spc="-1" strike="noStrike">
                <a:solidFill>
                  <a:srgbClr val="808080"/>
                </a:solidFill>
                <a:latin typeface="Calibri"/>
              </a:rPr>
              <a:t>than a thousand words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40" name="TextShape 3"/>
          <p:cNvSpPr txBox="1"/>
          <p:nvPr/>
        </p:nvSpPr>
        <p:spPr>
          <a:xfrm>
            <a:off x="165240" y="6356520"/>
            <a:ext cx="1321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41" name="TextShape 4"/>
          <p:cNvSpPr txBox="1"/>
          <p:nvPr/>
        </p:nvSpPr>
        <p:spPr>
          <a:xfrm>
            <a:off x="1703520" y="6356520"/>
            <a:ext cx="389160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42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9266C8D-4360-4FFE-843D-A91E43F13548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17</a:t>
            </a:fld>
            <a:endParaRPr b="0" lang="fr-FR" sz="1200" spc="-1" strike="noStrike">
              <a:latin typeface="Times New Roman"/>
            </a:endParaRPr>
          </a:p>
        </p:txBody>
      </p:sp>
      <p:pic>
        <p:nvPicPr>
          <p:cNvPr id="1443" name="Picture Placeholder 2" descr=""/>
          <p:cNvPicPr/>
          <p:nvPr/>
        </p:nvPicPr>
        <p:blipFill>
          <a:blip r:embed="rId1"/>
          <a:stretch/>
        </p:blipFill>
        <p:spPr>
          <a:xfrm>
            <a:off x="4223520" y="0"/>
            <a:ext cx="7561800" cy="672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23900" spc="-1" strike="noStrike" cap="all">
                <a:solidFill>
                  <a:srgbClr val="ffffff"/>
                </a:solidFill>
                <a:latin typeface="Calibri"/>
              </a:rPr>
              <a:t>Big</a:t>
            </a:r>
            <a:endParaRPr b="0" lang="fr-FR" sz="239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445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8d8d8e"/>
                </a:solidFill>
                <a:latin typeface="Calibri"/>
              </a:rPr>
              <a:t>Is beautiful. Less (text) is more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4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47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4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E8ED6FD-5A23-4BC2-B836-A852138064A5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17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TextShape 1"/>
          <p:cNvSpPr txBox="1"/>
          <p:nvPr/>
        </p:nvSpPr>
        <p:spPr>
          <a:xfrm>
            <a:off x="1163520" y="5207760"/>
            <a:ext cx="9864720" cy="1067400"/>
          </a:xfrm>
          <a:prstGeom prst="rect">
            <a:avLst/>
          </a:prstGeom>
          <a:noFill/>
          <a:ln>
            <a:noFill/>
          </a:ln>
        </p:spPr>
        <p:txBody>
          <a:bodyPr lIns="274320" rIns="274320" anchor="ctr">
            <a:noAutofit/>
          </a:bodyPr>
          <a:p>
            <a:pPr algn="ctr">
              <a:lnSpc>
                <a:spcPct val="90000"/>
              </a:lnSpc>
            </a:pPr>
            <a:r>
              <a:rPr b="1" lang="fr-FR" sz="5400" spc="-1" strike="noStrike" cap="all">
                <a:solidFill>
                  <a:srgbClr val="ffffff"/>
                </a:solidFill>
                <a:latin typeface="Calibri"/>
              </a:rPr>
              <a:t>Transition Slide</a:t>
            </a:r>
            <a:endParaRPr b="0" lang="fr-F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9" name="TextShape 2"/>
          <p:cNvSpPr txBox="1"/>
          <p:nvPr/>
        </p:nvSpPr>
        <p:spPr>
          <a:xfrm>
            <a:off x="1163520" y="6165360"/>
            <a:ext cx="9864720" cy="479880"/>
          </a:xfrm>
          <a:prstGeom prst="rect">
            <a:avLst/>
          </a:prstGeom>
          <a:noFill/>
          <a:ln>
            <a:noFill/>
          </a:ln>
        </p:spPr>
        <p:txBody>
          <a:bodyPr lIns="274320" rIns="27432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c4bab5"/>
                </a:solidFill>
                <a:latin typeface="Calibri"/>
              </a:rPr>
              <a:t>Design Option #10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1170" name="" descr=""/>
          <p:cNvPicPr/>
          <p:nvPr/>
        </p:nvPicPr>
        <p:blipFill>
          <a:blip r:embed="rId1"/>
          <a:stretch/>
        </p:blipFill>
        <p:spPr>
          <a:xfrm>
            <a:off x="23040" y="144000"/>
            <a:ext cx="3144960" cy="1152000"/>
          </a:xfrm>
          <a:prstGeom prst="rect">
            <a:avLst/>
          </a:prstGeom>
          <a:ln>
            <a:noFill/>
          </a:ln>
        </p:spPr>
      </p:pic>
      <p:pic>
        <p:nvPicPr>
          <p:cNvPr id="1171" name="" descr=""/>
          <p:cNvPicPr/>
          <p:nvPr/>
        </p:nvPicPr>
        <p:blipFill>
          <a:blip r:embed="rId2"/>
          <a:stretch/>
        </p:blipFill>
        <p:spPr>
          <a:xfrm>
            <a:off x="360" y="1440000"/>
            <a:ext cx="12191760" cy="541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50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5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A2CFD77-A556-4AFF-BB91-57C764CB1F20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17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452" name="TextShape 4"/>
          <p:cNvSpPr txBox="1"/>
          <p:nvPr/>
        </p:nvSpPr>
        <p:spPr>
          <a:xfrm>
            <a:off x="1343520" y="843840"/>
            <a:ext cx="9504720" cy="4843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6600" spc="-1" strike="noStrike">
                <a:solidFill>
                  <a:srgbClr val="ffffff"/>
                </a:solidFill>
                <a:latin typeface="Calibri"/>
              </a:rPr>
              <a:t>Support your claims with a </a:t>
            </a:r>
            <a:r>
              <a:rPr b="1" lang="fr-FR" sz="6600" spc="-1" strike="noStrike" cap="all">
                <a:solidFill>
                  <a:srgbClr val="08cf96"/>
                </a:solidFill>
                <a:latin typeface="Calibri"/>
              </a:rPr>
              <a:t>short</a:t>
            </a:r>
            <a:r>
              <a:rPr b="0" lang="fr-FR" sz="6600" spc="-1" strike="noStrike">
                <a:solidFill>
                  <a:srgbClr val="ffffff"/>
                </a:solidFill>
                <a:latin typeface="Calibri"/>
              </a:rPr>
              <a:t> and </a:t>
            </a:r>
            <a:r>
              <a:rPr b="1" lang="fr-FR" sz="6600" spc="-1" strike="noStrike" cap="all">
                <a:solidFill>
                  <a:srgbClr val="08cf96"/>
                </a:solidFill>
                <a:latin typeface="Calibri"/>
              </a:rPr>
              <a:t>powerful</a:t>
            </a:r>
            <a:r>
              <a:rPr b="0" lang="fr-FR" sz="6600" spc="-1" strike="noStrike">
                <a:solidFill>
                  <a:srgbClr val="ffffff"/>
                </a:solidFill>
                <a:latin typeface="Calibri"/>
              </a:rPr>
              <a:t> quote</a:t>
            </a:r>
            <a:endParaRPr b="0" lang="fr-FR" sz="6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53" name="TextShape 5"/>
          <p:cNvSpPr txBox="1"/>
          <p:nvPr/>
        </p:nvSpPr>
        <p:spPr>
          <a:xfrm>
            <a:off x="4395600" y="5157360"/>
            <a:ext cx="3400200" cy="647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08cf96"/>
                </a:solidFill>
                <a:latin typeface="Calibri"/>
              </a:rPr>
              <a:t>-- Author’s name --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CustomShape 1"/>
          <p:cNvSpPr/>
          <p:nvPr/>
        </p:nvSpPr>
        <p:spPr>
          <a:xfrm>
            <a:off x="5942520" y="3823200"/>
            <a:ext cx="2353320" cy="263340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55" name="CustomShape 2"/>
          <p:cNvSpPr/>
          <p:nvPr/>
        </p:nvSpPr>
        <p:spPr>
          <a:xfrm>
            <a:off x="5942520" y="5428440"/>
            <a:ext cx="2353320" cy="791640"/>
          </a:xfrm>
          <a:custGeom>
            <a:avLst/>
            <a:gdLst/>
            <a:ahLst/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25252b"/>
                </a:solidFill>
                <a:latin typeface="Calibri"/>
              </a:rPr>
              <a:t>Lisa Doe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25252b"/>
                </a:solidFill>
                <a:latin typeface="Calibri"/>
              </a:rPr>
              <a:t>Finance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6" name="CustomShape 3"/>
          <p:cNvSpPr/>
          <p:nvPr/>
        </p:nvSpPr>
        <p:spPr>
          <a:xfrm>
            <a:off x="7669440" y="1684800"/>
            <a:ext cx="2353320" cy="263340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57" name="CustomShape 4"/>
          <p:cNvSpPr/>
          <p:nvPr/>
        </p:nvSpPr>
        <p:spPr>
          <a:xfrm>
            <a:off x="7669440" y="3290040"/>
            <a:ext cx="2353320" cy="791640"/>
          </a:xfrm>
          <a:custGeom>
            <a:avLst/>
            <a:gdLst/>
            <a:ahLst/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25252b"/>
                </a:solidFill>
                <a:latin typeface="Calibri"/>
              </a:rPr>
              <a:t>Jane Doe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25252b"/>
                </a:solidFill>
                <a:latin typeface="Calibri"/>
              </a:rPr>
              <a:t>Sales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8" name="CustomShape 5"/>
          <p:cNvSpPr/>
          <p:nvPr/>
        </p:nvSpPr>
        <p:spPr>
          <a:xfrm>
            <a:off x="9406080" y="3722400"/>
            <a:ext cx="2353320" cy="263340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59" name="CustomShape 6"/>
          <p:cNvSpPr/>
          <p:nvPr/>
        </p:nvSpPr>
        <p:spPr>
          <a:xfrm>
            <a:off x="9406080" y="5327640"/>
            <a:ext cx="2353320" cy="791640"/>
          </a:xfrm>
          <a:custGeom>
            <a:avLst/>
            <a:gdLst/>
            <a:ahLst/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25252b"/>
                </a:solidFill>
                <a:latin typeface="Calibri"/>
              </a:rPr>
              <a:t>James Doe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25252b"/>
                </a:solidFill>
                <a:latin typeface="Calibri"/>
              </a:rPr>
              <a:t>Designer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60" name="TextShape 7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Calibri"/>
              </a:rPr>
              <a:t>Introduce your </a:t>
            </a:r>
            <a:r>
              <a:rPr b="1" lang="fr-FR" sz="4800" spc="-1" strike="noStrike">
                <a:solidFill>
                  <a:srgbClr val="08cf96"/>
                </a:solidFill>
                <a:latin typeface="Calibri"/>
              </a:rPr>
              <a:t>team</a:t>
            </a:r>
            <a:endParaRPr b="0" lang="fr-FR" sz="4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461" name="TextShape 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62" name="TextShape 9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63" name="TextShape 10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41AC8F4-6E15-4DD4-93B2-C6CD5CDB1066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17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464" name="CustomShape 11"/>
          <p:cNvSpPr/>
          <p:nvPr/>
        </p:nvSpPr>
        <p:spPr>
          <a:xfrm>
            <a:off x="515160" y="1431360"/>
            <a:ext cx="4491000" cy="502524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65" name="CustomShape 12"/>
          <p:cNvSpPr/>
          <p:nvPr/>
        </p:nvSpPr>
        <p:spPr>
          <a:xfrm>
            <a:off x="4226400" y="1822680"/>
            <a:ext cx="2353320" cy="263340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66" name="CustomShape 13"/>
          <p:cNvSpPr/>
          <p:nvPr/>
        </p:nvSpPr>
        <p:spPr>
          <a:xfrm>
            <a:off x="4226400" y="3428280"/>
            <a:ext cx="2353320" cy="791640"/>
          </a:xfrm>
          <a:custGeom>
            <a:avLst/>
            <a:gdLst/>
            <a:ahLst/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25252b"/>
                </a:solidFill>
                <a:latin typeface="Calibri"/>
              </a:rPr>
              <a:t>John Doe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25252b"/>
                </a:solidFill>
                <a:latin typeface="Calibri"/>
              </a:rPr>
              <a:t>CEO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CustomShape 1"/>
          <p:cNvSpPr/>
          <p:nvPr/>
        </p:nvSpPr>
        <p:spPr>
          <a:xfrm>
            <a:off x="1202760" y="1683720"/>
            <a:ext cx="2188800" cy="428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25252b"/>
                </a:solidFill>
                <a:latin typeface="Calibri"/>
              </a:rPr>
              <a:t>Lorem Ipsum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68" name="CustomShape 2"/>
          <p:cNvSpPr/>
          <p:nvPr/>
        </p:nvSpPr>
        <p:spPr>
          <a:xfrm>
            <a:off x="10382400" y="3295080"/>
            <a:ext cx="1809360" cy="428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fr-FR" sz="1800" spc="-1" strike="noStrike">
                <a:solidFill>
                  <a:srgbClr val="25252b"/>
                </a:solidFill>
                <a:latin typeface="Calibri"/>
              </a:rPr>
              <a:t>Lorem Ipsum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69" name="CustomShape 3"/>
          <p:cNvSpPr/>
          <p:nvPr/>
        </p:nvSpPr>
        <p:spPr>
          <a:xfrm>
            <a:off x="6159960" y="5563080"/>
            <a:ext cx="2239920" cy="428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fr-FR" sz="1800" spc="-1" strike="noStrike">
                <a:solidFill>
                  <a:srgbClr val="25252b"/>
                </a:solidFill>
                <a:latin typeface="Calibri"/>
              </a:rPr>
              <a:t>Lorem Ipsum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70" name="CustomShape 4"/>
          <p:cNvSpPr/>
          <p:nvPr/>
        </p:nvSpPr>
        <p:spPr>
          <a:xfrm>
            <a:off x="0" y="3363480"/>
            <a:ext cx="1609560" cy="428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25252b"/>
                </a:solidFill>
                <a:latin typeface="Calibri"/>
              </a:rPr>
              <a:t>Lorem Ipsum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71" name="CustomShape 5"/>
          <p:cNvSpPr/>
          <p:nvPr/>
        </p:nvSpPr>
        <p:spPr>
          <a:xfrm>
            <a:off x="8800200" y="1699200"/>
            <a:ext cx="2188800" cy="428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fr-FR" sz="1800" spc="-1" strike="noStrike">
                <a:solidFill>
                  <a:srgbClr val="25252b"/>
                </a:solidFill>
                <a:latin typeface="Calibri"/>
              </a:rPr>
              <a:t>Lorem Ipsum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72" name="TextShape 6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Calibri"/>
              </a:rPr>
              <a:t>Showcase your </a:t>
            </a:r>
            <a:r>
              <a:rPr b="1" lang="fr-FR" sz="4800" spc="-1" strike="noStrike">
                <a:solidFill>
                  <a:srgbClr val="08cf96"/>
                </a:solidFill>
                <a:latin typeface="Calibri"/>
              </a:rPr>
              <a:t>portfolio</a:t>
            </a:r>
            <a:endParaRPr b="0" lang="fr-FR" sz="4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473" name="TextShape 7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74" name="TextShape 8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75" name="TextShape 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29B6528-B09A-4A46-B715-00EAE2959F5D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17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476" name="CustomShape 10"/>
          <p:cNvSpPr/>
          <p:nvPr/>
        </p:nvSpPr>
        <p:spPr>
          <a:xfrm>
            <a:off x="4210920" y="1772640"/>
            <a:ext cx="3769920" cy="421884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77" name="CustomShape 11"/>
          <p:cNvSpPr/>
          <p:nvPr/>
        </p:nvSpPr>
        <p:spPr>
          <a:xfrm>
            <a:off x="2191680" y="1682640"/>
            <a:ext cx="2399760" cy="268560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78" name="CustomShape 12"/>
          <p:cNvSpPr/>
          <p:nvPr/>
        </p:nvSpPr>
        <p:spPr>
          <a:xfrm>
            <a:off x="623520" y="3305880"/>
            <a:ext cx="2399760" cy="268560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79" name="CustomShape 13"/>
          <p:cNvSpPr/>
          <p:nvPr/>
        </p:nvSpPr>
        <p:spPr>
          <a:xfrm>
            <a:off x="7599960" y="1682640"/>
            <a:ext cx="2399760" cy="268560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80" name="CustomShape 14"/>
          <p:cNvSpPr/>
          <p:nvPr/>
        </p:nvSpPr>
        <p:spPr>
          <a:xfrm>
            <a:off x="9168480" y="3305880"/>
            <a:ext cx="2399760" cy="268560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Calibri"/>
              </a:rPr>
              <a:t>Use </a:t>
            </a:r>
            <a:r>
              <a:rPr b="1" lang="fr-FR" sz="4800" spc="-1" strike="noStrike">
                <a:solidFill>
                  <a:srgbClr val="08cf96"/>
                </a:solidFill>
                <a:latin typeface="Calibri"/>
              </a:rPr>
              <a:t>infographics</a:t>
            </a:r>
            <a:r>
              <a:rPr b="1" lang="fr-FR" sz="4800" spc="-1" strike="noStrike">
                <a:solidFill>
                  <a:srgbClr val="ffffff"/>
                </a:solidFill>
                <a:latin typeface="Calibri"/>
              </a:rPr>
              <a:t> to transform your data into engaging visual content</a:t>
            </a:r>
            <a:endParaRPr b="0" lang="fr-FR" sz="4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482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83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8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4680990-95DB-4DE4-9E7A-C19F16B5CDD0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17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485" name="CustomShape 5"/>
          <p:cNvSpPr/>
          <p:nvPr/>
        </p:nvSpPr>
        <p:spPr>
          <a:xfrm>
            <a:off x="4393080" y="6113160"/>
            <a:ext cx="340596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800" spc="-1" strike="noStrike">
                <a:solidFill>
                  <a:srgbClr val="404152"/>
                </a:solidFill>
                <a:latin typeface="Calibri"/>
              </a:rPr>
              <a:t>Source: </a:t>
            </a:r>
            <a:r>
              <a:rPr b="0" lang="fr-FR" sz="800" spc="-1" strike="noStrike" u="sng">
                <a:solidFill>
                  <a:srgbClr val="08cf96"/>
                </a:solidFill>
                <a:uFillTx/>
                <a:latin typeface="Calibri"/>
                <a:hlinkClick r:id="rId1"/>
              </a:rPr>
              <a:t>http://www.fao.org/docrep/009/a0564e/a0564e05.htm</a:t>
            </a:r>
            <a:r>
              <a:rPr b="0" lang="fr-FR" sz="800" spc="-1" strike="noStrike">
                <a:solidFill>
                  <a:srgbClr val="404152"/>
                </a:solidFill>
                <a:latin typeface="Calibri"/>
              </a:rPr>
              <a:t> </a:t>
            </a:r>
            <a:endParaRPr b="0" lang="fr-FR" sz="800" spc="-1" strike="noStrike">
              <a:latin typeface="Arial"/>
            </a:endParaRPr>
          </a:p>
        </p:txBody>
      </p:sp>
      <p:grpSp>
        <p:nvGrpSpPr>
          <p:cNvPr id="1486" name="Group 6"/>
          <p:cNvGrpSpPr/>
          <p:nvPr/>
        </p:nvGrpSpPr>
        <p:grpSpPr>
          <a:xfrm>
            <a:off x="3831480" y="2639880"/>
            <a:ext cx="7521480" cy="3502800"/>
            <a:chOff x="3831480" y="2639880"/>
            <a:chExt cx="7521480" cy="3502800"/>
          </a:xfrm>
        </p:grpSpPr>
        <p:grpSp>
          <p:nvGrpSpPr>
            <p:cNvPr id="1487" name="Group 7"/>
            <p:cNvGrpSpPr/>
            <p:nvPr/>
          </p:nvGrpSpPr>
          <p:grpSpPr>
            <a:xfrm>
              <a:off x="9668160" y="2962800"/>
              <a:ext cx="1684800" cy="1463760"/>
              <a:chOff x="9668160" y="2962800"/>
              <a:chExt cx="1684800" cy="1463760"/>
            </a:xfrm>
          </p:grpSpPr>
          <p:sp>
            <p:nvSpPr>
              <p:cNvPr id="1488" name="CustomShape 8"/>
              <p:cNvSpPr/>
              <p:nvPr/>
            </p:nvSpPr>
            <p:spPr>
              <a:xfrm flipH="1">
                <a:off x="11045520" y="3726720"/>
                <a:ext cx="307080" cy="127800"/>
              </a:xfrm>
              <a:custGeom>
                <a:avLst/>
                <a:gdLst/>
                <a:ahLst/>
                <a:rect l="l" t="t" r="r" b="b"/>
                <a:pathLst>
                  <a:path w="3312" h="1384">
                    <a:moveTo>
                      <a:pt x="3196" y="453"/>
                    </a:moveTo>
                    <a:cubicBezTo>
                      <a:pt x="3196" y="453"/>
                      <a:pt x="0" y="0"/>
                      <a:pt x="201" y="440"/>
                    </a:cubicBezTo>
                    <a:cubicBezTo>
                      <a:pt x="402" y="879"/>
                      <a:pt x="3312" y="1384"/>
                      <a:pt x="3312" y="1384"/>
                    </a:cubicBezTo>
                    <a:lnTo>
                      <a:pt x="3196" y="453"/>
                    </a:lnTo>
                    <a:close/>
                  </a:path>
                </a:pathLst>
              </a:custGeom>
              <a:solidFill>
                <a:srgbClr val="6e5d6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9" name="CustomShape 9"/>
              <p:cNvSpPr/>
              <p:nvPr/>
            </p:nvSpPr>
            <p:spPr>
              <a:xfrm flipH="1">
                <a:off x="9667800" y="3360240"/>
                <a:ext cx="1666440" cy="1066320"/>
              </a:xfrm>
              <a:custGeom>
                <a:avLst/>
                <a:gdLst/>
                <a:ahLst/>
                <a:rect l="l" t="t" r="r" b="b"/>
                <a:pathLst>
                  <a:path w="1653177" h="1058085">
                    <a:moveTo>
                      <a:pt x="1653177" y="0"/>
                    </a:moveTo>
                    <a:lnTo>
                      <a:pt x="1638216" y="455"/>
                    </a:lnTo>
                    <a:cubicBezTo>
                      <a:pt x="1540073" y="4694"/>
                      <a:pt x="1472020" y="10502"/>
                      <a:pt x="1459898" y="17009"/>
                    </a:cubicBezTo>
                    <a:cubicBezTo>
                      <a:pt x="1411407" y="43129"/>
                      <a:pt x="1258588" y="52386"/>
                      <a:pt x="1170974" y="84004"/>
                    </a:cubicBezTo>
                    <a:cubicBezTo>
                      <a:pt x="1083360" y="115623"/>
                      <a:pt x="801783" y="95186"/>
                      <a:pt x="717935" y="87762"/>
                    </a:cubicBezTo>
                    <a:cubicBezTo>
                      <a:pt x="633995" y="80339"/>
                      <a:pt x="540779" y="115623"/>
                      <a:pt x="494217" y="134228"/>
                    </a:cubicBezTo>
                    <a:cubicBezTo>
                      <a:pt x="447563" y="152833"/>
                      <a:pt x="408439" y="137985"/>
                      <a:pt x="341306" y="154757"/>
                    </a:cubicBezTo>
                    <a:cubicBezTo>
                      <a:pt x="274172" y="171437"/>
                      <a:pt x="246253" y="173362"/>
                      <a:pt x="192160" y="162181"/>
                    </a:cubicBezTo>
                    <a:cubicBezTo>
                      <a:pt x="168374" y="157232"/>
                      <a:pt x="143485" y="156682"/>
                      <a:pt x="123097" y="157598"/>
                    </a:cubicBezTo>
                    <a:cubicBezTo>
                      <a:pt x="60188" y="187201"/>
                      <a:pt x="21799" y="217261"/>
                      <a:pt x="54953" y="236508"/>
                    </a:cubicBezTo>
                    <a:cubicBezTo>
                      <a:pt x="100597" y="262994"/>
                      <a:pt x="263059" y="441067"/>
                      <a:pt x="263059" y="441067"/>
                    </a:cubicBezTo>
                    <a:lnTo>
                      <a:pt x="1044" y="404316"/>
                    </a:lnTo>
                    <a:cubicBezTo>
                      <a:pt x="-38814" y="563235"/>
                      <a:pt x="1076013" y="950633"/>
                      <a:pt x="1076013" y="950633"/>
                    </a:cubicBezTo>
                    <a:cubicBezTo>
                      <a:pt x="1219637" y="986777"/>
                      <a:pt x="1359005" y="1015048"/>
                      <a:pt x="1493801" y="1036422"/>
                    </a:cubicBezTo>
                    <a:lnTo>
                      <a:pt x="1653177" y="1058085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0" name="CustomShape 10"/>
              <p:cNvSpPr/>
              <p:nvPr/>
            </p:nvSpPr>
            <p:spPr>
              <a:xfrm flipH="1">
                <a:off x="9668520" y="2962800"/>
                <a:ext cx="1542240" cy="567000"/>
              </a:xfrm>
              <a:custGeom>
                <a:avLst/>
                <a:gdLst/>
                <a:ahLst/>
                <a:rect l="l" t="t" r="r" b="b"/>
                <a:pathLst>
                  <a:path w="1529941" h="562757">
                    <a:moveTo>
                      <a:pt x="1529941" y="0"/>
                    </a:moveTo>
                    <a:lnTo>
                      <a:pt x="1522760" y="1051"/>
                    </a:lnTo>
                    <a:cubicBezTo>
                      <a:pt x="543167" y="174456"/>
                      <a:pt x="79183" y="518332"/>
                      <a:pt x="79183" y="518332"/>
                    </a:cubicBezTo>
                    <a:cubicBezTo>
                      <a:pt x="50982" y="528781"/>
                      <a:pt x="23792" y="539962"/>
                      <a:pt x="0" y="551144"/>
                    </a:cubicBezTo>
                    <a:cubicBezTo>
                      <a:pt x="20393" y="550227"/>
                      <a:pt x="45287" y="550777"/>
                      <a:pt x="69079" y="555726"/>
                    </a:cubicBezTo>
                    <a:cubicBezTo>
                      <a:pt x="123184" y="566908"/>
                      <a:pt x="151110" y="564983"/>
                      <a:pt x="218259" y="548302"/>
                    </a:cubicBezTo>
                    <a:cubicBezTo>
                      <a:pt x="285409" y="531530"/>
                      <a:pt x="324541" y="546378"/>
                      <a:pt x="371206" y="527772"/>
                    </a:cubicBezTo>
                    <a:cubicBezTo>
                      <a:pt x="417779" y="509167"/>
                      <a:pt x="511016" y="473881"/>
                      <a:pt x="594976" y="481305"/>
                    </a:cubicBezTo>
                    <a:cubicBezTo>
                      <a:pt x="678844" y="488729"/>
                      <a:pt x="960486" y="509167"/>
                      <a:pt x="1048121" y="477547"/>
                    </a:cubicBezTo>
                    <a:cubicBezTo>
                      <a:pt x="1135755" y="445928"/>
                      <a:pt x="1288609" y="436671"/>
                      <a:pt x="1337111" y="410550"/>
                    </a:cubicBezTo>
                    <a:cubicBezTo>
                      <a:pt x="1349237" y="404043"/>
                      <a:pt x="1417305" y="398235"/>
                      <a:pt x="1515471" y="393996"/>
                    </a:cubicBezTo>
                    <a:lnTo>
                      <a:pt x="1529941" y="393555"/>
                    </a:ln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1" name="CustomShape 11"/>
              <p:cNvSpPr/>
              <p:nvPr/>
            </p:nvSpPr>
            <p:spPr>
              <a:xfrm flipH="1">
                <a:off x="9860760" y="3441960"/>
                <a:ext cx="524880" cy="867240"/>
              </a:xfrm>
              <a:custGeom>
                <a:avLst/>
                <a:gdLst/>
                <a:ahLst/>
                <a:rect l="l" t="t" r="r" b="b"/>
                <a:pathLst>
                  <a:path w="5680" h="9373">
                    <a:moveTo>
                      <a:pt x="3035" y="0"/>
                    </a:moveTo>
                    <a:cubicBezTo>
                      <a:pt x="3035" y="0"/>
                      <a:pt x="3167" y="175"/>
                      <a:pt x="3378" y="494"/>
                    </a:cubicBezTo>
                    <a:cubicBezTo>
                      <a:pt x="3588" y="813"/>
                      <a:pt x="3879" y="1277"/>
                      <a:pt x="4191" y="1855"/>
                    </a:cubicBezTo>
                    <a:cubicBezTo>
                      <a:pt x="4348" y="2144"/>
                      <a:pt x="4512" y="2461"/>
                      <a:pt x="4670" y="2804"/>
                    </a:cubicBezTo>
                    <a:cubicBezTo>
                      <a:pt x="4829" y="3147"/>
                      <a:pt x="4990" y="3512"/>
                      <a:pt x="5133" y="3901"/>
                    </a:cubicBezTo>
                    <a:cubicBezTo>
                      <a:pt x="5278" y="4290"/>
                      <a:pt x="5410" y="4700"/>
                      <a:pt x="5510" y="5131"/>
                    </a:cubicBezTo>
                    <a:cubicBezTo>
                      <a:pt x="5610" y="5561"/>
                      <a:pt x="5680" y="6011"/>
                      <a:pt x="5674" y="6479"/>
                    </a:cubicBezTo>
                    <a:cubicBezTo>
                      <a:pt x="5666" y="6713"/>
                      <a:pt x="5643" y="6951"/>
                      <a:pt x="5578" y="7188"/>
                    </a:cubicBezTo>
                    <a:lnTo>
                      <a:pt x="5573" y="7210"/>
                    </a:lnTo>
                    <a:lnTo>
                      <a:pt x="5570" y="7221"/>
                    </a:lnTo>
                    <a:lnTo>
                      <a:pt x="5569" y="7226"/>
                    </a:lnTo>
                    <a:lnTo>
                      <a:pt x="5565" y="7241"/>
                    </a:lnTo>
                    <a:lnTo>
                      <a:pt x="5552" y="7279"/>
                    </a:lnTo>
                    <a:lnTo>
                      <a:pt x="5527" y="7356"/>
                    </a:lnTo>
                    <a:lnTo>
                      <a:pt x="5501" y="7433"/>
                    </a:lnTo>
                    <a:cubicBezTo>
                      <a:pt x="5492" y="7459"/>
                      <a:pt x="5478" y="7489"/>
                      <a:pt x="5467" y="7517"/>
                    </a:cubicBezTo>
                    <a:cubicBezTo>
                      <a:pt x="5443" y="7573"/>
                      <a:pt x="5421" y="7632"/>
                      <a:pt x="5395" y="7685"/>
                    </a:cubicBezTo>
                    <a:lnTo>
                      <a:pt x="5314" y="7843"/>
                    </a:lnTo>
                    <a:cubicBezTo>
                      <a:pt x="5088" y="8256"/>
                      <a:pt x="4754" y="8603"/>
                      <a:pt x="4377" y="8837"/>
                    </a:cubicBezTo>
                    <a:cubicBezTo>
                      <a:pt x="4003" y="9078"/>
                      <a:pt x="3596" y="9211"/>
                      <a:pt x="3211" y="9286"/>
                    </a:cubicBezTo>
                    <a:cubicBezTo>
                      <a:pt x="2825" y="9365"/>
                      <a:pt x="2455" y="9373"/>
                      <a:pt x="2120" y="9357"/>
                    </a:cubicBezTo>
                    <a:cubicBezTo>
                      <a:pt x="1784" y="9340"/>
                      <a:pt x="1481" y="9288"/>
                      <a:pt x="1218" y="9227"/>
                    </a:cubicBezTo>
                    <a:cubicBezTo>
                      <a:pt x="954" y="9168"/>
                      <a:pt x="730" y="9094"/>
                      <a:pt x="550" y="9027"/>
                    </a:cubicBezTo>
                    <a:cubicBezTo>
                      <a:pt x="369" y="8960"/>
                      <a:pt x="233" y="8895"/>
                      <a:pt x="140" y="8851"/>
                    </a:cubicBezTo>
                    <a:cubicBezTo>
                      <a:pt x="49" y="8804"/>
                      <a:pt x="0" y="8779"/>
                      <a:pt x="0" y="8779"/>
                    </a:cubicBezTo>
                    <a:cubicBezTo>
                      <a:pt x="0" y="8779"/>
                      <a:pt x="53" y="8794"/>
                      <a:pt x="151" y="8821"/>
                    </a:cubicBezTo>
                    <a:cubicBezTo>
                      <a:pt x="249" y="8849"/>
                      <a:pt x="395" y="8884"/>
                      <a:pt x="580" y="8923"/>
                    </a:cubicBezTo>
                    <a:cubicBezTo>
                      <a:pt x="950" y="8997"/>
                      <a:pt x="1487" y="9073"/>
                      <a:pt x="2121" y="9046"/>
                    </a:cubicBezTo>
                    <a:cubicBezTo>
                      <a:pt x="2279" y="9036"/>
                      <a:pt x="2443" y="9024"/>
                      <a:pt x="2611" y="8996"/>
                    </a:cubicBezTo>
                    <a:cubicBezTo>
                      <a:pt x="2778" y="8972"/>
                      <a:pt x="2949" y="8939"/>
                      <a:pt x="3120" y="8892"/>
                    </a:cubicBezTo>
                    <a:cubicBezTo>
                      <a:pt x="3462" y="8799"/>
                      <a:pt x="3807" y="8653"/>
                      <a:pt x="4110" y="8438"/>
                    </a:cubicBezTo>
                    <a:cubicBezTo>
                      <a:pt x="4261" y="8329"/>
                      <a:pt x="4406" y="8208"/>
                      <a:pt x="4529" y="8064"/>
                    </a:cubicBezTo>
                    <a:cubicBezTo>
                      <a:pt x="4653" y="7922"/>
                      <a:pt x="4760" y="7764"/>
                      <a:pt x="4851" y="7594"/>
                    </a:cubicBezTo>
                    <a:lnTo>
                      <a:pt x="4914" y="7463"/>
                    </a:lnTo>
                    <a:cubicBezTo>
                      <a:pt x="4935" y="7420"/>
                      <a:pt x="4949" y="7377"/>
                      <a:pt x="4967" y="7334"/>
                    </a:cubicBezTo>
                    <a:cubicBezTo>
                      <a:pt x="4975" y="7312"/>
                      <a:pt x="4984" y="7293"/>
                      <a:pt x="4993" y="7268"/>
                    </a:cubicBezTo>
                    <a:lnTo>
                      <a:pt x="5017" y="7190"/>
                    </a:lnTo>
                    <a:lnTo>
                      <a:pt x="5042" y="7113"/>
                    </a:lnTo>
                    <a:lnTo>
                      <a:pt x="5054" y="7075"/>
                    </a:lnTo>
                    <a:cubicBezTo>
                      <a:pt x="5053" y="7077"/>
                      <a:pt x="5058" y="7062"/>
                      <a:pt x="5053" y="7079"/>
                    </a:cubicBezTo>
                    <a:lnTo>
                      <a:pt x="5054" y="7075"/>
                    </a:lnTo>
                    <a:lnTo>
                      <a:pt x="5056" y="7066"/>
                    </a:lnTo>
                    <a:lnTo>
                      <a:pt x="5059" y="7049"/>
                    </a:lnTo>
                    <a:cubicBezTo>
                      <a:pt x="5108" y="6866"/>
                      <a:pt x="5126" y="6668"/>
                      <a:pt x="5133" y="6468"/>
                    </a:cubicBezTo>
                    <a:cubicBezTo>
                      <a:pt x="5141" y="6065"/>
                      <a:pt x="5080" y="5649"/>
                      <a:pt x="4998" y="5244"/>
                    </a:cubicBezTo>
                    <a:cubicBezTo>
                      <a:pt x="4912" y="4838"/>
                      <a:pt x="4801" y="4440"/>
                      <a:pt x="4680" y="4057"/>
                    </a:cubicBezTo>
                    <a:cubicBezTo>
                      <a:pt x="4558" y="3676"/>
                      <a:pt x="4430" y="3307"/>
                      <a:pt x="4299" y="2961"/>
                    </a:cubicBezTo>
                    <a:cubicBezTo>
                      <a:pt x="4165" y="2615"/>
                      <a:pt x="4036" y="2289"/>
                      <a:pt x="3912" y="1989"/>
                    </a:cubicBezTo>
                    <a:cubicBezTo>
                      <a:pt x="3660" y="1390"/>
                      <a:pt x="3441" y="893"/>
                      <a:pt x="3284" y="546"/>
                    </a:cubicBezTo>
                    <a:cubicBezTo>
                      <a:pt x="3125" y="199"/>
                      <a:pt x="3035" y="0"/>
                      <a:pt x="3035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2" name="CustomShape 12"/>
              <p:cNvSpPr/>
              <p:nvPr/>
            </p:nvSpPr>
            <p:spPr>
              <a:xfrm flipH="1">
                <a:off x="10229400" y="3737880"/>
                <a:ext cx="379440" cy="412560"/>
              </a:xfrm>
              <a:custGeom>
                <a:avLst/>
                <a:gdLst/>
                <a:ahLst/>
                <a:rect l="l" t="t" r="r" b="b"/>
                <a:pathLst>
                  <a:path w="4094" h="4478">
                    <a:moveTo>
                      <a:pt x="3025" y="0"/>
                    </a:moveTo>
                    <a:cubicBezTo>
                      <a:pt x="3025" y="0"/>
                      <a:pt x="3101" y="95"/>
                      <a:pt x="3219" y="272"/>
                    </a:cubicBezTo>
                    <a:cubicBezTo>
                      <a:pt x="3335" y="450"/>
                      <a:pt x="3495" y="710"/>
                      <a:pt x="3651" y="1043"/>
                    </a:cubicBezTo>
                    <a:cubicBezTo>
                      <a:pt x="3729" y="1209"/>
                      <a:pt x="3808" y="1393"/>
                      <a:pt x="3875" y="1595"/>
                    </a:cubicBezTo>
                    <a:cubicBezTo>
                      <a:pt x="3943" y="1796"/>
                      <a:pt x="4006" y="2013"/>
                      <a:pt x="4041" y="2247"/>
                    </a:cubicBezTo>
                    <a:cubicBezTo>
                      <a:pt x="4076" y="2480"/>
                      <a:pt x="4094" y="2729"/>
                      <a:pt x="4058" y="2985"/>
                    </a:cubicBezTo>
                    <a:cubicBezTo>
                      <a:pt x="4024" y="3239"/>
                      <a:pt x="3929" y="3499"/>
                      <a:pt x="3771" y="3721"/>
                    </a:cubicBezTo>
                    <a:lnTo>
                      <a:pt x="3768" y="3726"/>
                    </a:lnTo>
                    <a:lnTo>
                      <a:pt x="3766" y="3729"/>
                    </a:lnTo>
                    <a:cubicBezTo>
                      <a:pt x="3763" y="3733"/>
                      <a:pt x="3770" y="3724"/>
                      <a:pt x="3759" y="3738"/>
                    </a:cubicBezTo>
                    <a:lnTo>
                      <a:pt x="3751" y="3747"/>
                    </a:lnTo>
                    <a:lnTo>
                      <a:pt x="3737" y="3764"/>
                    </a:lnTo>
                    <a:lnTo>
                      <a:pt x="3708" y="3798"/>
                    </a:lnTo>
                    <a:cubicBezTo>
                      <a:pt x="3687" y="3822"/>
                      <a:pt x="3671" y="3843"/>
                      <a:pt x="3643" y="3869"/>
                    </a:cubicBezTo>
                    <a:cubicBezTo>
                      <a:pt x="3593" y="3919"/>
                      <a:pt x="3542" y="3969"/>
                      <a:pt x="3489" y="4008"/>
                    </a:cubicBezTo>
                    <a:cubicBezTo>
                      <a:pt x="3386" y="4093"/>
                      <a:pt x="3272" y="4157"/>
                      <a:pt x="3158" y="4217"/>
                    </a:cubicBezTo>
                    <a:cubicBezTo>
                      <a:pt x="2926" y="4330"/>
                      <a:pt x="2684" y="4389"/>
                      <a:pt x="2452" y="4429"/>
                    </a:cubicBezTo>
                    <a:cubicBezTo>
                      <a:pt x="2219" y="4468"/>
                      <a:pt x="1993" y="4478"/>
                      <a:pt x="1780" y="4475"/>
                    </a:cubicBezTo>
                    <a:cubicBezTo>
                      <a:pt x="1568" y="4474"/>
                      <a:pt x="1368" y="4457"/>
                      <a:pt x="1186" y="4434"/>
                    </a:cubicBezTo>
                    <a:cubicBezTo>
                      <a:pt x="821" y="4389"/>
                      <a:pt x="524" y="4318"/>
                      <a:pt x="319" y="4262"/>
                    </a:cubicBezTo>
                    <a:cubicBezTo>
                      <a:pt x="114" y="4205"/>
                      <a:pt x="0" y="4162"/>
                      <a:pt x="0" y="4162"/>
                    </a:cubicBezTo>
                    <a:cubicBezTo>
                      <a:pt x="0" y="4162"/>
                      <a:pt x="121" y="4178"/>
                      <a:pt x="331" y="4198"/>
                    </a:cubicBezTo>
                    <a:cubicBezTo>
                      <a:pt x="541" y="4218"/>
                      <a:pt x="841" y="4242"/>
                      <a:pt x="1199" y="4248"/>
                    </a:cubicBezTo>
                    <a:cubicBezTo>
                      <a:pt x="1556" y="4251"/>
                      <a:pt x="1974" y="4238"/>
                      <a:pt x="2399" y="4147"/>
                    </a:cubicBezTo>
                    <a:cubicBezTo>
                      <a:pt x="2611" y="4103"/>
                      <a:pt x="2822" y="4032"/>
                      <a:pt x="3018" y="3936"/>
                    </a:cubicBezTo>
                    <a:cubicBezTo>
                      <a:pt x="3113" y="3884"/>
                      <a:pt x="3208" y="3829"/>
                      <a:pt x="3289" y="3759"/>
                    </a:cubicBezTo>
                    <a:cubicBezTo>
                      <a:pt x="3334" y="3725"/>
                      <a:pt x="3367" y="3690"/>
                      <a:pt x="3403" y="3655"/>
                    </a:cubicBezTo>
                    <a:cubicBezTo>
                      <a:pt x="3436" y="3623"/>
                      <a:pt x="3485" y="3558"/>
                      <a:pt x="3509" y="3528"/>
                    </a:cubicBezTo>
                    <a:cubicBezTo>
                      <a:pt x="3634" y="3358"/>
                      <a:pt x="3715" y="3154"/>
                      <a:pt x="3747" y="2938"/>
                    </a:cubicBezTo>
                    <a:cubicBezTo>
                      <a:pt x="3779" y="2722"/>
                      <a:pt x="3781" y="2500"/>
                      <a:pt x="3758" y="2285"/>
                    </a:cubicBezTo>
                    <a:cubicBezTo>
                      <a:pt x="3711" y="1853"/>
                      <a:pt x="3592" y="1451"/>
                      <a:pt x="3479" y="1113"/>
                    </a:cubicBezTo>
                    <a:cubicBezTo>
                      <a:pt x="3362" y="774"/>
                      <a:pt x="3246" y="497"/>
                      <a:pt x="3162" y="303"/>
                    </a:cubicBezTo>
                    <a:cubicBezTo>
                      <a:pt x="3078" y="109"/>
                      <a:pt x="3025" y="0"/>
                      <a:pt x="3025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3" name="CustomShape 13"/>
              <p:cNvSpPr/>
              <p:nvPr/>
            </p:nvSpPr>
            <p:spPr>
              <a:xfrm flipH="1">
                <a:off x="9667800" y="3695040"/>
                <a:ext cx="238680" cy="248400"/>
              </a:xfrm>
              <a:custGeom>
                <a:avLst/>
                <a:gdLst/>
                <a:ahLst/>
                <a:rect l="l" t="t" r="r" b="b"/>
                <a:pathLst>
                  <a:path w="236954" h="246720">
                    <a:moveTo>
                      <a:pt x="236954" y="0"/>
                    </a:moveTo>
                    <a:lnTo>
                      <a:pt x="176298" y="5982"/>
                    </a:lnTo>
                    <a:cubicBezTo>
                      <a:pt x="28804" y="29727"/>
                      <a:pt x="4031" y="81415"/>
                      <a:pt x="4031" y="81415"/>
                    </a:cubicBezTo>
                    <a:cubicBezTo>
                      <a:pt x="-25151" y="133870"/>
                      <a:pt x="109672" y="211076"/>
                      <a:pt x="229927" y="245215"/>
                    </a:cubicBezTo>
                    <a:lnTo>
                      <a:pt x="236954" y="24672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4" name="CustomShape 14"/>
              <p:cNvSpPr/>
              <p:nvPr/>
            </p:nvSpPr>
            <p:spPr>
              <a:xfrm flipH="1">
                <a:off x="10735560" y="3525120"/>
                <a:ext cx="172800" cy="178920"/>
              </a:xfrm>
              <a:prstGeom prst="ellipse">
                <a:avLst/>
              </a:prstGeom>
              <a:solidFill>
                <a:srgbClr val="c2909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5" name="CustomShape 15"/>
              <p:cNvSpPr/>
              <p:nvPr/>
            </p:nvSpPr>
            <p:spPr>
              <a:xfrm flipH="1">
                <a:off x="10763640" y="3549240"/>
                <a:ext cx="121320" cy="122760"/>
              </a:xfrm>
              <a:prstGeom prst="ellipse">
                <a:avLst/>
              </a:prstGeom>
              <a:solidFill>
                <a:srgbClr val="5f475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6" name="CustomShape 16"/>
              <p:cNvSpPr/>
              <p:nvPr/>
            </p:nvSpPr>
            <p:spPr>
              <a:xfrm flipH="1">
                <a:off x="10899000" y="3766680"/>
                <a:ext cx="230400" cy="97200"/>
              </a:xfrm>
              <a:custGeom>
                <a:avLst/>
                <a:gdLst/>
                <a:ahLst/>
                <a:rect l="l" t="t" r="r" b="b"/>
                <a:pathLst>
                  <a:path w="2494" h="1055">
                    <a:moveTo>
                      <a:pt x="2387" y="0"/>
                    </a:moveTo>
                    <a:cubicBezTo>
                      <a:pt x="2387" y="0"/>
                      <a:pt x="2411" y="50"/>
                      <a:pt x="2436" y="144"/>
                    </a:cubicBezTo>
                    <a:cubicBezTo>
                      <a:pt x="2461" y="237"/>
                      <a:pt x="2494" y="374"/>
                      <a:pt x="2483" y="545"/>
                    </a:cubicBezTo>
                    <a:cubicBezTo>
                      <a:pt x="2477" y="629"/>
                      <a:pt x="2460" y="725"/>
                      <a:pt x="2408" y="816"/>
                    </a:cubicBezTo>
                    <a:cubicBezTo>
                      <a:pt x="2356" y="906"/>
                      <a:pt x="2263" y="982"/>
                      <a:pt x="2155" y="1017"/>
                    </a:cubicBezTo>
                    <a:cubicBezTo>
                      <a:pt x="2045" y="1049"/>
                      <a:pt x="1932" y="1055"/>
                      <a:pt x="1817" y="1033"/>
                    </a:cubicBezTo>
                    <a:cubicBezTo>
                      <a:pt x="1705" y="1012"/>
                      <a:pt x="1599" y="978"/>
                      <a:pt x="1494" y="940"/>
                    </a:cubicBezTo>
                    <a:cubicBezTo>
                      <a:pt x="1077" y="785"/>
                      <a:pt x="698" y="553"/>
                      <a:pt x="428" y="365"/>
                    </a:cubicBezTo>
                    <a:cubicBezTo>
                      <a:pt x="293" y="269"/>
                      <a:pt x="187" y="182"/>
                      <a:pt x="113" y="121"/>
                    </a:cubicBezTo>
                    <a:cubicBezTo>
                      <a:pt x="41" y="57"/>
                      <a:pt x="0" y="20"/>
                      <a:pt x="0" y="20"/>
                    </a:cubicBezTo>
                    <a:cubicBezTo>
                      <a:pt x="0" y="20"/>
                      <a:pt x="45" y="51"/>
                      <a:pt x="124" y="106"/>
                    </a:cubicBezTo>
                    <a:cubicBezTo>
                      <a:pt x="203" y="160"/>
                      <a:pt x="317" y="235"/>
                      <a:pt x="458" y="319"/>
                    </a:cubicBezTo>
                    <a:cubicBezTo>
                      <a:pt x="597" y="405"/>
                      <a:pt x="764" y="497"/>
                      <a:pt x="947" y="587"/>
                    </a:cubicBezTo>
                    <a:cubicBezTo>
                      <a:pt x="1129" y="678"/>
                      <a:pt x="1327" y="768"/>
                      <a:pt x="1530" y="841"/>
                    </a:cubicBezTo>
                    <a:cubicBezTo>
                      <a:pt x="1631" y="877"/>
                      <a:pt x="1736" y="907"/>
                      <a:pt x="1835" y="927"/>
                    </a:cubicBezTo>
                    <a:cubicBezTo>
                      <a:pt x="1931" y="947"/>
                      <a:pt x="2036" y="942"/>
                      <a:pt x="2124" y="917"/>
                    </a:cubicBezTo>
                    <a:cubicBezTo>
                      <a:pt x="2212" y="891"/>
                      <a:pt x="2284" y="839"/>
                      <a:pt x="2330" y="767"/>
                    </a:cubicBezTo>
                    <a:cubicBezTo>
                      <a:pt x="2377" y="697"/>
                      <a:pt x="2402" y="615"/>
                      <a:pt x="2414" y="537"/>
                    </a:cubicBezTo>
                    <a:cubicBezTo>
                      <a:pt x="2435" y="380"/>
                      <a:pt x="2422" y="243"/>
                      <a:pt x="2411" y="149"/>
                    </a:cubicBezTo>
                    <a:cubicBezTo>
                      <a:pt x="2398" y="54"/>
                      <a:pt x="2387" y="0"/>
                      <a:pt x="2387" y="0"/>
                    </a:cubicBezTo>
                  </a:path>
                </a:pathLst>
              </a:custGeom>
              <a:solidFill>
                <a:srgbClr val="6e5d6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7" name="CustomShape 17"/>
              <p:cNvSpPr/>
              <p:nvPr/>
            </p:nvSpPr>
            <p:spPr>
              <a:xfrm flipH="1">
                <a:off x="9667800" y="3742560"/>
                <a:ext cx="177480" cy="44640"/>
              </a:xfrm>
              <a:custGeom>
                <a:avLst/>
                <a:gdLst/>
                <a:ahLst/>
                <a:rect l="l" t="t" r="r" b="b"/>
                <a:pathLst>
                  <a:path w="176347" h="44555">
                    <a:moveTo>
                      <a:pt x="176347" y="0"/>
                    </a:moveTo>
                    <a:lnTo>
                      <a:pt x="170555" y="580"/>
                    </a:lnTo>
                    <a:cubicBezTo>
                      <a:pt x="157421" y="2296"/>
                      <a:pt x="144747" y="3921"/>
                      <a:pt x="132715" y="5546"/>
                    </a:cubicBezTo>
                    <a:cubicBezTo>
                      <a:pt x="120684" y="7171"/>
                      <a:pt x="109387" y="9699"/>
                      <a:pt x="98733" y="11505"/>
                    </a:cubicBezTo>
                    <a:cubicBezTo>
                      <a:pt x="87987" y="13310"/>
                      <a:pt x="78160" y="15658"/>
                      <a:pt x="69067" y="17915"/>
                    </a:cubicBezTo>
                    <a:cubicBezTo>
                      <a:pt x="59883" y="20082"/>
                      <a:pt x="51617" y="22158"/>
                      <a:pt x="44177" y="24596"/>
                    </a:cubicBezTo>
                    <a:cubicBezTo>
                      <a:pt x="36738" y="26853"/>
                      <a:pt x="30125" y="28839"/>
                      <a:pt x="24615" y="31367"/>
                    </a:cubicBezTo>
                    <a:cubicBezTo>
                      <a:pt x="18920" y="33624"/>
                      <a:pt x="14236" y="35611"/>
                      <a:pt x="10654" y="37687"/>
                    </a:cubicBezTo>
                    <a:cubicBezTo>
                      <a:pt x="6889" y="39493"/>
                      <a:pt x="4225" y="41299"/>
                      <a:pt x="2480" y="42563"/>
                    </a:cubicBezTo>
                    <a:cubicBezTo>
                      <a:pt x="735" y="43646"/>
                      <a:pt x="0" y="44639"/>
                      <a:pt x="0" y="44549"/>
                    </a:cubicBezTo>
                    <a:cubicBezTo>
                      <a:pt x="0" y="44639"/>
                      <a:pt x="735" y="43736"/>
                      <a:pt x="2664" y="42743"/>
                    </a:cubicBezTo>
                    <a:cubicBezTo>
                      <a:pt x="4501" y="41660"/>
                      <a:pt x="7256" y="40125"/>
                      <a:pt x="11113" y="38680"/>
                    </a:cubicBezTo>
                    <a:cubicBezTo>
                      <a:pt x="14787" y="36875"/>
                      <a:pt x="19655" y="35340"/>
                      <a:pt x="25349" y="33534"/>
                    </a:cubicBezTo>
                    <a:cubicBezTo>
                      <a:pt x="31044" y="31638"/>
                      <a:pt x="37748" y="30103"/>
                      <a:pt x="45188" y="28298"/>
                    </a:cubicBezTo>
                    <a:cubicBezTo>
                      <a:pt x="52627" y="26221"/>
                      <a:pt x="61077" y="24777"/>
                      <a:pt x="70169" y="23242"/>
                    </a:cubicBezTo>
                    <a:cubicBezTo>
                      <a:pt x="79354" y="21526"/>
                      <a:pt x="89181" y="19811"/>
                      <a:pt x="99927" y="18728"/>
                    </a:cubicBezTo>
                    <a:cubicBezTo>
                      <a:pt x="110581" y="17554"/>
                      <a:pt x="121878" y="15748"/>
                      <a:pt x="133909" y="14845"/>
                    </a:cubicBezTo>
                    <a:cubicBezTo>
                      <a:pt x="145849" y="13852"/>
                      <a:pt x="158524" y="12769"/>
                      <a:pt x="171657" y="11685"/>
                    </a:cubicBezTo>
                    <a:lnTo>
                      <a:pt x="176347" y="11429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8" name="CustomShape 18"/>
              <p:cNvSpPr/>
              <p:nvPr/>
            </p:nvSpPr>
            <p:spPr>
              <a:xfrm flipH="1">
                <a:off x="9668520" y="3771000"/>
                <a:ext cx="175680" cy="48240"/>
              </a:xfrm>
              <a:custGeom>
                <a:avLst/>
                <a:gdLst/>
                <a:ahLst/>
                <a:rect l="l" t="t" r="r" b="b"/>
                <a:pathLst>
                  <a:path w="174757" h="48308">
                    <a:moveTo>
                      <a:pt x="174757" y="0"/>
                    </a:moveTo>
                    <a:lnTo>
                      <a:pt x="172805" y="214"/>
                    </a:lnTo>
                    <a:cubicBezTo>
                      <a:pt x="159484" y="2237"/>
                      <a:pt x="146623" y="4076"/>
                      <a:pt x="134404" y="5915"/>
                    </a:cubicBezTo>
                    <a:cubicBezTo>
                      <a:pt x="122277" y="8306"/>
                      <a:pt x="110794" y="10605"/>
                      <a:pt x="100045" y="12812"/>
                    </a:cubicBezTo>
                    <a:cubicBezTo>
                      <a:pt x="89297" y="15111"/>
                      <a:pt x="79375" y="18146"/>
                      <a:pt x="70188" y="20445"/>
                    </a:cubicBezTo>
                    <a:cubicBezTo>
                      <a:pt x="60909" y="22652"/>
                      <a:pt x="52641" y="25686"/>
                      <a:pt x="45200" y="28353"/>
                    </a:cubicBezTo>
                    <a:cubicBezTo>
                      <a:pt x="37850" y="31112"/>
                      <a:pt x="31052" y="33135"/>
                      <a:pt x="25540" y="35710"/>
                    </a:cubicBezTo>
                    <a:cubicBezTo>
                      <a:pt x="20028" y="38377"/>
                      <a:pt x="15342" y="40676"/>
                      <a:pt x="11576" y="42607"/>
                    </a:cubicBezTo>
                    <a:cubicBezTo>
                      <a:pt x="4042" y="46285"/>
                      <a:pt x="0" y="48308"/>
                      <a:pt x="0" y="48308"/>
                    </a:cubicBezTo>
                    <a:cubicBezTo>
                      <a:pt x="0" y="48308"/>
                      <a:pt x="4134" y="46653"/>
                      <a:pt x="12035" y="43618"/>
                    </a:cubicBezTo>
                    <a:cubicBezTo>
                      <a:pt x="15894" y="42055"/>
                      <a:pt x="20671" y="40124"/>
                      <a:pt x="26367" y="37917"/>
                    </a:cubicBezTo>
                    <a:cubicBezTo>
                      <a:pt x="32062" y="35894"/>
                      <a:pt x="38953" y="34330"/>
                      <a:pt x="46394" y="32031"/>
                    </a:cubicBezTo>
                    <a:cubicBezTo>
                      <a:pt x="53927" y="29916"/>
                      <a:pt x="62195" y="27433"/>
                      <a:pt x="71474" y="25778"/>
                    </a:cubicBezTo>
                    <a:cubicBezTo>
                      <a:pt x="80753" y="24123"/>
                      <a:pt x="90675" y="21732"/>
                      <a:pt x="101423" y="20077"/>
                    </a:cubicBezTo>
                    <a:cubicBezTo>
                      <a:pt x="112264" y="18605"/>
                      <a:pt x="123655" y="17042"/>
                      <a:pt x="135782" y="15387"/>
                    </a:cubicBezTo>
                    <a:cubicBezTo>
                      <a:pt x="147909" y="14191"/>
                      <a:pt x="160678" y="12904"/>
                      <a:pt x="174091" y="11617"/>
                    </a:cubicBezTo>
                    <a:lnTo>
                      <a:pt x="174757" y="11581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9" name="CustomShape 19"/>
              <p:cNvSpPr/>
              <p:nvPr/>
            </p:nvSpPr>
            <p:spPr>
              <a:xfrm flipH="1">
                <a:off x="9668520" y="3805560"/>
                <a:ext cx="138960" cy="52200"/>
              </a:xfrm>
              <a:custGeom>
                <a:avLst/>
                <a:gdLst/>
                <a:ahLst/>
                <a:rect l="l" t="t" r="r" b="b"/>
                <a:pathLst>
                  <a:path w="138218" h="52186">
                    <a:moveTo>
                      <a:pt x="138218" y="0"/>
                    </a:moveTo>
                    <a:lnTo>
                      <a:pt x="88645" y="9931"/>
                    </a:lnTo>
                    <a:cubicBezTo>
                      <a:pt x="68987" y="15772"/>
                      <a:pt x="52360" y="22161"/>
                      <a:pt x="39041" y="28366"/>
                    </a:cubicBezTo>
                    <a:cubicBezTo>
                      <a:pt x="25721" y="34390"/>
                      <a:pt x="15984" y="40596"/>
                      <a:pt x="9554" y="44976"/>
                    </a:cubicBezTo>
                    <a:cubicBezTo>
                      <a:pt x="3032" y="49448"/>
                      <a:pt x="0" y="52186"/>
                      <a:pt x="0" y="52186"/>
                    </a:cubicBezTo>
                    <a:cubicBezTo>
                      <a:pt x="0" y="52186"/>
                      <a:pt x="13504" y="42147"/>
                      <a:pt x="40602" y="31834"/>
                    </a:cubicBezTo>
                    <a:cubicBezTo>
                      <a:pt x="54105" y="26632"/>
                      <a:pt x="70824" y="21430"/>
                      <a:pt x="90482" y="16959"/>
                    </a:cubicBezTo>
                    <a:lnTo>
                      <a:pt x="138218" y="10230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0" name="CustomShape 20"/>
              <p:cNvSpPr/>
              <p:nvPr/>
            </p:nvSpPr>
            <p:spPr>
              <a:xfrm flipH="1">
                <a:off x="9668520" y="3849840"/>
                <a:ext cx="73440" cy="22320"/>
              </a:xfrm>
              <a:custGeom>
                <a:avLst/>
                <a:gdLst/>
                <a:ahLst/>
                <a:rect l="l" t="t" r="r" b="b"/>
                <a:pathLst>
                  <a:path w="73079" h="22532">
                    <a:moveTo>
                      <a:pt x="73079" y="0"/>
                    </a:moveTo>
                    <a:lnTo>
                      <a:pt x="56034" y="4026"/>
                    </a:lnTo>
                    <a:cubicBezTo>
                      <a:pt x="48961" y="6294"/>
                      <a:pt x="42439" y="8381"/>
                      <a:pt x="36560" y="10286"/>
                    </a:cubicBezTo>
                    <a:cubicBezTo>
                      <a:pt x="13228" y="17906"/>
                      <a:pt x="0" y="22532"/>
                      <a:pt x="0" y="22532"/>
                    </a:cubicBezTo>
                    <a:cubicBezTo>
                      <a:pt x="0" y="22532"/>
                      <a:pt x="13779" y="19539"/>
                      <a:pt x="37570" y="13914"/>
                    </a:cubicBezTo>
                    <a:cubicBezTo>
                      <a:pt x="43541" y="12554"/>
                      <a:pt x="50155" y="11011"/>
                      <a:pt x="57320" y="9288"/>
                    </a:cubicBezTo>
                    <a:lnTo>
                      <a:pt x="73079" y="6917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01" name="Group 21"/>
            <p:cNvGrpSpPr/>
            <p:nvPr/>
          </p:nvGrpSpPr>
          <p:grpSpPr>
            <a:xfrm>
              <a:off x="8118720" y="2639880"/>
              <a:ext cx="996120" cy="1819440"/>
              <a:chOff x="8118720" y="2639880"/>
              <a:chExt cx="996120" cy="1819440"/>
            </a:xfrm>
          </p:grpSpPr>
          <p:sp>
            <p:nvSpPr>
              <p:cNvPr id="1502" name="CustomShape 22"/>
              <p:cNvSpPr/>
              <p:nvPr/>
            </p:nvSpPr>
            <p:spPr>
              <a:xfrm flipH="1">
                <a:off x="8141400" y="2639880"/>
                <a:ext cx="973440" cy="579240"/>
              </a:xfrm>
              <a:custGeom>
                <a:avLst/>
                <a:gdLst/>
                <a:ahLst/>
                <a:rect l="l" t="t" r="r" b="b"/>
                <a:pathLst>
                  <a:path w="10516" h="6252">
                    <a:moveTo>
                      <a:pt x="0" y="3654"/>
                    </a:moveTo>
                    <a:cubicBezTo>
                      <a:pt x="0" y="3654"/>
                      <a:pt x="2842" y="528"/>
                      <a:pt x="4141" y="0"/>
                    </a:cubicBezTo>
                    <a:cubicBezTo>
                      <a:pt x="4141" y="0"/>
                      <a:pt x="4405" y="345"/>
                      <a:pt x="4730" y="426"/>
                    </a:cubicBezTo>
                    <a:cubicBezTo>
                      <a:pt x="5055" y="507"/>
                      <a:pt x="4811" y="832"/>
                      <a:pt x="5095" y="954"/>
                    </a:cubicBezTo>
                    <a:cubicBezTo>
                      <a:pt x="5380" y="1076"/>
                      <a:pt x="5319" y="1563"/>
                      <a:pt x="5542" y="1543"/>
                    </a:cubicBezTo>
                    <a:cubicBezTo>
                      <a:pt x="5765" y="1522"/>
                      <a:pt x="5928" y="1888"/>
                      <a:pt x="6171" y="1969"/>
                    </a:cubicBezTo>
                    <a:cubicBezTo>
                      <a:pt x="6415" y="2050"/>
                      <a:pt x="6679" y="2416"/>
                      <a:pt x="7125" y="2334"/>
                    </a:cubicBezTo>
                    <a:cubicBezTo>
                      <a:pt x="7572" y="2253"/>
                      <a:pt x="7268" y="2680"/>
                      <a:pt x="8323" y="2619"/>
                    </a:cubicBezTo>
                    <a:cubicBezTo>
                      <a:pt x="8323" y="2619"/>
                      <a:pt x="8790" y="2923"/>
                      <a:pt x="9257" y="2801"/>
                    </a:cubicBezTo>
                    <a:cubicBezTo>
                      <a:pt x="9257" y="2801"/>
                      <a:pt x="9480" y="3207"/>
                      <a:pt x="9988" y="3187"/>
                    </a:cubicBezTo>
                    <a:cubicBezTo>
                      <a:pt x="9988" y="3187"/>
                      <a:pt x="10231" y="3410"/>
                      <a:pt x="10373" y="3410"/>
                    </a:cubicBezTo>
                    <a:cubicBezTo>
                      <a:pt x="10516" y="3410"/>
                      <a:pt x="1868" y="6252"/>
                      <a:pt x="0" y="3654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3" name="CustomShape 23"/>
              <p:cNvSpPr/>
              <p:nvPr/>
            </p:nvSpPr>
            <p:spPr>
              <a:xfrm flipH="1">
                <a:off x="8731800" y="2646360"/>
                <a:ext cx="347400" cy="348480"/>
              </a:xfrm>
              <a:custGeom>
                <a:avLst/>
                <a:gdLst/>
                <a:ahLst/>
                <a:rect l="l" t="t" r="r" b="b"/>
                <a:pathLst>
                  <a:path w="3756" h="3769">
                    <a:moveTo>
                      <a:pt x="0" y="3769"/>
                    </a:moveTo>
                    <a:cubicBezTo>
                      <a:pt x="0" y="3769"/>
                      <a:pt x="193" y="3495"/>
                      <a:pt x="510" y="3106"/>
                    </a:cubicBezTo>
                    <a:cubicBezTo>
                      <a:pt x="667" y="2911"/>
                      <a:pt x="855" y="2688"/>
                      <a:pt x="1062" y="2453"/>
                    </a:cubicBezTo>
                    <a:cubicBezTo>
                      <a:pt x="1166" y="2336"/>
                      <a:pt x="1271" y="2213"/>
                      <a:pt x="1383" y="2093"/>
                    </a:cubicBezTo>
                    <a:cubicBezTo>
                      <a:pt x="1495" y="1972"/>
                      <a:pt x="1609" y="1850"/>
                      <a:pt x="1722" y="1727"/>
                    </a:cubicBezTo>
                    <a:cubicBezTo>
                      <a:pt x="1839" y="1607"/>
                      <a:pt x="1955" y="1488"/>
                      <a:pt x="2070" y="1370"/>
                    </a:cubicBezTo>
                    <a:cubicBezTo>
                      <a:pt x="2184" y="1252"/>
                      <a:pt x="2302" y="1141"/>
                      <a:pt x="2415" y="1032"/>
                    </a:cubicBezTo>
                    <a:cubicBezTo>
                      <a:pt x="2642" y="815"/>
                      <a:pt x="2860" y="619"/>
                      <a:pt x="3055" y="460"/>
                    </a:cubicBezTo>
                    <a:cubicBezTo>
                      <a:pt x="3152" y="379"/>
                      <a:pt x="3243" y="309"/>
                      <a:pt x="3327" y="249"/>
                    </a:cubicBezTo>
                    <a:cubicBezTo>
                      <a:pt x="3409" y="188"/>
                      <a:pt x="3484" y="138"/>
                      <a:pt x="3547" y="100"/>
                    </a:cubicBezTo>
                    <a:cubicBezTo>
                      <a:pt x="3610" y="61"/>
                      <a:pt x="3664" y="37"/>
                      <a:pt x="3699" y="21"/>
                    </a:cubicBezTo>
                    <a:cubicBezTo>
                      <a:pt x="3736" y="8"/>
                      <a:pt x="3756" y="0"/>
                      <a:pt x="3756" y="0"/>
                    </a:cubicBezTo>
                    <a:cubicBezTo>
                      <a:pt x="3756" y="0"/>
                      <a:pt x="3681" y="40"/>
                      <a:pt x="3573" y="136"/>
                    </a:cubicBezTo>
                    <a:cubicBezTo>
                      <a:pt x="3517" y="182"/>
                      <a:pt x="3453" y="243"/>
                      <a:pt x="3380" y="312"/>
                    </a:cubicBezTo>
                    <a:cubicBezTo>
                      <a:pt x="3307" y="382"/>
                      <a:pt x="3227" y="463"/>
                      <a:pt x="3139" y="552"/>
                    </a:cubicBezTo>
                    <a:cubicBezTo>
                      <a:pt x="2965" y="730"/>
                      <a:pt x="2765" y="940"/>
                      <a:pt x="2550" y="1166"/>
                    </a:cubicBezTo>
                    <a:cubicBezTo>
                      <a:pt x="2336" y="1393"/>
                      <a:pt x="2108" y="1635"/>
                      <a:pt x="1879" y="1876"/>
                    </a:cubicBezTo>
                    <a:cubicBezTo>
                      <a:pt x="1764" y="1997"/>
                      <a:pt x="1649" y="2117"/>
                      <a:pt x="1536" y="2235"/>
                    </a:cubicBezTo>
                    <a:cubicBezTo>
                      <a:pt x="1422" y="2353"/>
                      <a:pt x="1310" y="2469"/>
                      <a:pt x="1202" y="2582"/>
                    </a:cubicBezTo>
                    <a:cubicBezTo>
                      <a:pt x="984" y="2806"/>
                      <a:pt x="780" y="3014"/>
                      <a:pt x="602" y="3190"/>
                    </a:cubicBezTo>
                    <a:cubicBezTo>
                      <a:pt x="248" y="3543"/>
                      <a:pt x="0" y="3769"/>
                      <a:pt x="0" y="3769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4" name="CustomShape 24"/>
              <p:cNvSpPr/>
              <p:nvPr/>
            </p:nvSpPr>
            <p:spPr>
              <a:xfrm flipH="1">
                <a:off x="8667000" y="2686320"/>
                <a:ext cx="324720" cy="302040"/>
              </a:xfrm>
              <a:custGeom>
                <a:avLst/>
                <a:gdLst/>
                <a:ahLst/>
                <a:rect l="l" t="t" r="r" b="b"/>
                <a:pathLst>
                  <a:path w="3519" h="3267">
                    <a:moveTo>
                      <a:pt x="3519" y="0"/>
                    </a:moveTo>
                    <a:cubicBezTo>
                      <a:pt x="3519" y="0"/>
                      <a:pt x="3289" y="196"/>
                      <a:pt x="2945" y="490"/>
                    </a:cubicBezTo>
                    <a:cubicBezTo>
                      <a:pt x="2774" y="637"/>
                      <a:pt x="2575" y="808"/>
                      <a:pt x="2362" y="992"/>
                    </a:cubicBezTo>
                    <a:cubicBezTo>
                      <a:pt x="2256" y="1085"/>
                      <a:pt x="2147" y="1181"/>
                      <a:pt x="2036" y="1278"/>
                    </a:cubicBezTo>
                    <a:cubicBezTo>
                      <a:pt x="1926" y="1377"/>
                      <a:pt x="1813" y="1475"/>
                      <a:pt x="1704" y="1577"/>
                    </a:cubicBezTo>
                    <a:cubicBezTo>
                      <a:pt x="1594" y="1679"/>
                      <a:pt x="1480" y="1776"/>
                      <a:pt x="1375" y="1880"/>
                    </a:cubicBezTo>
                    <a:cubicBezTo>
                      <a:pt x="1270" y="1982"/>
                      <a:pt x="1160" y="2077"/>
                      <a:pt x="1062" y="2177"/>
                    </a:cubicBezTo>
                    <a:cubicBezTo>
                      <a:pt x="962" y="2276"/>
                      <a:pt x="862" y="2368"/>
                      <a:pt x="773" y="2461"/>
                    </a:cubicBezTo>
                    <a:cubicBezTo>
                      <a:pt x="684" y="2554"/>
                      <a:pt x="593" y="2636"/>
                      <a:pt x="517" y="2719"/>
                    </a:cubicBezTo>
                    <a:cubicBezTo>
                      <a:pt x="441" y="2801"/>
                      <a:pt x="368" y="2875"/>
                      <a:pt x="304" y="2941"/>
                    </a:cubicBezTo>
                    <a:cubicBezTo>
                      <a:pt x="242" y="3008"/>
                      <a:pt x="188" y="3067"/>
                      <a:pt x="143" y="3116"/>
                    </a:cubicBezTo>
                    <a:cubicBezTo>
                      <a:pt x="54" y="3213"/>
                      <a:pt x="0" y="3267"/>
                      <a:pt x="0" y="3267"/>
                    </a:cubicBezTo>
                    <a:cubicBezTo>
                      <a:pt x="0" y="3267"/>
                      <a:pt x="39" y="3202"/>
                      <a:pt x="109" y="3090"/>
                    </a:cubicBezTo>
                    <a:cubicBezTo>
                      <a:pt x="145" y="3034"/>
                      <a:pt x="187" y="2964"/>
                      <a:pt x="240" y="2889"/>
                    </a:cubicBezTo>
                    <a:cubicBezTo>
                      <a:pt x="293" y="2814"/>
                      <a:pt x="354" y="2729"/>
                      <a:pt x="423" y="2638"/>
                    </a:cubicBezTo>
                    <a:cubicBezTo>
                      <a:pt x="489" y="2545"/>
                      <a:pt x="570" y="2452"/>
                      <a:pt x="653" y="2351"/>
                    </a:cubicBezTo>
                    <a:cubicBezTo>
                      <a:pt x="736" y="2250"/>
                      <a:pt x="828" y="2148"/>
                      <a:pt x="925" y="2044"/>
                    </a:cubicBezTo>
                    <a:cubicBezTo>
                      <a:pt x="1021" y="1939"/>
                      <a:pt x="1123" y="1833"/>
                      <a:pt x="1230" y="1729"/>
                    </a:cubicBezTo>
                    <a:cubicBezTo>
                      <a:pt x="1335" y="1622"/>
                      <a:pt x="1448" y="1521"/>
                      <a:pt x="1558" y="1417"/>
                    </a:cubicBezTo>
                    <a:cubicBezTo>
                      <a:pt x="1671" y="1315"/>
                      <a:pt x="1787" y="1218"/>
                      <a:pt x="1899" y="1119"/>
                    </a:cubicBezTo>
                    <a:cubicBezTo>
                      <a:pt x="2014" y="1024"/>
                      <a:pt x="2129" y="932"/>
                      <a:pt x="2241" y="845"/>
                    </a:cubicBezTo>
                    <a:cubicBezTo>
                      <a:pt x="2465" y="671"/>
                      <a:pt x="2681" y="516"/>
                      <a:pt x="2870" y="391"/>
                    </a:cubicBezTo>
                    <a:cubicBezTo>
                      <a:pt x="3247" y="137"/>
                      <a:pt x="3519" y="0"/>
                      <a:pt x="3519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5" name="CustomShape 25"/>
              <p:cNvSpPr/>
              <p:nvPr/>
            </p:nvSpPr>
            <p:spPr>
              <a:xfrm flipH="1">
                <a:off x="8629200" y="2740680"/>
                <a:ext cx="284760" cy="254160"/>
              </a:xfrm>
              <a:custGeom>
                <a:avLst/>
                <a:gdLst/>
                <a:ahLst/>
                <a:rect l="l" t="t" r="r" b="b"/>
                <a:pathLst>
                  <a:path w="3092" h="2742">
                    <a:moveTo>
                      <a:pt x="3092" y="0"/>
                    </a:moveTo>
                    <a:cubicBezTo>
                      <a:pt x="3092" y="0"/>
                      <a:pt x="2888" y="161"/>
                      <a:pt x="2581" y="402"/>
                    </a:cubicBezTo>
                    <a:cubicBezTo>
                      <a:pt x="2505" y="463"/>
                      <a:pt x="2423" y="529"/>
                      <a:pt x="2336" y="598"/>
                    </a:cubicBezTo>
                    <a:cubicBezTo>
                      <a:pt x="2250" y="668"/>
                      <a:pt x="2159" y="742"/>
                      <a:pt x="2065" y="818"/>
                    </a:cubicBezTo>
                    <a:cubicBezTo>
                      <a:pt x="1880" y="974"/>
                      <a:pt x="1679" y="1136"/>
                      <a:pt x="1488" y="1308"/>
                    </a:cubicBezTo>
                    <a:cubicBezTo>
                      <a:pt x="1390" y="1392"/>
                      <a:pt x="1293" y="1476"/>
                      <a:pt x="1200" y="1563"/>
                    </a:cubicBezTo>
                    <a:cubicBezTo>
                      <a:pt x="1154" y="1606"/>
                      <a:pt x="1107" y="1648"/>
                      <a:pt x="1060" y="1689"/>
                    </a:cubicBezTo>
                    <a:cubicBezTo>
                      <a:pt x="1015" y="1731"/>
                      <a:pt x="971" y="1773"/>
                      <a:pt x="927" y="1815"/>
                    </a:cubicBezTo>
                    <a:cubicBezTo>
                      <a:pt x="838" y="1897"/>
                      <a:pt x="753" y="1977"/>
                      <a:pt x="675" y="2056"/>
                    </a:cubicBezTo>
                    <a:cubicBezTo>
                      <a:pt x="596" y="2134"/>
                      <a:pt x="519" y="2205"/>
                      <a:pt x="453" y="2276"/>
                    </a:cubicBezTo>
                    <a:cubicBezTo>
                      <a:pt x="386" y="2346"/>
                      <a:pt x="322" y="2408"/>
                      <a:pt x="266" y="2464"/>
                    </a:cubicBezTo>
                    <a:cubicBezTo>
                      <a:pt x="212" y="2522"/>
                      <a:pt x="165" y="2572"/>
                      <a:pt x="126" y="2613"/>
                    </a:cubicBezTo>
                    <a:cubicBezTo>
                      <a:pt x="47" y="2696"/>
                      <a:pt x="0" y="2742"/>
                      <a:pt x="0" y="2742"/>
                    </a:cubicBezTo>
                    <a:cubicBezTo>
                      <a:pt x="0" y="2742"/>
                      <a:pt x="32" y="2685"/>
                      <a:pt x="92" y="2587"/>
                    </a:cubicBezTo>
                    <a:cubicBezTo>
                      <a:pt x="122" y="2539"/>
                      <a:pt x="159" y="2480"/>
                      <a:pt x="201" y="2412"/>
                    </a:cubicBezTo>
                    <a:cubicBezTo>
                      <a:pt x="247" y="2347"/>
                      <a:pt x="300" y="2273"/>
                      <a:pt x="359" y="2194"/>
                    </a:cubicBezTo>
                    <a:cubicBezTo>
                      <a:pt x="416" y="2114"/>
                      <a:pt x="483" y="2031"/>
                      <a:pt x="556" y="1946"/>
                    </a:cubicBezTo>
                    <a:cubicBezTo>
                      <a:pt x="593" y="1902"/>
                      <a:pt x="630" y="1858"/>
                      <a:pt x="668" y="1813"/>
                    </a:cubicBezTo>
                    <a:cubicBezTo>
                      <a:pt x="707" y="1768"/>
                      <a:pt x="750" y="1725"/>
                      <a:pt x="791" y="1680"/>
                    </a:cubicBezTo>
                    <a:cubicBezTo>
                      <a:pt x="875" y="1590"/>
                      <a:pt x="962" y="1497"/>
                      <a:pt x="1057" y="1410"/>
                    </a:cubicBezTo>
                    <a:cubicBezTo>
                      <a:pt x="1150" y="1319"/>
                      <a:pt x="1247" y="1231"/>
                      <a:pt x="1345" y="1145"/>
                    </a:cubicBezTo>
                    <a:cubicBezTo>
                      <a:pt x="1444" y="1058"/>
                      <a:pt x="1547" y="977"/>
                      <a:pt x="1647" y="895"/>
                    </a:cubicBezTo>
                    <a:cubicBezTo>
                      <a:pt x="1746" y="813"/>
                      <a:pt x="1851" y="741"/>
                      <a:pt x="1949" y="667"/>
                    </a:cubicBezTo>
                    <a:cubicBezTo>
                      <a:pt x="2149" y="525"/>
                      <a:pt x="2341" y="399"/>
                      <a:pt x="2511" y="300"/>
                    </a:cubicBezTo>
                    <a:cubicBezTo>
                      <a:pt x="2848" y="99"/>
                      <a:pt x="3092" y="0"/>
                      <a:pt x="3092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6" name="CustomShape 26"/>
              <p:cNvSpPr/>
              <p:nvPr/>
            </p:nvSpPr>
            <p:spPr>
              <a:xfrm flipH="1">
                <a:off x="8589240" y="2785680"/>
                <a:ext cx="248040" cy="231840"/>
              </a:xfrm>
              <a:custGeom>
                <a:avLst/>
                <a:gdLst/>
                <a:ahLst/>
                <a:rect l="l" t="t" r="r" b="b"/>
                <a:pathLst>
                  <a:path w="2679" h="2516">
                    <a:moveTo>
                      <a:pt x="2679" y="0"/>
                    </a:moveTo>
                    <a:cubicBezTo>
                      <a:pt x="2679" y="0"/>
                      <a:pt x="2513" y="164"/>
                      <a:pt x="2257" y="396"/>
                    </a:cubicBezTo>
                    <a:cubicBezTo>
                      <a:pt x="2130" y="514"/>
                      <a:pt x="1980" y="648"/>
                      <a:pt x="1820" y="792"/>
                    </a:cubicBezTo>
                    <a:cubicBezTo>
                      <a:pt x="1740" y="864"/>
                      <a:pt x="1657" y="938"/>
                      <a:pt x="1573" y="1013"/>
                    </a:cubicBezTo>
                    <a:cubicBezTo>
                      <a:pt x="1488" y="1087"/>
                      <a:pt x="1404" y="1165"/>
                      <a:pt x="1319" y="1242"/>
                    </a:cubicBezTo>
                    <a:cubicBezTo>
                      <a:pt x="1147" y="1394"/>
                      <a:pt x="981" y="1551"/>
                      <a:pt x="823" y="1695"/>
                    </a:cubicBezTo>
                    <a:cubicBezTo>
                      <a:pt x="746" y="1770"/>
                      <a:pt x="670" y="1841"/>
                      <a:pt x="598" y="1908"/>
                    </a:cubicBezTo>
                    <a:cubicBezTo>
                      <a:pt x="529" y="1977"/>
                      <a:pt x="462" y="2042"/>
                      <a:pt x="400" y="2101"/>
                    </a:cubicBezTo>
                    <a:cubicBezTo>
                      <a:pt x="281" y="2225"/>
                      <a:pt x="176" y="2325"/>
                      <a:pt x="110" y="2401"/>
                    </a:cubicBezTo>
                    <a:cubicBezTo>
                      <a:pt x="41" y="2475"/>
                      <a:pt x="0" y="2516"/>
                      <a:pt x="0" y="2516"/>
                    </a:cubicBezTo>
                    <a:cubicBezTo>
                      <a:pt x="0" y="2516"/>
                      <a:pt x="26" y="2465"/>
                      <a:pt x="75" y="2375"/>
                    </a:cubicBezTo>
                    <a:cubicBezTo>
                      <a:pt x="100" y="2331"/>
                      <a:pt x="129" y="2275"/>
                      <a:pt x="170" y="2217"/>
                    </a:cubicBezTo>
                    <a:cubicBezTo>
                      <a:pt x="210" y="2158"/>
                      <a:pt x="253" y="2090"/>
                      <a:pt x="305" y="2020"/>
                    </a:cubicBezTo>
                    <a:cubicBezTo>
                      <a:pt x="358" y="1951"/>
                      <a:pt x="416" y="1875"/>
                      <a:pt x="479" y="1797"/>
                    </a:cubicBezTo>
                    <a:cubicBezTo>
                      <a:pt x="545" y="1722"/>
                      <a:pt x="613" y="1641"/>
                      <a:pt x="687" y="1561"/>
                    </a:cubicBezTo>
                    <a:cubicBezTo>
                      <a:pt x="764" y="1483"/>
                      <a:pt x="839" y="1398"/>
                      <a:pt x="922" y="1320"/>
                    </a:cubicBezTo>
                    <a:cubicBezTo>
                      <a:pt x="1005" y="1241"/>
                      <a:pt x="1088" y="1159"/>
                      <a:pt x="1174" y="1082"/>
                    </a:cubicBezTo>
                    <a:cubicBezTo>
                      <a:pt x="1262" y="1005"/>
                      <a:pt x="1349" y="928"/>
                      <a:pt x="1436" y="855"/>
                    </a:cubicBezTo>
                    <a:cubicBezTo>
                      <a:pt x="1523" y="780"/>
                      <a:pt x="1613" y="713"/>
                      <a:pt x="1698" y="646"/>
                    </a:cubicBezTo>
                    <a:cubicBezTo>
                      <a:pt x="1783" y="577"/>
                      <a:pt x="1869" y="517"/>
                      <a:pt x="1950" y="458"/>
                    </a:cubicBezTo>
                    <a:cubicBezTo>
                      <a:pt x="2030" y="399"/>
                      <a:pt x="2109" y="347"/>
                      <a:pt x="2181" y="299"/>
                    </a:cubicBezTo>
                    <a:cubicBezTo>
                      <a:pt x="2470" y="105"/>
                      <a:pt x="2679" y="0"/>
                      <a:pt x="2679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7" name="CustomShape 27"/>
              <p:cNvSpPr/>
              <p:nvPr/>
            </p:nvSpPr>
            <p:spPr>
              <a:xfrm flipH="1">
                <a:off x="8543520" y="2822400"/>
                <a:ext cx="175680" cy="161280"/>
              </a:xfrm>
              <a:custGeom>
                <a:avLst/>
                <a:gdLst/>
                <a:ahLst/>
                <a:rect l="l" t="t" r="r" b="b"/>
                <a:pathLst>
                  <a:path w="1907" h="1750">
                    <a:moveTo>
                      <a:pt x="1907" y="0"/>
                    </a:moveTo>
                    <a:cubicBezTo>
                      <a:pt x="1907" y="0"/>
                      <a:pt x="1876" y="28"/>
                      <a:pt x="1821" y="75"/>
                    </a:cubicBezTo>
                    <a:cubicBezTo>
                      <a:pt x="1769" y="126"/>
                      <a:pt x="1698" y="200"/>
                      <a:pt x="1610" y="280"/>
                    </a:cubicBezTo>
                    <a:cubicBezTo>
                      <a:pt x="1567" y="322"/>
                      <a:pt x="1519" y="362"/>
                      <a:pt x="1471" y="414"/>
                    </a:cubicBezTo>
                    <a:cubicBezTo>
                      <a:pt x="1423" y="464"/>
                      <a:pt x="1373" y="518"/>
                      <a:pt x="1319" y="570"/>
                    </a:cubicBezTo>
                    <a:cubicBezTo>
                      <a:pt x="1212" y="677"/>
                      <a:pt x="1096" y="788"/>
                      <a:pt x="977" y="895"/>
                    </a:cubicBezTo>
                    <a:cubicBezTo>
                      <a:pt x="918" y="949"/>
                      <a:pt x="864" y="1010"/>
                      <a:pt x="806" y="1065"/>
                    </a:cubicBezTo>
                    <a:cubicBezTo>
                      <a:pt x="750" y="1121"/>
                      <a:pt x="692" y="1173"/>
                      <a:pt x="637" y="1226"/>
                    </a:cubicBezTo>
                    <a:cubicBezTo>
                      <a:pt x="527" y="1329"/>
                      <a:pt x="421" y="1423"/>
                      <a:pt x="326" y="1501"/>
                    </a:cubicBezTo>
                    <a:cubicBezTo>
                      <a:pt x="139" y="1658"/>
                      <a:pt x="0" y="1750"/>
                      <a:pt x="0" y="1750"/>
                    </a:cubicBezTo>
                    <a:cubicBezTo>
                      <a:pt x="0" y="1750"/>
                      <a:pt x="85" y="1609"/>
                      <a:pt x="236" y="1415"/>
                    </a:cubicBezTo>
                    <a:cubicBezTo>
                      <a:pt x="310" y="1318"/>
                      <a:pt x="401" y="1207"/>
                      <a:pt x="502" y="1092"/>
                    </a:cubicBezTo>
                    <a:cubicBezTo>
                      <a:pt x="553" y="1034"/>
                      <a:pt x="603" y="973"/>
                      <a:pt x="659" y="915"/>
                    </a:cubicBezTo>
                    <a:cubicBezTo>
                      <a:pt x="713" y="856"/>
                      <a:pt x="767" y="795"/>
                      <a:pt x="827" y="739"/>
                    </a:cubicBezTo>
                    <a:cubicBezTo>
                      <a:pt x="949" y="629"/>
                      <a:pt x="1075" y="523"/>
                      <a:pt x="1194" y="427"/>
                    </a:cubicBezTo>
                    <a:cubicBezTo>
                      <a:pt x="1253" y="377"/>
                      <a:pt x="1313" y="333"/>
                      <a:pt x="1368" y="290"/>
                    </a:cubicBezTo>
                    <a:cubicBezTo>
                      <a:pt x="1421" y="245"/>
                      <a:pt x="1484" y="212"/>
                      <a:pt x="1538" y="180"/>
                    </a:cubicBezTo>
                    <a:cubicBezTo>
                      <a:pt x="1646" y="116"/>
                      <a:pt x="1736" y="67"/>
                      <a:pt x="1801" y="37"/>
                    </a:cubicBezTo>
                    <a:cubicBezTo>
                      <a:pt x="1868" y="12"/>
                      <a:pt x="1907" y="0"/>
                      <a:pt x="1907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8" name="CustomShape 28"/>
              <p:cNvSpPr/>
              <p:nvPr/>
            </p:nvSpPr>
            <p:spPr>
              <a:xfrm flipH="1">
                <a:off x="8436960" y="2857680"/>
                <a:ext cx="177480" cy="106920"/>
              </a:xfrm>
              <a:custGeom>
                <a:avLst/>
                <a:gdLst/>
                <a:ahLst/>
                <a:rect l="l" t="t" r="r" b="b"/>
                <a:pathLst>
                  <a:path w="1916" h="1166">
                    <a:moveTo>
                      <a:pt x="1916" y="2"/>
                    </a:moveTo>
                    <a:cubicBezTo>
                      <a:pt x="1916" y="2"/>
                      <a:pt x="1883" y="18"/>
                      <a:pt x="1828" y="48"/>
                    </a:cubicBezTo>
                    <a:cubicBezTo>
                      <a:pt x="1773" y="75"/>
                      <a:pt x="1696" y="122"/>
                      <a:pt x="1604" y="170"/>
                    </a:cubicBezTo>
                    <a:cubicBezTo>
                      <a:pt x="1559" y="197"/>
                      <a:pt x="1510" y="226"/>
                      <a:pt x="1457" y="255"/>
                    </a:cubicBezTo>
                    <a:cubicBezTo>
                      <a:pt x="1405" y="282"/>
                      <a:pt x="1353" y="318"/>
                      <a:pt x="1296" y="351"/>
                    </a:cubicBezTo>
                    <a:cubicBezTo>
                      <a:pt x="1241" y="384"/>
                      <a:pt x="1183" y="419"/>
                      <a:pt x="1125" y="453"/>
                    </a:cubicBezTo>
                    <a:cubicBezTo>
                      <a:pt x="1068" y="492"/>
                      <a:pt x="1010" y="529"/>
                      <a:pt x="951" y="566"/>
                    </a:cubicBezTo>
                    <a:cubicBezTo>
                      <a:pt x="893" y="604"/>
                      <a:pt x="832" y="636"/>
                      <a:pt x="776" y="676"/>
                    </a:cubicBezTo>
                    <a:cubicBezTo>
                      <a:pt x="721" y="716"/>
                      <a:pt x="663" y="751"/>
                      <a:pt x="609" y="787"/>
                    </a:cubicBezTo>
                    <a:cubicBezTo>
                      <a:pt x="555" y="824"/>
                      <a:pt x="500" y="856"/>
                      <a:pt x="449" y="888"/>
                    </a:cubicBezTo>
                    <a:cubicBezTo>
                      <a:pt x="399" y="922"/>
                      <a:pt x="353" y="954"/>
                      <a:pt x="308" y="983"/>
                    </a:cubicBezTo>
                    <a:cubicBezTo>
                      <a:pt x="133" y="1101"/>
                      <a:pt x="0" y="1166"/>
                      <a:pt x="0" y="1166"/>
                    </a:cubicBezTo>
                    <a:cubicBezTo>
                      <a:pt x="1" y="1166"/>
                      <a:pt x="83" y="1047"/>
                      <a:pt x="228" y="888"/>
                    </a:cubicBezTo>
                    <a:cubicBezTo>
                      <a:pt x="265" y="848"/>
                      <a:pt x="304" y="804"/>
                      <a:pt x="348" y="761"/>
                    </a:cubicBezTo>
                    <a:cubicBezTo>
                      <a:pt x="394" y="720"/>
                      <a:pt x="443" y="676"/>
                      <a:pt x="495" y="634"/>
                    </a:cubicBezTo>
                    <a:cubicBezTo>
                      <a:pt x="548" y="592"/>
                      <a:pt x="600" y="546"/>
                      <a:pt x="657" y="503"/>
                    </a:cubicBezTo>
                    <a:cubicBezTo>
                      <a:pt x="712" y="458"/>
                      <a:pt x="776" y="423"/>
                      <a:pt x="836" y="383"/>
                    </a:cubicBezTo>
                    <a:cubicBezTo>
                      <a:pt x="897" y="346"/>
                      <a:pt x="959" y="308"/>
                      <a:pt x="1020" y="272"/>
                    </a:cubicBezTo>
                    <a:cubicBezTo>
                      <a:pt x="1083" y="238"/>
                      <a:pt x="1148" y="211"/>
                      <a:pt x="1209" y="182"/>
                    </a:cubicBezTo>
                    <a:cubicBezTo>
                      <a:pt x="1330" y="122"/>
                      <a:pt x="1454" y="87"/>
                      <a:pt x="1557" y="55"/>
                    </a:cubicBezTo>
                    <a:cubicBezTo>
                      <a:pt x="1610" y="40"/>
                      <a:pt x="1660" y="32"/>
                      <a:pt x="1703" y="23"/>
                    </a:cubicBezTo>
                    <a:cubicBezTo>
                      <a:pt x="1745" y="13"/>
                      <a:pt x="1785" y="9"/>
                      <a:pt x="1817" y="7"/>
                    </a:cubicBezTo>
                    <a:cubicBezTo>
                      <a:pt x="1880" y="0"/>
                      <a:pt x="1916" y="2"/>
                      <a:pt x="1916" y="2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9" name="CustomShape 29"/>
              <p:cNvSpPr/>
              <p:nvPr/>
            </p:nvSpPr>
            <p:spPr>
              <a:xfrm flipH="1">
                <a:off x="8342640" y="2883240"/>
                <a:ext cx="126360" cy="95760"/>
              </a:xfrm>
              <a:custGeom>
                <a:avLst/>
                <a:gdLst/>
                <a:ahLst/>
                <a:rect l="l" t="t" r="r" b="b"/>
                <a:pathLst>
                  <a:path w="1355" h="1050">
                    <a:moveTo>
                      <a:pt x="1355" y="0"/>
                    </a:moveTo>
                    <a:cubicBezTo>
                      <a:pt x="1355" y="0"/>
                      <a:pt x="1334" y="19"/>
                      <a:pt x="1298" y="52"/>
                    </a:cubicBezTo>
                    <a:cubicBezTo>
                      <a:pt x="1261" y="84"/>
                      <a:pt x="1209" y="128"/>
                      <a:pt x="1145" y="179"/>
                    </a:cubicBezTo>
                    <a:cubicBezTo>
                      <a:pt x="1081" y="228"/>
                      <a:pt x="1008" y="288"/>
                      <a:pt x="928" y="346"/>
                    </a:cubicBezTo>
                    <a:cubicBezTo>
                      <a:pt x="886" y="374"/>
                      <a:pt x="848" y="409"/>
                      <a:pt x="806" y="439"/>
                    </a:cubicBezTo>
                    <a:cubicBezTo>
                      <a:pt x="764" y="471"/>
                      <a:pt x="721" y="501"/>
                      <a:pt x="678" y="532"/>
                    </a:cubicBezTo>
                    <a:cubicBezTo>
                      <a:pt x="637" y="564"/>
                      <a:pt x="596" y="597"/>
                      <a:pt x="554" y="627"/>
                    </a:cubicBezTo>
                    <a:cubicBezTo>
                      <a:pt x="514" y="659"/>
                      <a:pt x="467" y="684"/>
                      <a:pt x="431" y="716"/>
                    </a:cubicBezTo>
                    <a:cubicBezTo>
                      <a:pt x="394" y="748"/>
                      <a:pt x="355" y="777"/>
                      <a:pt x="319" y="804"/>
                    </a:cubicBezTo>
                    <a:cubicBezTo>
                      <a:pt x="284" y="833"/>
                      <a:pt x="246" y="855"/>
                      <a:pt x="215" y="881"/>
                    </a:cubicBezTo>
                    <a:cubicBezTo>
                      <a:pt x="98" y="986"/>
                      <a:pt x="0" y="1050"/>
                      <a:pt x="0" y="1050"/>
                    </a:cubicBezTo>
                    <a:cubicBezTo>
                      <a:pt x="0" y="1050"/>
                      <a:pt x="37" y="946"/>
                      <a:pt x="123" y="797"/>
                    </a:cubicBezTo>
                    <a:cubicBezTo>
                      <a:pt x="145" y="761"/>
                      <a:pt x="174" y="727"/>
                      <a:pt x="205" y="689"/>
                    </a:cubicBezTo>
                    <a:cubicBezTo>
                      <a:pt x="236" y="652"/>
                      <a:pt x="268" y="612"/>
                      <a:pt x="304" y="574"/>
                    </a:cubicBezTo>
                    <a:cubicBezTo>
                      <a:pt x="339" y="534"/>
                      <a:pt x="380" y="500"/>
                      <a:pt x="421" y="464"/>
                    </a:cubicBezTo>
                    <a:cubicBezTo>
                      <a:pt x="463" y="427"/>
                      <a:pt x="506" y="392"/>
                      <a:pt x="549" y="357"/>
                    </a:cubicBezTo>
                    <a:cubicBezTo>
                      <a:pt x="641" y="295"/>
                      <a:pt x="734" y="233"/>
                      <a:pt x="826" y="186"/>
                    </a:cubicBezTo>
                    <a:cubicBezTo>
                      <a:pt x="918" y="138"/>
                      <a:pt x="1006" y="97"/>
                      <a:pt x="1085" y="70"/>
                    </a:cubicBezTo>
                    <a:cubicBezTo>
                      <a:pt x="1241" y="11"/>
                      <a:pt x="1355" y="0"/>
                      <a:pt x="1355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0" name="CustomShape 30"/>
              <p:cNvSpPr/>
              <p:nvPr/>
            </p:nvSpPr>
            <p:spPr>
              <a:xfrm flipH="1">
                <a:off x="8256960" y="2899440"/>
                <a:ext cx="111600" cy="110160"/>
              </a:xfrm>
              <a:custGeom>
                <a:avLst/>
                <a:gdLst/>
                <a:ahLst/>
                <a:rect l="l" t="t" r="r" b="b"/>
                <a:pathLst>
                  <a:path w="1212" h="1181">
                    <a:moveTo>
                      <a:pt x="1212" y="0"/>
                    </a:moveTo>
                    <a:cubicBezTo>
                      <a:pt x="1212" y="0"/>
                      <a:pt x="1141" y="88"/>
                      <a:pt x="1027" y="201"/>
                    </a:cubicBezTo>
                    <a:cubicBezTo>
                      <a:pt x="971" y="259"/>
                      <a:pt x="904" y="323"/>
                      <a:pt x="831" y="390"/>
                    </a:cubicBezTo>
                    <a:cubicBezTo>
                      <a:pt x="759" y="458"/>
                      <a:pt x="682" y="529"/>
                      <a:pt x="605" y="599"/>
                    </a:cubicBezTo>
                    <a:cubicBezTo>
                      <a:pt x="528" y="669"/>
                      <a:pt x="452" y="739"/>
                      <a:pt x="379" y="804"/>
                    </a:cubicBezTo>
                    <a:cubicBezTo>
                      <a:pt x="345" y="838"/>
                      <a:pt x="310" y="869"/>
                      <a:pt x="277" y="900"/>
                    </a:cubicBezTo>
                    <a:cubicBezTo>
                      <a:pt x="246" y="931"/>
                      <a:pt x="215" y="961"/>
                      <a:pt x="186" y="987"/>
                    </a:cubicBezTo>
                    <a:cubicBezTo>
                      <a:pt x="133" y="1044"/>
                      <a:pt x="82" y="1090"/>
                      <a:pt x="53" y="1126"/>
                    </a:cubicBezTo>
                    <a:cubicBezTo>
                      <a:pt x="21" y="1161"/>
                      <a:pt x="0" y="1181"/>
                      <a:pt x="0" y="1181"/>
                    </a:cubicBezTo>
                    <a:cubicBezTo>
                      <a:pt x="0" y="1181"/>
                      <a:pt x="4" y="1154"/>
                      <a:pt x="14" y="1106"/>
                    </a:cubicBezTo>
                    <a:cubicBezTo>
                      <a:pt x="20" y="1082"/>
                      <a:pt x="26" y="1052"/>
                      <a:pt x="40" y="1021"/>
                    </a:cubicBezTo>
                    <a:cubicBezTo>
                      <a:pt x="52" y="989"/>
                      <a:pt x="65" y="952"/>
                      <a:pt x="85" y="915"/>
                    </a:cubicBezTo>
                    <a:cubicBezTo>
                      <a:pt x="122" y="840"/>
                      <a:pt x="174" y="756"/>
                      <a:pt x="239" y="675"/>
                    </a:cubicBezTo>
                    <a:cubicBezTo>
                      <a:pt x="272" y="636"/>
                      <a:pt x="304" y="592"/>
                      <a:pt x="343" y="553"/>
                    </a:cubicBezTo>
                    <a:cubicBezTo>
                      <a:pt x="380" y="514"/>
                      <a:pt x="419" y="475"/>
                      <a:pt x="460" y="439"/>
                    </a:cubicBezTo>
                    <a:cubicBezTo>
                      <a:pt x="541" y="365"/>
                      <a:pt x="628" y="298"/>
                      <a:pt x="713" y="241"/>
                    </a:cubicBezTo>
                    <a:cubicBezTo>
                      <a:pt x="754" y="211"/>
                      <a:pt x="798" y="187"/>
                      <a:pt x="838" y="163"/>
                    </a:cubicBezTo>
                    <a:cubicBezTo>
                      <a:pt x="878" y="139"/>
                      <a:pt x="918" y="119"/>
                      <a:pt x="955" y="100"/>
                    </a:cubicBezTo>
                    <a:cubicBezTo>
                      <a:pt x="1102" y="27"/>
                      <a:pt x="1212" y="0"/>
                      <a:pt x="1212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1" name="CustomShape 31"/>
              <p:cNvSpPr/>
              <p:nvPr/>
            </p:nvSpPr>
            <p:spPr>
              <a:xfrm flipH="1">
                <a:off x="8166600" y="3353400"/>
                <a:ext cx="927000" cy="1105920"/>
              </a:xfrm>
              <a:custGeom>
                <a:avLst/>
                <a:gdLst/>
                <a:ahLst/>
                <a:rect l="l" t="t" r="r" b="b"/>
                <a:pathLst>
                  <a:path w="919772" h="1097217">
                    <a:moveTo>
                      <a:pt x="343905" y="16"/>
                    </a:moveTo>
                    <a:cubicBezTo>
                      <a:pt x="244539" y="188"/>
                      <a:pt x="147565" y="1732"/>
                      <a:pt x="63884" y="4282"/>
                    </a:cubicBezTo>
                    <a:lnTo>
                      <a:pt x="0" y="6608"/>
                    </a:lnTo>
                    <a:lnTo>
                      <a:pt x="0" y="1064328"/>
                    </a:lnTo>
                    <a:lnTo>
                      <a:pt x="39350" y="1070132"/>
                    </a:lnTo>
                    <a:cubicBezTo>
                      <a:pt x="234570" y="1092215"/>
                      <a:pt x="419151" y="1099880"/>
                      <a:pt x="592029" y="1096424"/>
                    </a:cubicBezTo>
                    <a:lnTo>
                      <a:pt x="919772" y="1075793"/>
                    </a:lnTo>
                    <a:lnTo>
                      <a:pt x="919772" y="23293"/>
                    </a:lnTo>
                    <a:lnTo>
                      <a:pt x="881609" y="18395"/>
                    </a:lnTo>
                    <a:cubicBezTo>
                      <a:pt x="750940" y="4819"/>
                      <a:pt x="542638" y="-327"/>
                      <a:pt x="343905" y="16"/>
                    </a:cubicBez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2" name="CustomShape 32"/>
              <p:cNvSpPr/>
              <p:nvPr/>
            </p:nvSpPr>
            <p:spPr>
              <a:xfrm flipH="1">
                <a:off x="8166600" y="2916720"/>
                <a:ext cx="927000" cy="459000"/>
              </a:xfrm>
              <a:custGeom>
                <a:avLst/>
                <a:gdLst/>
                <a:ahLst/>
                <a:rect l="l" t="t" r="r" b="b"/>
                <a:pathLst>
                  <a:path w="919772" h="455741">
                    <a:moveTo>
                      <a:pt x="523308" y="1"/>
                    </a:moveTo>
                    <a:cubicBezTo>
                      <a:pt x="438325" y="37"/>
                      <a:pt x="351620" y="3591"/>
                      <a:pt x="263203" y="11202"/>
                    </a:cubicBezTo>
                    <a:lnTo>
                      <a:pt x="0" y="45803"/>
                    </a:lnTo>
                    <a:lnTo>
                      <a:pt x="0" y="439155"/>
                    </a:lnTo>
                    <a:lnTo>
                      <a:pt x="13910" y="438542"/>
                    </a:lnTo>
                    <a:cubicBezTo>
                      <a:pt x="263156" y="429068"/>
                      <a:pt x="672645" y="429155"/>
                      <a:pt x="882308" y="450933"/>
                    </a:cubicBezTo>
                    <a:lnTo>
                      <a:pt x="919772" y="455741"/>
                    </a:lnTo>
                    <a:lnTo>
                      <a:pt x="919772" y="25793"/>
                    </a:lnTo>
                    <a:lnTo>
                      <a:pt x="854046" y="17350"/>
                    </a:lnTo>
                    <a:cubicBezTo>
                      <a:pt x="746871" y="6163"/>
                      <a:pt x="636619" y="-45"/>
                      <a:pt x="523308" y="1"/>
                    </a:cubicBez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3" name="CustomShape 33"/>
              <p:cNvSpPr/>
              <p:nvPr/>
            </p:nvSpPr>
            <p:spPr>
              <a:xfrm flipH="1">
                <a:off x="8166600" y="3689280"/>
                <a:ext cx="927000" cy="270000"/>
              </a:xfrm>
              <a:custGeom>
                <a:avLst/>
                <a:gdLst/>
                <a:ahLst/>
                <a:rect l="l" t="t" r="r" b="b"/>
                <a:pathLst>
                  <a:path w="919773" h="268235">
                    <a:moveTo>
                      <a:pt x="107867" y="1"/>
                    </a:moveTo>
                    <a:cubicBezTo>
                      <a:pt x="84873" y="-18"/>
                      <a:pt x="63400" y="482"/>
                      <a:pt x="43350" y="1420"/>
                    </a:cubicBezTo>
                    <a:lnTo>
                      <a:pt x="0" y="5123"/>
                    </a:lnTo>
                    <a:lnTo>
                      <a:pt x="0" y="252417"/>
                    </a:lnTo>
                    <a:lnTo>
                      <a:pt x="61949" y="265685"/>
                    </a:lnTo>
                    <a:cubicBezTo>
                      <a:pt x="104863" y="271365"/>
                      <a:pt x="139732" y="267985"/>
                      <a:pt x="155127" y="251204"/>
                    </a:cubicBezTo>
                    <a:cubicBezTo>
                      <a:pt x="209010" y="192470"/>
                      <a:pt x="658583" y="172262"/>
                      <a:pt x="865142" y="134417"/>
                    </a:cubicBezTo>
                    <a:lnTo>
                      <a:pt x="919773" y="121127"/>
                    </a:lnTo>
                    <a:lnTo>
                      <a:pt x="919773" y="73927"/>
                    </a:lnTo>
                    <a:lnTo>
                      <a:pt x="898921" y="70835"/>
                    </a:lnTo>
                    <a:cubicBezTo>
                      <a:pt x="802598" y="59655"/>
                      <a:pt x="622543" y="47075"/>
                      <a:pt x="358527" y="16313"/>
                    </a:cubicBezTo>
                    <a:cubicBezTo>
                      <a:pt x="259521" y="4778"/>
                      <a:pt x="176850" y="57"/>
                      <a:pt x="107867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4" name="CustomShape 34"/>
              <p:cNvSpPr/>
              <p:nvPr/>
            </p:nvSpPr>
            <p:spPr>
              <a:xfrm flipH="1">
                <a:off x="8137440" y="3730320"/>
                <a:ext cx="955800" cy="50400"/>
              </a:xfrm>
              <a:custGeom>
                <a:avLst/>
                <a:gdLst/>
                <a:ahLst/>
                <a:rect l="l" t="t" r="r" b="b"/>
                <a:pathLst>
                  <a:path w="948470" h="50431">
                    <a:moveTo>
                      <a:pt x="278282" y="323"/>
                    </a:moveTo>
                    <a:cubicBezTo>
                      <a:pt x="243381" y="-490"/>
                      <a:pt x="209031" y="413"/>
                      <a:pt x="175784" y="1045"/>
                    </a:cubicBezTo>
                    <a:cubicBezTo>
                      <a:pt x="142536" y="1226"/>
                      <a:pt x="110390" y="3573"/>
                      <a:pt x="79898" y="5017"/>
                    </a:cubicBezTo>
                    <a:cubicBezTo>
                      <a:pt x="64652" y="5649"/>
                      <a:pt x="49865" y="7184"/>
                      <a:pt x="35629" y="8448"/>
                    </a:cubicBezTo>
                    <a:lnTo>
                      <a:pt x="0" y="12021"/>
                    </a:lnTo>
                    <a:lnTo>
                      <a:pt x="0" y="23450"/>
                    </a:lnTo>
                    <a:lnTo>
                      <a:pt x="36547" y="21449"/>
                    </a:lnTo>
                    <a:cubicBezTo>
                      <a:pt x="50783" y="20817"/>
                      <a:pt x="65478" y="19644"/>
                      <a:pt x="80633" y="19553"/>
                    </a:cubicBezTo>
                    <a:cubicBezTo>
                      <a:pt x="110941" y="19012"/>
                      <a:pt x="142903" y="17928"/>
                      <a:pt x="175967" y="18289"/>
                    </a:cubicBezTo>
                    <a:cubicBezTo>
                      <a:pt x="192499" y="18289"/>
                      <a:pt x="209399" y="18289"/>
                      <a:pt x="226390" y="18289"/>
                    </a:cubicBezTo>
                    <a:cubicBezTo>
                      <a:pt x="243381" y="18289"/>
                      <a:pt x="260648" y="19012"/>
                      <a:pt x="278006" y="19192"/>
                    </a:cubicBezTo>
                    <a:cubicBezTo>
                      <a:pt x="312815" y="19734"/>
                      <a:pt x="348084" y="20276"/>
                      <a:pt x="383352" y="21991"/>
                    </a:cubicBezTo>
                    <a:cubicBezTo>
                      <a:pt x="418712" y="23435"/>
                      <a:pt x="454072" y="23887"/>
                      <a:pt x="488789" y="25963"/>
                    </a:cubicBezTo>
                    <a:cubicBezTo>
                      <a:pt x="523506" y="27589"/>
                      <a:pt x="557672" y="29214"/>
                      <a:pt x="590828" y="30749"/>
                    </a:cubicBezTo>
                    <a:cubicBezTo>
                      <a:pt x="657048" y="34360"/>
                      <a:pt x="718859" y="37791"/>
                      <a:pt x="771762" y="40680"/>
                    </a:cubicBezTo>
                    <a:cubicBezTo>
                      <a:pt x="824756" y="44201"/>
                      <a:pt x="868933" y="46277"/>
                      <a:pt x="899885" y="48083"/>
                    </a:cubicBezTo>
                    <a:cubicBezTo>
                      <a:pt x="930836" y="49618"/>
                      <a:pt x="948470" y="50431"/>
                      <a:pt x="948470" y="50431"/>
                    </a:cubicBezTo>
                    <a:cubicBezTo>
                      <a:pt x="948470" y="50431"/>
                      <a:pt x="930928" y="48173"/>
                      <a:pt x="900160" y="44291"/>
                    </a:cubicBezTo>
                    <a:cubicBezTo>
                      <a:pt x="869392" y="40770"/>
                      <a:pt x="825491" y="35172"/>
                      <a:pt x="772680" y="29485"/>
                    </a:cubicBezTo>
                    <a:cubicBezTo>
                      <a:pt x="746321" y="26776"/>
                      <a:pt x="717665" y="24158"/>
                      <a:pt x="687357" y="21540"/>
                    </a:cubicBezTo>
                    <a:cubicBezTo>
                      <a:pt x="656956" y="18921"/>
                      <a:pt x="625086" y="15671"/>
                      <a:pt x="591930" y="13594"/>
                    </a:cubicBezTo>
                    <a:cubicBezTo>
                      <a:pt x="558775" y="11518"/>
                      <a:pt x="524517" y="9351"/>
                      <a:pt x="489708" y="7094"/>
                    </a:cubicBezTo>
                    <a:cubicBezTo>
                      <a:pt x="454899" y="4837"/>
                      <a:pt x="419447" y="4024"/>
                      <a:pt x="384087" y="2490"/>
                    </a:cubicBezTo>
                    <a:cubicBezTo>
                      <a:pt x="348635" y="955"/>
                      <a:pt x="313183" y="684"/>
                      <a:pt x="278282" y="323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5" name="CustomShape 35"/>
              <p:cNvSpPr/>
              <p:nvPr/>
            </p:nvSpPr>
            <p:spPr>
              <a:xfrm flipH="1">
                <a:off x="8118360" y="3759120"/>
                <a:ext cx="975240" cy="29160"/>
              </a:xfrm>
              <a:custGeom>
                <a:avLst/>
                <a:gdLst/>
                <a:ahLst/>
                <a:rect l="l" t="t" r="r" b="b"/>
                <a:pathLst>
                  <a:path w="967536" h="29148">
                    <a:moveTo>
                      <a:pt x="182335" y="256"/>
                    </a:moveTo>
                    <a:cubicBezTo>
                      <a:pt x="148620" y="716"/>
                      <a:pt x="116006" y="2003"/>
                      <a:pt x="85047" y="3842"/>
                    </a:cubicBezTo>
                    <a:cubicBezTo>
                      <a:pt x="69613" y="5038"/>
                      <a:pt x="54546" y="5865"/>
                      <a:pt x="40031" y="7337"/>
                    </a:cubicBezTo>
                    <a:lnTo>
                      <a:pt x="0" y="11721"/>
                    </a:lnTo>
                    <a:lnTo>
                      <a:pt x="0" y="23302"/>
                    </a:lnTo>
                    <a:lnTo>
                      <a:pt x="85782" y="18740"/>
                    </a:lnTo>
                    <a:cubicBezTo>
                      <a:pt x="116466" y="17912"/>
                      <a:pt x="148895" y="17820"/>
                      <a:pt x="182427" y="17820"/>
                    </a:cubicBezTo>
                    <a:cubicBezTo>
                      <a:pt x="215959" y="18096"/>
                      <a:pt x="250686" y="19015"/>
                      <a:pt x="285963" y="19935"/>
                    </a:cubicBezTo>
                    <a:cubicBezTo>
                      <a:pt x="321149" y="20855"/>
                      <a:pt x="356978" y="22326"/>
                      <a:pt x="392898" y="23797"/>
                    </a:cubicBezTo>
                    <a:cubicBezTo>
                      <a:pt x="428727" y="25177"/>
                      <a:pt x="464739" y="26372"/>
                      <a:pt x="500109" y="26832"/>
                    </a:cubicBezTo>
                    <a:cubicBezTo>
                      <a:pt x="535478" y="27292"/>
                      <a:pt x="570205" y="27752"/>
                      <a:pt x="603920" y="28211"/>
                    </a:cubicBezTo>
                    <a:cubicBezTo>
                      <a:pt x="671168" y="28947"/>
                      <a:pt x="734006" y="29223"/>
                      <a:pt x="787933" y="29131"/>
                    </a:cubicBezTo>
                    <a:cubicBezTo>
                      <a:pt x="841768" y="29131"/>
                      <a:pt x="886692" y="28303"/>
                      <a:pt x="918111" y="28119"/>
                    </a:cubicBezTo>
                    <a:cubicBezTo>
                      <a:pt x="949530" y="27568"/>
                      <a:pt x="967536" y="27292"/>
                      <a:pt x="967536" y="27292"/>
                    </a:cubicBezTo>
                    <a:cubicBezTo>
                      <a:pt x="967536" y="27292"/>
                      <a:pt x="949622" y="26188"/>
                      <a:pt x="918203" y="24257"/>
                    </a:cubicBezTo>
                    <a:cubicBezTo>
                      <a:pt x="886784" y="22786"/>
                      <a:pt x="841952" y="20027"/>
                      <a:pt x="788209" y="17728"/>
                    </a:cubicBezTo>
                    <a:cubicBezTo>
                      <a:pt x="734374" y="15245"/>
                      <a:pt x="671628" y="12854"/>
                      <a:pt x="604288" y="10739"/>
                    </a:cubicBezTo>
                    <a:cubicBezTo>
                      <a:pt x="570664" y="9728"/>
                      <a:pt x="535938" y="8716"/>
                      <a:pt x="500568" y="7613"/>
                    </a:cubicBezTo>
                    <a:cubicBezTo>
                      <a:pt x="465199" y="6969"/>
                      <a:pt x="429554" y="5498"/>
                      <a:pt x="393633" y="3934"/>
                    </a:cubicBezTo>
                    <a:cubicBezTo>
                      <a:pt x="357713" y="2647"/>
                      <a:pt x="321792" y="1451"/>
                      <a:pt x="286423" y="716"/>
                    </a:cubicBezTo>
                    <a:cubicBezTo>
                      <a:pt x="251053" y="-296"/>
                      <a:pt x="216143" y="-20"/>
                      <a:pt x="182335" y="256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6" name="CustomShape 36"/>
              <p:cNvSpPr/>
              <p:nvPr/>
            </p:nvSpPr>
            <p:spPr>
              <a:xfrm flipH="1">
                <a:off x="8170200" y="3797280"/>
                <a:ext cx="923760" cy="20160"/>
              </a:xfrm>
              <a:custGeom>
                <a:avLst/>
                <a:gdLst/>
                <a:ahLst/>
                <a:rect l="l" t="t" r="r" b="b"/>
                <a:pathLst>
                  <a:path w="916695" h="20352">
                    <a:moveTo>
                      <a:pt x="916695" y="0"/>
                    </a:moveTo>
                    <a:cubicBezTo>
                      <a:pt x="916695" y="0"/>
                      <a:pt x="912562" y="456"/>
                      <a:pt x="904753" y="913"/>
                    </a:cubicBezTo>
                    <a:cubicBezTo>
                      <a:pt x="896945" y="1460"/>
                      <a:pt x="885555" y="1734"/>
                      <a:pt x="871041" y="2008"/>
                    </a:cubicBezTo>
                    <a:cubicBezTo>
                      <a:pt x="841922" y="2829"/>
                      <a:pt x="800309" y="2282"/>
                      <a:pt x="750430" y="2190"/>
                    </a:cubicBezTo>
                    <a:cubicBezTo>
                      <a:pt x="650578" y="1734"/>
                      <a:pt x="517566" y="1187"/>
                      <a:pt x="384462" y="548"/>
                    </a:cubicBezTo>
                    <a:cubicBezTo>
                      <a:pt x="317863" y="548"/>
                      <a:pt x="251357" y="639"/>
                      <a:pt x="188985" y="639"/>
                    </a:cubicBezTo>
                    <a:cubicBezTo>
                      <a:pt x="157844" y="548"/>
                      <a:pt x="127714" y="456"/>
                      <a:pt x="99146" y="365"/>
                    </a:cubicBezTo>
                    <a:cubicBezTo>
                      <a:pt x="70302" y="0"/>
                      <a:pt x="42928" y="1552"/>
                      <a:pt x="17850" y="4563"/>
                    </a:cubicBezTo>
                    <a:lnTo>
                      <a:pt x="0" y="8139"/>
                    </a:lnTo>
                    <a:lnTo>
                      <a:pt x="0" y="18369"/>
                    </a:lnTo>
                    <a:lnTo>
                      <a:pt x="18953" y="15697"/>
                    </a:lnTo>
                    <a:cubicBezTo>
                      <a:pt x="43663" y="13963"/>
                      <a:pt x="70394" y="13781"/>
                      <a:pt x="98687" y="14967"/>
                    </a:cubicBezTo>
                    <a:cubicBezTo>
                      <a:pt x="127347" y="16336"/>
                      <a:pt x="157569" y="17340"/>
                      <a:pt x="188801" y="17979"/>
                    </a:cubicBezTo>
                    <a:cubicBezTo>
                      <a:pt x="220033" y="18527"/>
                      <a:pt x="252276" y="19348"/>
                      <a:pt x="285070" y="19622"/>
                    </a:cubicBezTo>
                    <a:cubicBezTo>
                      <a:pt x="317863" y="19804"/>
                      <a:pt x="351117" y="20078"/>
                      <a:pt x="384370" y="20352"/>
                    </a:cubicBezTo>
                    <a:cubicBezTo>
                      <a:pt x="417715" y="20169"/>
                      <a:pt x="450968" y="20078"/>
                      <a:pt x="483762" y="19987"/>
                    </a:cubicBezTo>
                    <a:cubicBezTo>
                      <a:pt x="516555" y="19896"/>
                      <a:pt x="548798" y="19165"/>
                      <a:pt x="580030" y="18709"/>
                    </a:cubicBezTo>
                    <a:cubicBezTo>
                      <a:pt x="642495" y="17614"/>
                      <a:pt x="700734" y="15880"/>
                      <a:pt x="750613" y="13598"/>
                    </a:cubicBezTo>
                    <a:cubicBezTo>
                      <a:pt x="800585" y="11499"/>
                      <a:pt x="842105" y="8396"/>
                      <a:pt x="871225" y="5841"/>
                    </a:cubicBezTo>
                    <a:cubicBezTo>
                      <a:pt x="900344" y="3468"/>
                      <a:pt x="916695" y="0"/>
                      <a:pt x="916695" y="0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7" name="CustomShape 37"/>
              <p:cNvSpPr/>
              <p:nvPr/>
            </p:nvSpPr>
            <p:spPr>
              <a:xfrm flipH="1">
                <a:off x="8267400" y="3821400"/>
                <a:ext cx="826200" cy="35280"/>
              </a:xfrm>
              <a:custGeom>
                <a:avLst/>
                <a:gdLst/>
                <a:ahLst/>
                <a:rect l="l" t="t" r="r" b="b"/>
                <a:pathLst>
                  <a:path w="819784" h="35185">
                    <a:moveTo>
                      <a:pt x="819784" y="0"/>
                    </a:moveTo>
                    <a:cubicBezTo>
                      <a:pt x="819784" y="0"/>
                      <a:pt x="805730" y="182"/>
                      <a:pt x="781204" y="998"/>
                    </a:cubicBezTo>
                    <a:cubicBezTo>
                      <a:pt x="756677" y="1996"/>
                      <a:pt x="721588" y="2449"/>
                      <a:pt x="679608" y="4173"/>
                    </a:cubicBezTo>
                    <a:cubicBezTo>
                      <a:pt x="637629" y="5624"/>
                      <a:pt x="588577" y="7348"/>
                      <a:pt x="536125" y="9072"/>
                    </a:cubicBezTo>
                    <a:cubicBezTo>
                      <a:pt x="522990" y="9616"/>
                      <a:pt x="509670" y="10160"/>
                      <a:pt x="496167" y="10704"/>
                    </a:cubicBezTo>
                    <a:cubicBezTo>
                      <a:pt x="482664" y="11158"/>
                      <a:pt x="468977" y="11067"/>
                      <a:pt x="455290" y="11430"/>
                    </a:cubicBezTo>
                    <a:cubicBezTo>
                      <a:pt x="427732" y="11884"/>
                      <a:pt x="399807" y="12337"/>
                      <a:pt x="371882" y="12791"/>
                    </a:cubicBezTo>
                    <a:lnTo>
                      <a:pt x="350939" y="13335"/>
                    </a:lnTo>
                    <a:lnTo>
                      <a:pt x="330087" y="12972"/>
                    </a:lnTo>
                    <a:cubicBezTo>
                      <a:pt x="316124" y="12700"/>
                      <a:pt x="302254" y="12428"/>
                      <a:pt x="288475" y="12156"/>
                    </a:cubicBezTo>
                    <a:cubicBezTo>
                      <a:pt x="261009" y="11067"/>
                      <a:pt x="233911" y="10523"/>
                      <a:pt x="207548" y="9888"/>
                    </a:cubicBezTo>
                    <a:cubicBezTo>
                      <a:pt x="181276" y="8981"/>
                      <a:pt x="155556" y="9616"/>
                      <a:pt x="131305" y="10160"/>
                    </a:cubicBezTo>
                    <a:cubicBezTo>
                      <a:pt x="107055" y="11612"/>
                      <a:pt x="84090" y="12609"/>
                      <a:pt x="63146" y="16238"/>
                    </a:cubicBezTo>
                    <a:cubicBezTo>
                      <a:pt x="52674" y="17780"/>
                      <a:pt x="42570" y="18778"/>
                      <a:pt x="33017" y="20592"/>
                    </a:cubicBezTo>
                    <a:cubicBezTo>
                      <a:pt x="23647" y="22769"/>
                      <a:pt x="14737" y="24856"/>
                      <a:pt x="6378" y="26761"/>
                    </a:cubicBezTo>
                    <a:lnTo>
                      <a:pt x="0" y="28267"/>
                    </a:lnTo>
                    <a:lnTo>
                      <a:pt x="0" y="35185"/>
                    </a:lnTo>
                    <a:lnTo>
                      <a:pt x="7756" y="34018"/>
                    </a:lnTo>
                    <a:cubicBezTo>
                      <a:pt x="16207" y="32748"/>
                      <a:pt x="25117" y="31387"/>
                      <a:pt x="34486" y="29936"/>
                    </a:cubicBezTo>
                    <a:cubicBezTo>
                      <a:pt x="43948" y="28938"/>
                      <a:pt x="53960" y="28303"/>
                      <a:pt x="64340" y="27396"/>
                    </a:cubicBezTo>
                    <a:cubicBezTo>
                      <a:pt x="85100" y="25128"/>
                      <a:pt x="107790" y="25491"/>
                      <a:pt x="131581" y="24856"/>
                    </a:cubicBezTo>
                    <a:cubicBezTo>
                      <a:pt x="143522" y="24765"/>
                      <a:pt x="155831" y="25491"/>
                      <a:pt x="168416" y="25763"/>
                    </a:cubicBezTo>
                    <a:cubicBezTo>
                      <a:pt x="181001" y="26035"/>
                      <a:pt x="193861" y="26489"/>
                      <a:pt x="206905" y="27214"/>
                    </a:cubicBezTo>
                    <a:cubicBezTo>
                      <a:pt x="233268" y="28484"/>
                      <a:pt x="260366" y="29754"/>
                      <a:pt x="288016" y="31115"/>
                    </a:cubicBezTo>
                    <a:cubicBezTo>
                      <a:pt x="301795" y="31478"/>
                      <a:pt x="315665" y="31932"/>
                      <a:pt x="329628" y="32294"/>
                    </a:cubicBezTo>
                    <a:lnTo>
                      <a:pt x="350755" y="32839"/>
                    </a:lnTo>
                    <a:lnTo>
                      <a:pt x="371882" y="32476"/>
                    </a:lnTo>
                    <a:cubicBezTo>
                      <a:pt x="399991" y="31750"/>
                      <a:pt x="428100" y="31024"/>
                      <a:pt x="455841" y="30389"/>
                    </a:cubicBezTo>
                    <a:cubicBezTo>
                      <a:pt x="483490" y="30027"/>
                      <a:pt x="510681" y="28122"/>
                      <a:pt x="536952" y="26398"/>
                    </a:cubicBezTo>
                    <a:cubicBezTo>
                      <a:pt x="563132" y="24584"/>
                      <a:pt x="588577" y="22769"/>
                      <a:pt x="612643" y="21137"/>
                    </a:cubicBezTo>
                    <a:cubicBezTo>
                      <a:pt x="636710" y="19594"/>
                      <a:pt x="659399" y="17508"/>
                      <a:pt x="680343" y="15331"/>
                    </a:cubicBezTo>
                    <a:cubicBezTo>
                      <a:pt x="722231" y="11430"/>
                      <a:pt x="757137" y="7439"/>
                      <a:pt x="781479" y="4808"/>
                    </a:cubicBezTo>
                    <a:cubicBezTo>
                      <a:pt x="805914" y="1905"/>
                      <a:pt x="819784" y="0"/>
                      <a:pt x="819784" y="0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8" name="CustomShape 38"/>
              <p:cNvSpPr/>
              <p:nvPr/>
            </p:nvSpPr>
            <p:spPr>
              <a:xfrm flipH="1">
                <a:off x="8740440" y="3861360"/>
                <a:ext cx="358560" cy="49320"/>
              </a:xfrm>
              <a:custGeom>
                <a:avLst/>
                <a:gdLst/>
                <a:ahLst/>
                <a:rect l="l" t="t" r="r" b="b"/>
                <a:pathLst>
                  <a:path w="3884" h="528">
                    <a:moveTo>
                      <a:pt x="0" y="528"/>
                    </a:moveTo>
                    <a:cubicBezTo>
                      <a:pt x="0" y="528"/>
                      <a:pt x="12" y="519"/>
                      <a:pt x="36" y="502"/>
                    </a:cubicBezTo>
                    <a:cubicBezTo>
                      <a:pt x="60" y="486"/>
                      <a:pt x="95" y="459"/>
                      <a:pt x="142" y="431"/>
                    </a:cubicBezTo>
                    <a:cubicBezTo>
                      <a:pt x="188" y="403"/>
                      <a:pt x="244" y="365"/>
                      <a:pt x="312" y="331"/>
                    </a:cubicBezTo>
                    <a:cubicBezTo>
                      <a:pt x="379" y="294"/>
                      <a:pt x="456" y="253"/>
                      <a:pt x="543" y="216"/>
                    </a:cubicBezTo>
                    <a:cubicBezTo>
                      <a:pt x="628" y="175"/>
                      <a:pt x="725" y="141"/>
                      <a:pt x="829" y="105"/>
                    </a:cubicBezTo>
                    <a:cubicBezTo>
                      <a:pt x="880" y="85"/>
                      <a:pt x="936" y="75"/>
                      <a:pt x="992" y="60"/>
                    </a:cubicBezTo>
                    <a:cubicBezTo>
                      <a:pt x="1049" y="48"/>
                      <a:pt x="1105" y="28"/>
                      <a:pt x="1166" y="24"/>
                    </a:cubicBezTo>
                    <a:cubicBezTo>
                      <a:pt x="1228" y="18"/>
                      <a:pt x="1290" y="11"/>
                      <a:pt x="1353" y="5"/>
                    </a:cubicBezTo>
                    <a:cubicBezTo>
                      <a:pt x="1418" y="0"/>
                      <a:pt x="1474" y="3"/>
                      <a:pt x="1537" y="3"/>
                    </a:cubicBezTo>
                    <a:cubicBezTo>
                      <a:pt x="1659" y="4"/>
                      <a:pt x="1782" y="6"/>
                      <a:pt x="1906" y="7"/>
                    </a:cubicBezTo>
                    <a:cubicBezTo>
                      <a:pt x="2030" y="12"/>
                      <a:pt x="2154" y="16"/>
                      <a:pt x="2276" y="21"/>
                    </a:cubicBezTo>
                    <a:cubicBezTo>
                      <a:pt x="2398" y="23"/>
                      <a:pt x="2518" y="36"/>
                      <a:pt x="2633" y="38"/>
                    </a:cubicBezTo>
                    <a:cubicBezTo>
                      <a:pt x="2748" y="41"/>
                      <a:pt x="2860" y="47"/>
                      <a:pt x="2966" y="52"/>
                    </a:cubicBezTo>
                    <a:cubicBezTo>
                      <a:pt x="3072" y="58"/>
                      <a:pt x="3172" y="64"/>
                      <a:pt x="3265" y="69"/>
                    </a:cubicBezTo>
                    <a:cubicBezTo>
                      <a:pt x="3632" y="68"/>
                      <a:pt x="3884" y="87"/>
                      <a:pt x="3884" y="87"/>
                    </a:cubicBezTo>
                    <a:cubicBezTo>
                      <a:pt x="3884" y="87"/>
                      <a:pt x="3642" y="141"/>
                      <a:pt x="3269" y="193"/>
                    </a:cubicBezTo>
                    <a:cubicBezTo>
                      <a:pt x="3175" y="203"/>
                      <a:pt x="3074" y="208"/>
                      <a:pt x="2967" y="214"/>
                    </a:cubicBezTo>
                    <a:cubicBezTo>
                      <a:pt x="2860" y="220"/>
                      <a:pt x="2747" y="226"/>
                      <a:pt x="2631" y="229"/>
                    </a:cubicBezTo>
                    <a:cubicBezTo>
                      <a:pt x="2513" y="232"/>
                      <a:pt x="2394" y="233"/>
                      <a:pt x="2272" y="230"/>
                    </a:cubicBezTo>
                    <a:cubicBezTo>
                      <a:pt x="2150" y="228"/>
                      <a:pt x="2027" y="226"/>
                      <a:pt x="1903" y="224"/>
                    </a:cubicBezTo>
                    <a:cubicBezTo>
                      <a:pt x="1779" y="220"/>
                      <a:pt x="1655" y="216"/>
                      <a:pt x="1533" y="212"/>
                    </a:cubicBezTo>
                    <a:cubicBezTo>
                      <a:pt x="1474" y="211"/>
                      <a:pt x="1409" y="206"/>
                      <a:pt x="1355" y="206"/>
                    </a:cubicBezTo>
                    <a:cubicBezTo>
                      <a:pt x="1299" y="209"/>
                      <a:pt x="1243" y="211"/>
                      <a:pt x="1189" y="213"/>
                    </a:cubicBezTo>
                    <a:cubicBezTo>
                      <a:pt x="1134" y="212"/>
                      <a:pt x="1080" y="230"/>
                      <a:pt x="1027" y="234"/>
                    </a:cubicBezTo>
                    <a:cubicBezTo>
                      <a:pt x="973" y="243"/>
                      <a:pt x="920" y="247"/>
                      <a:pt x="870" y="261"/>
                    </a:cubicBezTo>
                    <a:cubicBezTo>
                      <a:pt x="770" y="286"/>
                      <a:pt x="673" y="305"/>
                      <a:pt x="585" y="333"/>
                    </a:cubicBezTo>
                    <a:cubicBezTo>
                      <a:pt x="408" y="381"/>
                      <a:pt x="263" y="434"/>
                      <a:pt x="160" y="469"/>
                    </a:cubicBezTo>
                    <a:cubicBezTo>
                      <a:pt x="58" y="505"/>
                      <a:pt x="0" y="528"/>
                      <a:pt x="0" y="528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19" name="Group 39"/>
            <p:cNvGrpSpPr/>
            <p:nvPr/>
          </p:nvGrpSpPr>
          <p:grpSpPr>
            <a:xfrm>
              <a:off x="6116040" y="2721600"/>
              <a:ext cx="1449360" cy="1746000"/>
              <a:chOff x="6116040" y="2721600"/>
              <a:chExt cx="1449360" cy="1746000"/>
            </a:xfrm>
          </p:grpSpPr>
          <p:sp>
            <p:nvSpPr>
              <p:cNvPr id="1520" name="CustomShape 40"/>
              <p:cNvSpPr/>
              <p:nvPr/>
            </p:nvSpPr>
            <p:spPr>
              <a:xfrm flipH="1">
                <a:off x="6329880" y="3934800"/>
                <a:ext cx="699480" cy="532800"/>
              </a:xfrm>
              <a:custGeom>
                <a:avLst/>
                <a:gdLst/>
                <a:ahLst/>
                <a:rect l="l" t="t" r="r" b="b"/>
                <a:pathLst>
                  <a:path w="7552" h="5758">
                    <a:moveTo>
                      <a:pt x="0" y="3451"/>
                    </a:moveTo>
                    <a:cubicBezTo>
                      <a:pt x="0" y="3451"/>
                      <a:pt x="5653" y="5758"/>
                      <a:pt x="7552" y="4709"/>
                    </a:cubicBezTo>
                    <a:cubicBezTo>
                      <a:pt x="7552" y="4709"/>
                      <a:pt x="4019" y="3735"/>
                      <a:pt x="4101" y="1867"/>
                    </a:cubicBezTo>
                    <a:cubicBezTo>
                      <a:pt x="4182" y="0"/>
                      <a:pt x="0" y="3451"/>
                      <a:pt x="0" y="3451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1" name="CustomShape 41"/>
              <p:cNvSpPr/>
              <p:nvPr/>
            </p:nvSpPr>
            <p:spPr>
              <a:xfrm flipH="1">
                <a:off x="6345000" y="4167000"/>
                <a:ext cx="331200" cy="204480"/>
              </a:xfrm>
              <a:custGeom>
                <a:avLst/>
                <a:gdLst/>
                <a:ahLst/>
                <a:rect l="l" t="t" r="r" b="b"/>
                <a:pathLst>
                  <a:path w="3569" h="2204">
                    <a:moveTo>
                      <a:pt x="3569" y="2204"/>
                    </a:moveTo>
                    <a:cubicBezTo>
                      <a:pt x="3569" y="2204"/>
                      <a:pt x="3501" y="2198"/>
                      <a:pt x="3382" y="2178"/>
                    </a:cubicBezTo>
                    <a:cubicBezTo>
                      <a:pt x="3265" y="2158"/>
                      <a:pt x="3096" y="2129"/>
                      <a:pt x="2897" y="2078"/>
                    </a:cubicBezTo>
                    <a:cubicBezTo>
                      <a:pt x="2698" y="2028"/>
                      <a:pt x="2466" y="1964"/>
                      <a:pt x="2224" y="1877"/>
                    </a:cubicBezTo>
                    <a:cubicBezTo>
                      <a:pt x="1982" y="1791"/>
                      <a:pt x="1728" y="1683"/>
                      <a:pt x="1484" y="1555"/>
                    </a:cubicBezTo>
                    <a:cubicBezTo>
                      <a:pt x="1363" y="1491"/>
                      <a:pt x="1243" y="1422"/>
                      <a:pt x="1129" y="1348"/>
                    </a:cubicBezTo>
                    <a:cubicBezTo>
                      <a:pt x="1014" y="1276"/>
                      <a:pt x="907" y="1195"/>
                      <a:pt x="805" y="1116"/>
                    </a:cubicBezTo>
                    <a:cubicBezTo>
                      <a:pt x="755" y="1074"/>
                      <a:pt x="707" y="1033"/>
                      <a:pt x="660" y="992"/>
                    </a:cubicBezTo>
                    <a:cubicBezTo>
                      <a:pt x="615" y="948"/>
                      <a:pt x="572" y="905"/>
                      <a:pt x="529" y="864"/>
                    </a:cubicBezTo>
                    <a:cubicBezTo>
                      <a:pt x="489" y="820"/>
                      <a:pt x="451" y="777"/>
                      <a:pt x="413" y="736"/>
                    </a:cubicBezTo>
                    <a:cubicBezTo>
                      <a:pt x="378" y="692"/>
                      <a:pt x="344" y="650"/>
                      <a:pt x="312" y="610"/>
                    </a:cubicBezTo>
                    <a:cubicBezTo>
                      <a:pt x="251" y="526"/>
                      <a:pt x="199" y="447"/>
                      <a:pt x="160" y="372"/>
                    </a:cubicBezTo>
                    <a:cubicBezTo>
                      <a:pt x="116" y="300"/>
                      <a:pt x="91" y="231"/>
                      <a:pt x="64" y="178"/>
                    </a:cubicBezTo>
                    <a:cubicBezTo>
                      <a:pt x="40" y="122"/>
                      <a:pt x="28" y="77"/>
                      <a:pt x="16" y="47"/>
                    </a:cubicBezTo>
                    <a:cubicBezTo>
                      <a:pt x="6" y="17"/>
                      <a:pt x="0" y="0"/>
                      <a:pt x="0" y="0"/>
                    </a:cubicBezTo>
                    <a:cubicBezTo>
                      <a:pt x="0" y="0"/>
                      <a:pt x="30" y="63"/>
                      <a:pt x="83" y="168"/>
                    </a:cubicBezTo>
                    <a:cubicBezTo>
                      <a:pt x="114" y="219"/>
                      <a:pt x="145" y="285"/>
                      <a:pt x="194" y="351"/>
                    </a:cubicBezTo>
                    <a:cubicBezTo>
                      <a:pt x="239" y="420"/>
                      <a:pt x="297" y="492"/>
                      <a:pt x="360" y="572"/>
                    </a:cubicBezTo>
                    <a:cubicBezTo>
                      <a:pt x="393" y="609"/>
                      <a:pt x="429" y="649"/>
                      <a:pt x="465" y="689"/>
                    </a:cubicBezTo>
                    <a:cubicBezTo>
                      <a:pt x="504" y="727"/>
                      <a:pt x="544" y="767"/>
                      <a:pt x="585" y="807"/>
                    </a:cubicBezTo>
                    <a:cubicBezTo>
                      <a:pt x="628" y="846"/>
                      <a:pt x="673" y="885"/>
                      <a:pt x="718" y="925"/>
                    </a:cubicBezTo>
                    <a:cubicBezTo>
                      <a:pt x="766" y="963"/>
                      <a:pt x="815" y="1001"/>
                      <a:pt x="864" y="1040"/>
                    </a:cubicBezTo>
                    <a:cubicBezTo>
                      <a:pt x="965" y="1116"/>
                      <a:pt x="1073" y="1190"/>
                      <a:pt x="1185" y="1260"/>
                    </a:cubicBezTo>
                    <a:cubicBezTo>
                      <a:pt x="1297" y="1331"/>
                      <a:pt x="1415" y="1397"/>
                      <a:pt x="1535" y="1460"/>
                    </a:cubicBezTo>
                    <a:cubicBezTo>
                      <a:pt x="1773" y="1587"/>
                      <a:pt x="2022" y="1694"/>
                      <a:pt x="2258" y="1788"/>
                    </a:cubicBezTo>
                    <a:cubicBezTo>
                      <a:pt x="2494" y="1880"/>
                      <a:pt x="2718" y="1961"/>
                      <a:pt x="2913" y="2020"/>
                    </a:cubicBezTo>
                    <a:cubicBezTo>
                      <a:pt x="3108" y="2079"/>
                      <a:pt x="3271" y="2129"/>
                      <a:pt x="3387" y="2158"/>
                    </a:cubicBezTo>
                    <a:cubicBezTo>
                      <a:pt x="3502" y="2187"/>
                      <a:pt x="3569" y="2204"/>
                      <a:pt x="3569" y="2204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2" name="CustomShape 42"/>
              <p:cNvSpPr/>
              <p:nvPr/>
            </p:nvSpPr>
            <p:spPr>
              <a:xfrm flipH="1">
                <a:off x="6363720" y="4187880"/>
                <a:ext cx="369720" cy="185400"/>
              </a:xfrm>
              <a:custGeom>
                <a:avLst/>
                <a:gdLst/>
                <a:ahLst/>
                <a:rect l="l" t="t" r="r" b="b"/>
                <a:pathLst>
                  <a:path w="3994" h="2003">
                    <a:moveTo>
                      <a:pt x="0" y="0"/>
                    </a:moveTo>
                    <a:cubicBezTo>
                      <a:pt x="0" y="0"/>
                      <a:pt x="46" y="56"/>
                      <a:pt x="131" y="148"/>
                    </a:cubicBezTo>
                    <a:cubicBezTo>
                      <a:pt x="217" y="240"/>
                      <a:pt x="344" y="368"/>
                      <a:pt x="505" y="509"/>
                    </a:cubicBezTo>
                    <a:cubicBezTo>
                      <a:pt x="583" y="583"/>
                      <a:pt x="676" y="653"/>
                      <a:pt x="771" y="732"/>
                    </a:cubicBezTo>
                    <a:cubicBezTo>
                      <a:pt x="870" y="805"/>
                      <a:pt x="972" y="884"/>
                      <a:pt x="1083" y="959"/>
                    </a:cubicBezTo>
                    <a:cubicBezTo>
                      <a:pt x="1193" y="1034"/>
                      <a:pt x="1309" y="1111"/>
                      <a:pt x="1431" y="1180"/>
                    </a:cubicBezTo>
                    <a:cubicBezTo>
                      <a:pt x="1550" y="1255"/>
                      <a:pt x="1677" y="1319"/>
                      <a:pt x="1804" y="1383"/>
                    </a:cubicBezTo>
                    <a:cubicBezTo>
                      <a:pt x="1929" y="1453"/>
                      <a:pt x="2064" y="1501"/>
                      <a:pt x="2191" y="1559"/>
                    </a:cubicBezTo>
                    <a:cubicBezTo>
                      <a:pt x="2320" y="1615"/>
                      <a:pt x="2452" y="1656"/>
                      <a:pt x="2577" y="1703"/>
                    </a:cubicBezTo>
                    <a:cubicBezTo>
                      <a:pt x="2704" y="1748"/>
                      <a:pt x="2830" y="1777"/>
                      <a:pt x="2948" y="1813"/>
                    </a:cubicBezTo>
                    <a:cubicBezTo>
                      <a:pt x="3065" y="1851"/>
                      <a:pt x="3180" y="1868"/>
                      <a:pt x="3285" y="1890"/>
                    </a:cubicBezTo>
                    <a:cubicBezTo>
                      <a:pt x="3391" y="1908"/>
                      <a:pt x="3486" y="1937"/>
                      <a:pt x="3573" y="1946"/>
                    </a:cubicBezTo>
                    <a:cubicBezTo>
                      <a:pt x="3660" y="1957"/>
                      <a:pt x="3736" y="1967"/>
                      <a:pt x="3798" y="1975"/>
                    </a:cubicBezTo>
                    <a:cubicBezTo>
                      <a:pt x="3923" y="1993"/>
                      <a:pt x="3994" y="2003"/>
                      <a:pt x="3994" y="2003"/>
                    </a:cubicBezTo>
                    <a:cubicBezTo>
                      <a:pt x="3994" y="2003"/>
                      <a:pt x="3922" y="2001"/>
                      <a:pt x="3796" y="1996"/>
                    </a:cubicBezTo>
                    <a:cubicBezTo>
                      <a:pt x="3733" y="1993"/>
                      <a:pt x="3656" y="1990"/>
                      <a:pt x="3568" y="1986"/>
                    </a:cubicBezTo>
                    <a:cubicBezTo>
                      <a:pt x="3480" y="1985"/>
                      <a:pt x="3382" y="1965"/>
                      <a:pt x="3275" y="1950"/>
                    </a:cubicBezTo>
                    <a:cubicBezTo>
                      <a:pt x="3167" y="1933"/>
                      <a:pt x="3050" y="1922"/>
                      <a:pt x="2929" y="1890"/>
                    </a:cubicBezTo>
                    <a:cubicBezTo>
                      <a:pt x="2808" y="1859"/>
                      <a:pt x="2678" y="1838"/>
                      <a:pt x="2549" y="1794"/>
                    </a:cubicBezTo>
                    <a:cubicBezTo>
                      <a:pt x="2421" y="1749"/>
                      <a:pt x="2283" y="1713"/>
                      <a:pt x="2152" y="1656"/>
                    </a:cubicBezTo>
                    <a:cubicBezTo>
                      <a:pt x="2022" y="1598"/>
                      <a:pt x="1883" y="1550"/>
                      <a:pt x="1756" y="1480"/>
                    </a:cubicBezTo>
                    <a:cubicBezTo>
                      <a:pt x="1627" y="1413"/>
                      <a:pt x="1497" y="1347"/>
                      <a:pt x="1377" y="1269"/>
                    </a:cubicBezTo>
                    <a:cubicBezTo>
                      <a:pt x="1253" y="1198"/>
                      <a:pt x="1139" y="1115"/>
                      <a:pt x="1028" y="1036"/>
                    </a:cubicBezTo>
                    <a:cubicBezTo>
                      <a:pt x="916" y="959"/>
                      <a:pt x="817" y="871"/>
                      <a:pt x="720" y="793"/>
                    </a:cubicBezTo>
                    <a:cubicBezTo>
                      <a:pt x="629" y="708"/>
                      <a:pt x="539" y="632"/>
                      <a:pt x="463" y="554"/>
                    </a:cubicBezTo>
                    <a:cubicBezTo>
                      <a:pt x="385" y="479"/>
                      <a:pt x="319" y="404"/>
                      <a:pt x="261" y="338"/>
                    </a:cubicBezTo>
                    <a:cubicBezTo>
                      <a:pt x="203" y="271"/>
                      <a:pt x="155" y="211"/>
                      <a:pt x="115" y="162"/>
                    </a:cubicBezTo>
                    <a:cubicBezTo>
                      <a:pt x="38" y="62"/>
                      <a:pt x="0" y="0"/>
                      <a:pt x="0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3" name="CustomShape 43"/>
              <p:cNvSpPr/>
              <p:nvPr/>
            </p:nvSpPr>
            <p:spPr>
              <a:xfrm flipH="1">
                <a:off x="6356520" y="4211640"/>
                <a:ext cx="438480" cy="165960"/>
              </a:xfrm>
              <a:custGeom>
                <a:avLst/>
                <a:gdLst/>
                <a:ahLst/>
                <a:rect l="l" t="t" r="r" b="b"/>
                <a:pathLst>
                  <a:path w="4733" h="1801">
                    <a:moveTo>
                      <a:pt x="0" y="0"/>
                    </a:moveTo>
                    <a:cubicBezTo>
                      <a:pt x="0" y="0"/>
                      <a:pt x="62" y="53"/>
                      <a:pt x="174" y="139"/>
                    </a:cubicBezTo>
                    <a:cubicBezTo>
                      <a:pt x="229" y="184"/>
                      <a:pt x="300" y="234"/>
                      <a:pt x="378" y="293"/>
                    </a:cubicBezTo>
                    <a:cubicBezTo>
                      <a:pt x="460" y="348"/>
                      <a:pt x="549" y="414"/>
                      <a:pt x="651" y="480"/>
                    </a:cubicBezTo>
                    <a:cubicBezTo>
                      <a:pt x="701" y="514"/>
                      <a:pt x="754" y="548"/>
                      <a:pt x="808" y="584"/>
                    </a:cubicBezTo>
                    <a:cubicBezTo>
                      <a:pt x="864" y="618"/>
                      <a:pt x="922" y="654"/>
                      <a:pt x="981" y="690"/>
                    </a:cubicBezTo>
                    <a:cubicBezTo>
                      <a:pt x="1097" y="764"/>
                      <a:pt x="1229" y="829"/>
                      <a:pt x="1358" y="907"/>
                    </a:cubicBezTo>
                    <a:cubicBezTo>
                      <a:pt x="1492" y="976"/>
                      <a:pt x="1630" y="1050"/>
                      <a:pt x="1774" y="1116"/>
                    </a:cubicBezTo>
                    <a:cubicBezTo>
                      <a:pt x="1919" y="1179"/>
                      <a:pt x="2063" y="1251"/>
                      <a:pt x="2216" y="1303"/>
                    </a:cubicBezTo>
                    <a:cubicBezTo>
                      <a:pt x="2290" y="1333"/>
                      <a:pt x="2365" y="1362"/>
                      <a:pt x="2440" y="1391"/>
                    </a:cubicBezTo>
                    <a:cubicBezTo>
                      <a:pt x="2515" y="1419"/>
                      <a:pt x="2592" y="1441"/>
                      <a:pt x="2667" y="1466"/>
                    </a:cubicBezTo>
                    <a:cubicBezTo>
                      <a:pt x="2742" y="1489"/>
                      <a:pt x="2817" y="1515"/>
                      <a:pt x="2891" y="1536"/>
                    </a:cubicBezTo>
                    <a:cubicBezTo>
                      <a:pt x="2967" y="1554"/>
                      <a:pt x="3041" y="1572"/>
                      <a:pt x="3114" y="1590"/>
                    </a:cubicBezTo>
                    <a:cubicBezTo>
                      <a:pt x="3188" y="1607"/>
                      <a:pt x="3260" y="1624"/>
                      <a:pt x="3330" y="1641"/>
                    </a:cubicBezTo>
                    <a:cubicBezTo>
                      <a:pt x="3402" y="1654"/>
                      <a:pt x="3472" y="1666"/>
                      <a:pt x="3540" y="1678"/>
                    </a:cubicBezTo>
                    <a:cubicBezTo>
                      <a:pt x="3608" y="1690"/>
                      <a:pt x="3674" y="1701"/>
                      <a:pt x="3738" y="1712"/>
                    </a:cubicBezTo>
                    <a:cubicBezTo>
                      <a:pt x="3803" y="1722"/>
                      <a:pt x="3866" y="1725"/>
                      <a:pt x="3926" y="1731"/>
                    </a:cubicBezTo>
                    <a:cubicBezTo>
                      <a:pt x="4046" y="1742"/>
                      <a:pt x="4157" y="1751"/>
                      <a:pt x="4255" y="1760"/>
                    </a:cubicBezTo>
                    <a:cubicBezTo>
                      <a:pt x="4353" y="1761"/>
                      <a:pt x="4439" y="1762"/>
                      <a:pt x="4510" y="1762"/>
                    </a:cubicBezTo>
                    <a:cubicBezTo>
                      <a:pt x="4652" y="1764"/>
                      <a:pt x="4733" y="1766"/>
                      <a:pt x="4733" y="1766"/>
                    </a:cubicBezTo>
                    <a:cubicBezTo>
                      <a:pt x="4733" y="1766"/>
                      <a:pt x="4652" y="1772"/>
                      <a:pt x="4511" y="1783"/>
                    </a:cubicBezTo>
                    <a:cubicBezTo>
                      <a:pt x="4440" y="1788"/>
                      <a:pt x="4353" y="1794"/>
                      <a:pt x="4254" y="1801"/>
                    </a:cubicBezTo>
                    <a:cubicBezTo>
                      <a:pt x="4155" y="1801"/>
                      <a:pt x="4043" y="1796"/>
                      <a:pt x="3921" y="1792"/>
                    </a:cubicBezTo>
                    <a:cubicBezTo>
                      <a:pt x="3860" y="1788"/>
                      <a:pt x="3796" y="1789"/>
                      <a:pt x="3731" y="1782"/>
                    </a:cubicBezTo>
                    <a:cubicBezTo>
                      <a:pt x="3665" y="1773"/>
                      <a:pt x="3598" y="1765"/>
                      <a:pt x="3528" y="1756"/>
                    </a:cubicBezTo>
                    <a:cubicBezTo>
                      <a:pt x="3458" y="1747"/>
                      <a:pt x="3387" y="1738"/>
                      <a:pt x="3314" y="1729"/>
                    </a:cubicBezTo>
                    <a:cubicBezTo>
                      <a:pt x="3241" y="1717"/>
                      <a:pt x="3168" y="1697"/>
                      <a:pt x="3093" y="1682"/>
                    </a:cubicBezTo>
                    <a:cubicBezTo>
                      <a:pt x="3019" y="1665"/>
                      <a:pt x="2943" y="1648"/>
                      <a:pt x="2866" y="1630"/>
                    </a:cubicBezTo>
                    <a:cubicBezTo>
                      <a:pt x="2790" y="1610"/>
                      <a:pt x="2714" y="1585"/>
                      <a:pt x="2637" y="1562"/>
                    </a:cubicBezTo>
                    <a:cubicBezTo>
                      <a:pt x="2560" y="1538"/>
                      <a:pt x="2482" y="1517"/>
                      <a:pt x="2405" y="1490"/>
                    </a:cubicBezTo>
                    <a:cubicBezTo>
                      <a:pt x="2329" y="1461"/>
                      <a:pt x="2252" y="1433"/>
                      <a:pt x="2176" y="1404"/>
                    </a:cubicBezTo>
                    <a:cubicBezTo>
                      <a:pt x="2022" y="1348"/>
                      <a:pt x="1877" y="1273"/>
                      <a:pt x="1730" y="1207"/>
                    </a:cubicBezTo>
                    <a:cubicBezTo>
                      <a:pt x="1586" y="1138"/>
                      <a:pt x="1447" y="1061"/>
                      <a:pt x="1313" y="989"/>
                    </a:cubicBezTo>
                    <a:cubicBezTo>
                      <a:pt x="1181" y="910"/>
                      <a:pt x="1053" y="837"/>
                      <a:pt x="939" y="756"/>
                    </a:cubicBezTo>
                    <a:cubicBezTo>
                      <a:pt x="881" y="717"/>
                      <a:pt x="824" y="679"/>
                      <a:pt x="770" y="642"/>
                    </a:cubicBezTo>
                    <a:cubicBezTo>
                      <a:pt x="716" y="603"/>
                      <a:pt x="665" y="566"/>
                      <a:pt x="616" y="530"/>
                    </a:cubicBezTo>
                    <a:cubicBezTo>
                      <a:pt x="516" y="460"/>
                      <a:pt x="431" y="386"/>
                      <a:pt x="354" y="324"/>
                    </a:cubicBezTo>
                    <a:cubicBezTo>
                      <a:pt x="279" y="259"/>
                      <a:pt x="213" y="204"/>
                      <a:pt x="161" y="156"/>
                    </a:cubicBezTo>
                    <a:cubicBezTo>
                      <a:pt x="55" y="60"/>
                      <a:pt x="0" y="0"/>
                      <a:pt x="0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4" name="CustomShape 44"/>
              <p:cNvSpPr/>
              <p:nvPr/>
            </p:nvSpPr>
            <p:spPr>
              <a:xfrm flipH="1">
                <a:off x="6361200" y="4237560"/>
                <a:ext cx="488160" cy="148320"/>
              </a:xfrm>
              <a:custGeom>
                <a:avLst/>
                <a:gdLst/>
                <a:ahLst/>
                <a:rect l="l" t="t" r="r" b="b"/>
                <a:pathLst>
                  <a:path w="5274" h="1623">
                    <a:moveTo>
                      <a:pt x="0" y="0"/>
                    </a:moveTo>
                    <a:cubicBezTo>
                      <a:pt x="0" y="0"/>
                      <a:pt x="65" y="60"/>
                      <a:pt x="186" y="156"/>
                    </a:cubicBezTo>
                    <a:cubicBezTo>
                      <a:pt x="248" y="203"/>
                      <a:pt x="321" y="262"/>
                      <a:pt x="410" y="323"/>
                    </a:cubicBezTo>
                    <a:cubicBezTo>
                      <a:pt x="455" y="353"/>
                      <a:pt x="502" y="385"/>
                      <a:pt x="551" y="420"/>
                    </a:cubicBezTo>
                    <a:cubicBezTo>
                      <a:pt x="602" y="452"/>
                      <a:pt x="656" y="486"/>
                      <a:pt x="711" y="521"/>
                    </a:cubicBezTo>
                    <a:cubicBezTo>
                      <a:pt x="822" y="594"/>
                      <a:pt x="949" y="661"/>
                      <a:pt x="1080" y="735"/>
                    </a:cubicBezTo>
                    <a:cubicBezTo>
                      <a:pt x="1217" y="801"/>
                      <a:pt x="1356" y="878"/>
                      <a:pt x="1509" y="942"/>
                    </a:cubicBezTo>
                    <a:cubicBezTo>
                      <a:pt x="1584" y="975"/>
                      <a:pt x="1661" y="1009"/>
                      <a:pt x="1738" y="1043"/>
                    </a:cubicBezTo>
                    <a:cubicBezTo>
                      <a:pt x="1818" y="1072"/>
                      <a:pt x="1898" y="1102"/>
                      <a:pt x="1979" y="1132"/>
                    </a:cubicBezTo>
                    <a:cubicBezTo>
                      <a:pt x="2140" y="1197"/>
                      <a:pt x="2312" y="1237"/>
                      <a:pt x="2479" y="1289"/>
                    </a:cubicBezTo>
                    <a:cubicBezTo>
                      <a:pt x="2648" y="1340"/>
                      <a:pt x="2821" y="1372"/>
                      <a:pt x="2989" y="1414"/>
                    </a:cubicBezTo>
                    <a:cubicBezTo>
                      <a:pt x="3159" y="1445"/>
                      <a:pt x="3328" y="1468"/>
                      <a:pt x="3490" y="1495"/>
                    </a:cubicBezTo>
                    <a:cubicBezTo>
                      <a:pt x="3655" y="1510"/>
                      <a:pt x="3813" y="1525"/>
                      <a:pt x="3964" y="1539"/>
                    </a:cubicBezTo>
                    <a:cubicBezTo>
                      <a:pt x="4002" y="1542"/>
                      <a:pt x="4039" y="1545"/>
                      <a:pt x="4076" y="1549"/>
                    </a:cubicBezTo>
                    <a:cubicBezTo>
                      <a:pt x="4112" y="1549"/>
                      <a:pt x="4149" y="1550"/>
                      <a:pt x="4184" y="1550"/>
                    </a:cubicBezTo>
                    <a:cubicBezTo>
                      <a:pt x="4255" y="1551"/>
                      <a:pt x="4324" y="1552"/>
                      <a:pt x="4390" y="1553"/>
                    </a:cubicBezTo>
                    <a:cubicBezTo>
                      <a:pt x="4523" y="1553"/>
                      <a:pt x="4644" y="1563"/>
                      <a:pt x="4752" y="1553"/>
                    </a:cubicBezTo>
                    <a:cubicBezTo>
                      <a:pt x="4859" y="1547"/>
                      <a:pt x="4953" y="1543"/>
                      <a:pt x="5030" y="1539"/>
                    </a:cubicBezTo>
                    <a:cubicBezTo>
                      <a:pt x="5185" y="1532"/>
                      <a:pt x="5274" y="1528"/>
                      <a:pt x="5274" y="1528"/>
                    </a:cubicBezTo>
                    <a:cubicBezTo>
                      <a:pt x="5274" y="1528"/>
                      <a:pt x="5186" y="1540"/>
                      <a:pt x="5032" y="1560"/>
                    </a:cubicBezTo>
                    <a:cubicBezTo>
                      <a:pt x="4955" y="1569"/>
                      <a:pt x="4862" y="1580"/>
                      <a:pt x="4754" y="1593"/>
                    </a:cubicBezTo>
                    <a:cubicBezTo>
                      <a:pt x="4647" y="1611"/>
                      <a:pt x="4524" y="1609"/>
                      <a:pt x="4391" y="1614"/>
                    </a:cubicBezTo>
                    <a:cubicBezTo>
                      <a:pt x="4324" y="1616"/>
                      <a:pt x="4255" y="1618"/>
                      <a:pt x="4183" y="1620"/>
                    </a:cubicBezTo>
                    <a:cubicBezTo>
                      <a:pt x="4147" y="1621"/>
                      <a:pt x="4110" y="1622"/>
                      <a:pt x="4073" y="1623"/>
                    </a:cubicBezTo>
                    <a:cubicBezTo>
                      <a:pt x="4036" y="1621"/>
                      <a:pt x="3998" y="1620"/>
                      <a:pt x="3960" y="1618"/>
                    </a:cubicBezTo>
                    <a:cubicBezTo>
                      <a:pt x="3808" y="1609"/>
                      <a:pt x="3646" y="1605"/>
                      <a:pt x="3479" y="1588"/>
                    </a:cubicBezTo>
                    <a:cubicBezTo>
                      <a:pt x="3314" y="1564"/>
                      <a:pt x="3142" y="1543"/>
                      <a:pt x="2969" y="1513"/>
                    </a:cubicBezTo>
                    <a:cubicBezTo>
                      <a:pt x="2798" y="1473"/>
                      <a:pt x="2622" y="1443"/>
                      <a:pt x="2450" y="1394"/>
                    </a:cubicBezTo>
                    <a:cubicBezTo>
                      <a:pt x="2280" y="1339"/>
                      <a:pt x="2107" y="1295"/>
                      <a:pt x="1945" y="1226"/>
                    </a:cubicBezTo>
                    <a:cubicBezTo>
                      <a:pt x="1863" y="1195"/>
                      <a:pt x="1781" y="1164"/>
                      <a:pt x="1701" y="1133"/>
                    </a:cubicBezTo>
                    <a:cubicBezTo>
                      <a:pt x="1623" y="1097"/>
                      <a:pt x="1545" y="1062"/>
                      <a:pt x="1469" y="1027"/>
                    </a:cubicBezTo>
                    <a:cubicBezTo>
                      <a:pt x="1315" y="962"/>
                      <a:pt x="1177" y="876"/>
                      <a:pt x="1042" y="804"/>
                    </a:cubicBezTo>
                    <a:cubicBezTo>
                      <a:pt x="912" y="723"/>
                      <a:pt x="787" y="650"/>
                      <a:pt x="678" y="572"/>
                    </a:cubicBezTo>
                    <a:cubicBezTo>
                      <a:pt x="623" y="534"/>
                      <a:pt x="571" y="497"/>
                      <a:pt x="521" y="462"/>
                    </a:cubicBezTo>
                    <a:cubicBezTo>
                      <a:pt x="474" y="424"/>
                      <a:pt x="429" y="388"/>
                      <a:pt x="386" y="355"/>
                    </a:cubicBezTo>
                    <a:cubicBezTo>
                      <a:pt x="301" y="288"/>
                      <a:pt x="231" y="223"/>
                      <a:pt x="173" y="172"/>
                    </a:cubicBezTo>
                    <a:cubicBezTo>
                      <a:pt x="59" y="67"/>
                      <a:pt x="0" y="0"/>
                      <a:pt x="0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5" name="CustomShape 45"/>
              <p:cNvSpPr/>
              <p:nvPr/>
            </p:nvSpPr>
            <p:spPr>
              <a:xfrm flipH="1">
                <a:off x="6575040" y="2721600"/>
                <a:ext cx="661320" cy="585360"/>
              </a:xfrm>
              <a:custGeom>
                <a:avLst/>
                <a:gdLst/>
                <a:ahLst/>
                <a:rect l="l" t="t" r="r" b="b"/>
                <a:pathLst>
                  <a:path w="7146" h="6333">
                    <a:moveTo>
                      <a:pt x="0" y="3228"/>
                    </a:moveTo>
                    <a:cubicBezTo>
                      <a:pt x="0" y="3228"/>
                      <a:pt x="4426" y="0"/>
                      <a:pt x="6313" y="142"/>
                    </a:cubicBezTo>
                    <a:cubicBezTo>
                      <a:pt x="6313" y="142"/>
                      <a:pt x="1990" y="2923"/>
                      <a:pt x="4568" y="4628"/>
                    </a:cubicBezTo>
                    <a:cubicBezTo>
                      <a:pt x="7146" y="6333"/>
                      <a:pt x="0" y="3228"/>
                      <a:pt x="0" y="3228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6" name="CustomShape 46"/>
              <p:cNvSpPr/>
              <p:nvPr/>
            </p:nvSpPr>
            <p:spPr>
              <a:xfrm flipH="1">
                <a:off x="6660720" y="2734560"/>
                <a:ext cx="545760" cy="297360"/>
              </a:xfrm>
              <a:custGeom>
                <a:avLst/>
                <a:gdLst/>
                <a:ahLst/>
                <a:rect l="l" t="t" r="r" b="b"/>
                <a:pathLst>
                  <a:path w="5910" h="3218">
                    <a:moveTo>
                      <a:pt x="0" y="3218"/>
                    </a:moveTo>
                    <a:cubicBezTo>
                      <a:pt x="0" y="3218"/>
                      <a:pt x="83" y="3152"/>
                      <a:pt x="232" y="3042"/>
                    </a:cubicBezTo>
                    <a:cubicBezTo>
                      <a:pt x="382" y="2933"/>
                      <a:pt x="594" y="2775"/>
                      <a:pt x="855" y="2595"/>
                    </a:cubicBezTo>
                    <a:cubicBezTo>
                      <a:pt x="1116" y="2415"/>
                      <a:pt x="1421" y="2204"/>
                      <a:pt x="1754" y="1990"/>
                    </a:cubicBezTo>
                    <a:cubicBezTo>
                      <a:pt x="2089" y="1776"/>
                      <a:pt x="2448" y="1552"/>
                      <a:pt x="2812" y="1336"/>
                    </a:cubicBezTo>
                    <a:cubicBezTo>
                      <a:pt x="2996" y="1231"/>
                      <a:pt x="3178" y="1123"/>
                      <a:pt x="3362" y="1026"/>
                    </a:cubicBezTo>
                    <a:cubicBezTo>
                      <a:pt x="3546" y="926"/>
                      <a:pt x="3725" y="827"/>
                      <a:pt x="3904" y="739"/>
                    </a:cubicBezTo>
                    <a:cubicBezTo>
                      <a:pt x="3992" y="695"/>
                      <a:pt x="4080" y="651"/>
                      <a:pt x="4165" y="608"/>
                    </a:cubicBezTo>
                    <a:cubicBezTo>
                      <a:pt x="4252" y="568"/>
                      <a:pt x="4337" y="530"/>
                      <a:pt x="4420" y="492"/>
                    </a:cubicBezTo>
                    <a:cubicBezTo>
                      <a:pt x="4503" y="455"/>
                      <a:pt x="4584" y="418"/>
                      <a:pt x="4662" y="383"/>
                    </a:cubicBezTo>
                    <a:cubicBezTo>
                      <a:pt x="4742" y="352"/>
                      <a:pt x="4819" y="321"/>
                      <a:pt x="4893" y="292"/>
                    </a:cubicBezTo>
                    <a:cubicBezTo>
                      <a:pt x="4967" y="263"/>
                      <a:pt x="5038" y="235"/>
                      <a:pt x="5106" y="209"/>
                    </a:cubicBezTo>
                    <a:cubicBezTo>
                      <a:pt x="5175" y="187"/>
                      <a:pt x="5241" y="166"/>
                      <a:pt x="5302" y="147"/>
                    </a:cubicBezTo>
                    <a:cubicBezTo>
                      <a:pt x="5426" y="111"/>
                      <a:pt x="5532" y="71"/>
                      <a:pt x="5624" y="57"/>
                    </a:cubicBezTo>
                    <a:cubicBezTo>
                      <a:pt x="5806" y="21"/>
                      <a:pt x="5910" y="0"/>
                      <a:pt x="5910" y="0"/>
                    </a:cubicBezTo>
                    <a:cubicBezTo>
                      <a:pt x="5910" y="0"/>
                      <a:pt x="5808" y="28"/>
                      <a:pt x="5630" y="77"/>
                    </a:cubicBezTo>
                    <a:cubicBezTo>
                      <a:pt x="5540" y="96"/>
                      <a:pt x="5436" y="142"/>
                      <a:pt x="5315" y="185"/>
                    </a:cubicBezTo>
                    <a:cubicBezTo>
                      <a:pt x="5255" y="208"/>
                      <a:pt x="5192" y="232"/>
                      <a:pt x="5124" y="258"/>
                    </a:cubicBezTo>
                    <a:cubicBezTo>
                      <a:pt x="5058" y="286"/>
                      <a:pt x="4989" y="317"/>
                      <a:pt x="4917" y="348"/>
                    </a:cubicBezTo>
                    <a:cubicBezTo>
                      <a:pt x="4844" y="380"/>
                      <a:pt x="4769" y="413"/>
                      <a:pt x="4691" y="447"/>
                    </a:cubicBezTo>
                    <a:cubicBezTo>
                      <a:pt x="4614" y="485"/>
                      <a:pt x="4535" y="524"/>
                      <a:pt x="4454" y="564"/>
                    </a:cubicBezTo>
                    <a:cubicBezTo>
                      <a:pt x="4290" y="641"/>
                      <a:pt x="4122" y="731"/>
                      <a:pt x="3947" y="823"/>
                    </a:cubicBezTo>
                    <a:cubicBezTo>
                      <a:pt x="3771" y="912"/>
                      <a:pt x="3593" y="1013"/>
                      <a:pt x="3412" y="1114"/>
                    </a:cubicBezTo>
                    <a:cubicBezTo>
                      <a:pt x="3229" y="1213"/>
                      <a:pt x="3049" y="1324"/>
                      <a:pt x="2866" y="1429"/>
                    </a:cubicBezTo>
                    <a:cubicBezTo>
                      <a:pt x="2501" y="1640"/>
                      <a:pt x="2140" y="1860"/>
                      <a:pt x="1804" y="2069"/>
                    </a:cubicBezTo>
                    <a:cubicBezTo>
                      <a:pt x="1637" y="2174"/>
                      <a:pt x="1474" y="2275"/>
                      <a:pt x="1320" y="2371"/>
                    </a:cubicBezTo>
                    <a:cubicBezTo>
                      <a:pt x="1167" y="2469"/>
                      <a:pt x="1022" y="2561"/>
                      <a:pt x="889" y="2646"/>
                    </a:cubicBezTo>
                    <a:cubicBezTo>
                      <a:pt x="356" y="2989"/>
                      <a:pt x="0" y="3218"/>
                      <a:pt x="0" y="3218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7" name="CustomShape 47"/>
              <p:cNvSpPr/>
              <p:nvPr/>
            </p:nvSpPr>
            <p:spPr>
              <a:xfrm flipH="1">
                <a:off x="6681600" y="2742480"/>
                <a:ext cx="460800" cy="340560"/>
              </a:xfrm>
              <a:custGeom>
                <a:avLst/>
                <a:gdLst/>
                <a:ahLst/>
                <a:rect l="l" t="t" r="r" b="b"/>
                <a:pathLst>
                  <a:path w="4995" h="3681">
                    <a:moveTo>
                      <a:pt x="0" y="3681"/>
                    </a:moveTo>
                    <a:cubicBezTo>
                      <a:pt x="0" y="3681"/>
                      <a:pt x="64" y="3607"/>
                      <a:pt x="182" y="3483"/>
                    </a:cubicBezTo>
                    <a:cubicBezTo>
                      <a:pt x="300" y="3359"/>
                      <a:pt x="468" y="3181"/>
                      <a:pt x="678" y="2976"/>
                    </a:cubicBezTo>
                    <a:cubicBezTo>
                      <a:pt x="889" y="2772"/>
                      <a:pt x="1135" y="2533"/>
                      <a:pt x="1410" y="2290"/>
                    </a:cubicBezTo>
                    <a:cubicBezTo>
                      <a:pt x="1548" y="2170"/>
                      <a:pt x="1689" y="2042"/>
                      <a:pt x="1838" y="1919"/>
                    </a:cubicBezTo>
                    <a:cubicBezTo>
                      <a:pt x="1985" y="1795"/>
                      <a:pt x="2135" y="1669"/>
                      <a:pt x="2289" y="1548"/>
                    </a:cubicBezTo>
                    <a:cubicBezTo>
                      <a:pt x="2442" y="1425"/>
                      <a:pt x="2599" y="1308"/>
                      <a:pt x="2756" y="1195"/>
                    </a:cubicBezTo>
                    <a:cubicBezTo>
                      <a:pt x="2909" y="1078"/>
                      <a:pt x="3068" y="974"/>
                      <a:pt x="3220" y="870"/>
                    </a:cubicBezTo>
                    <a:cubicBezTo>
                      <a:pt x="3369" y="762"/>
                      <a:pt x="3526" y="677"/>
                      <a:pt x="3669" y="588"/>
                    </a:cubicBezTo>
                    <a:cubicBezTo>
                      <a:pt x="3811" y="497"/>
                      <a:pt x="3957" y="430"/>
                      <a:pt x="4085" y="359"/>
                    </a:cubicBezTo>
                    <a:cubicBezTo>
                      <a:pt x="4213" y="285"/>
                      <a:pt x="4341" y="239"/>
                      <a:pt x="4450" y="190"/>
                    </a:cubicBezTo>
                    <a:cubicBezTo>
                      <a:pt x="4505" y="167"/>
                      <a:pt x="4556" y="144"/>
                      <a:pt x="4603" y="124"/>
                    </a:cubicBezTo>
                    <a:cubicBezTo>
                      <a:pt x="4653" y="108"/>
                      <a:pt x="4698" y="93"/>
                      <a:pt x="4739" y="80"/>
                    </a:cubicBezTo>
                    <a:cubicBezTo>
                      <a:pt x="4902" y="29"/>
                      <a:pt x="4995" y="0"/>
                      <a:pt x="4995" y="0"/>
                    </a:cubicBezTo>
                    <a:cubicBezTo>
                      <a:pt x="4995" y="0"/>
                      <a:pt x="4905" y="36"/>
                      <a:pt x="4746" y="100"/>
                    </a:cubicBezTo>
                    <a:cubicBezTo>
                      <a:pt x="4706" y="116"/>
                      <a:pt x="4663" y="133"/>
                      <a:pt x="4615" y="152"/>
                    </a:cubicBezTo>
                    <a:cubicBezTo>
                      <a:pt x="4569" y="175"/>
                      <a:pt x="4519" y="200"/>
                      <a:pt x="4466" y="227"/>
                    </a:cubicBezTo>
                    <a:cubicBezTo>
                      <a:pt x="4362" y="283"/>
                      <a:pt x="4239" y="335"/>
                      <a:pt x="4114" y="413"/>
                    </a:cubicBezTo>
                    <a:cubicBezTo>
                      <a:pt x="3989" y="489"/>
                      <a:pt x="3848" y="560"/>
                      <a:pt x="3710" y="655"/>
                    </a:cubicBezTo>
                    <a:cubicBezTo>
                      <a:pt x="3571" y="749"/>
                      <a:pt x="3420" y="840"/>
                      <a:pt x="3273" y="947"/>
                    </a:cubicBezTo>
                    <a:cubicBezTo>
                      <a:pt x="3123" y="1053"/>
                      <a:pt x="2967" y="1159"/>
                      <a:pt x="2816" y="1276"/>
                    </a:cubicBezTo>
                    <a:cubicBezTo>
                      <a:pt x="2662" y="1391"/>
                      <a:pt x="2507" y="1509"/>
                      <a:pt x="2356" y="1633"/>
                    </a:cubicBezTo>
                    <a:cubicBezTo>
                      <a:pt x="2201" y="1751"/>
                      <a:pt x="2051" y="1875"/>
                      <a:pt x="1902" y="1997"/>
                    </a:cubicBezTo>
                    <a:cubicBezTo>
                      <a:pt x="1753" y="2117"/>
                      <a:pt x="1611" y="2242"/>
                      <a:pt x="1472" y="2360"/>
                    </a:cubicBezTo>
                    <a:cubicBezTo>
                      <a:pt x="1333" y="2480"/>
                      <a:pt x="1199" y="2596"/>
                      <a:pt x="1073" y="2706"/>
                    </a:cubicBezTo>
                    <a:cubicBezTo>
                      <a:pt x="948" y="2817"/>
                      <a:pt x="829" y="2923"/>
                      <a:pt x="720" y="3020"/>
                    </a:cubicBezTo>
                    <a:cubicBezTo>
                      <a:pt x="504" y="3218"/>
                      <a:pt x="321" y="3380"/>
                      <a:pt x="197" y="3498"/>
                    </a:cubicBezTo>
                    <a:cubicBezTo>
                      <a:pt x="71" y="3614"/>
                      <a:pt x="0" y="3681"/>
                      <a:pt x="0" y="3681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8" name="CustomShape 48"/>
              <p:cNvSpPr/>
              <p:nvPr/>
            </p:nvSpPr>
            <p:spPr>
              <a:xfrm flipH="1">
                <a:off x="6665400" y="2740680"/>
                <a:ext cx="387360" cy="348480"/>
              </a:xfrm>
              <a:custGeom>
                <a:avLst/>
                <a:gdLst/>
                <a:ahLst/>
                <a:rect l="l" t="t" r="r" b="b"/>
                <a:pathLst>
                  <a:path w="4182" h="3781">
                    <a:moveTo>
                      <a:pt x="0" y="3781"/>
                    </a:moveTo>
                    <a:cubicBezTo>
                      <a:pt x="0" y="3781"/>
                      <a:pt x="45" y="3703"/>
                      <a:pt x="130" y="3570"/>
                    </a:cubicBezTo>
                    <a:cubicBezTo>
                      <a:pt x="216" y="3439"/>
                      <a:pt x="338" y="3250"/>
                      <a:pt x="497" y="3032"/>
                    </a:cubicBezTo>
                    <a:cubicBezTo>
                      <a:pt x="656" y="2814"/>
                      <a:pt x="844" y="2562"/>
                      <a:pt x="1061" y="2304"/>
                    </a:cubicBezTo>
                    <a:cubicBezTo>
                      <a:pt x="1279" y="2046"/>
                      <a:pt x="1519" y="1777"/>
                      <a:pt x="1773" y="1521"/>
                    </a:cubicBezTo>
                    <a:cubicBezTo>
                      <a:pt x="1901" y="1395"/>
                      <a:pt x="2032" y="1271"/>
                      <a:pt x="2166" y="1154"/>
                    </a:cubicBezTo>
                    <a:cubicBezTo>
                      <a:pt x="2298" y="1036"/>
                      <a:pt x="2433" y="924"/>
                      <a:pt x="2567" y="820"/>
                    </a:cubicBezTo>
                    <a:cubicBezTo>
                      <a:pt x="2833" y="611"/>
                      <a:pt x="3102" y="443"/>
                      <a:pt x="3341" y="315"/>
                    </a:cubicBezTo>
                    <a:cubicBezTo>
                      <a:pt x="3461" y="252"/>
                      <a:pt x="3573" y="198"/>
                      <a:pt x="3675" y="158"/>
                    </a:cubicBezTo>
                    <a:cubicBezTo>
                      <a:pt x="3776" y="115"/>
                      <a:pt x="3868" y="87"/>
                      <a:pt x="3943" y="62"/>
                    </a:cubicBezTo>
                    <a:cubicBezTo>
                      <a:pt x="4017" y="36"/>
                      <a:pt x="4079" y="26"/>
                      <a:pt x="4119" y="15"/>
                    </a:cubicBezTo>
                    <a:cubicBezTo>
                      <a:pt x="4160" y="5"/>
                      <a:pt x="4182" y="0"/>
                      <a:pt x="4182" y="0"/>
                    </a:cubicBezTo>
                    <a:cubicBezTo>
                      <a:pt x="4182" y="0"/>
                      <a:pt x="4161" y="7"/>
                      <a:pt x="4121" y="20"/>
                    </a:cubicBezTo>
                    <a:cubicBezTo>
                      <a:pt x="4082" y="35"/>
                      <a:pt x="4022" y="52"/>
                      <a:pt x="3950" y="82"/>
                    </a:cubicBezTo>
                    <a:cubicBezTo>
                      <a:pt x="3877" y="111"/>
                      <a:pt x="3789" y="146"/>
                      <a:pt x="3692" y="195"/>
                    </a:cubicBezTo>
                    <a:cubicBezTo>
                      <a:pt x="3643" y="218"/>
                      <a:pt x="3591" y="244"/>
                      <a:pt x="3538" y="275"/>
                    </a:cubicBezTo>
                    <a:cubicBezTo>
                      <a:pt x="3485" y="305"/>
                      <a:pt x="3427" y="332"/>
                      <a:pt x="3371" y="368"/>
                    </a:cubicBezTo>
                    <a:cubicBezTo>
                      <a:pt x="3139" y="502"/>
                      <a:pt x="2886" y="685"/>
                      <a:pt x="2625" y="894"/>
                    </a:cubicBezTo>
                    <a:cubicBezTo>
                      <a:pt x="2495" y="999"/>
                      <a:pt x="2363" y="1110"/>
                      <a:pt x="2233" y="1229"/>
                    </a:cubicBezTo>
                    <a:cubicBezTo>
                      <a:pt x="2103" y="1347"/>
                      <a:pt x="1975" y="1472"/>
                      <a:pt x="1849" y="1598"/>
                    </a:cubicBezTo>
                    <a:cubicBezTo>
                      <a:pt x="1594" y="1848"/>
                      <a:pt x="1352" y="2111"/>
                      <a:pt x="1133" y="2365"/>
                    </a:cubicBezTo>
                    <a:cubicBezTo>
                      <a:pt x="913" y="2618"/>
                      <a:pt x="711" y="2857"/>
                      <a:pt x="545" y="3069"/>
                    </a:cubicBezTo>
                    <a:cubicBezTo>
                      <a:pt x="379" y="3280"/>
                      <a:pt x="240" y="3456"/>
                      <a:pt x="147" y="3582"/>
                    </a:cubicBezTo>
                    <a:cubicBezTo>
                      <a:pt x="54" y="3709"/>
                      <a:pt x="0" y="3781"/>
                      <a:pt x="0" y="3781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9" name="CustomShape 49"/>
              <p:cNvSpPr/>
              <p:nvPr/>
            </p:nvSpPr>
            <p:spPr>
              <a:xfrm flipH="1">
                <a:off x="6688080" y="2753640"/>
                <a:ext cx="259200" cy="347040"/>
              </a:xfrm>
              <a:custGeom>
                <a:avLst/>
                <a:gdLst/>
                <a:ahLst/>
                <a:rect l="l" t="t" r="r" b="b"/>
                <a:pathLst>
                  <a:path w="2804" h="3743">
                    <a:moveTo>
                      <a:pt x="0" y="3743"/>
                    </a:moveTo>
                    <a:cubicBezTo>
                      <a:pt x="0" y="3743"/>
                      <a:pt x="3" y="3725"/>
                      <a:pt x="9" y="3690"/>
                    </a:cubicBezTo>
                    <a:cubicBezTo>
                      <a:pt x="15" y="3654"/>
                      <a:pt x="23" y="3603"/>
                      <a:pt x="38" y="3537"/>
                    </a:cubicBezTo>
                    <a:cubicBezTo>
                      <a:pt x="66" y="3407"/>
                      <a:pt x="107" y="3220"/>
                      <a:pt x="177" y="3002"/>
                    </a:cubicBezTo>
                    <a:cubicBezTo>
                      <a:pt x="248" y="2784"/>
                      <a:pt x="338" y="2531"/>
                      <a:pt x="460" y="2271"/>
                    </a:cubicBezTo>
                    <a:cubicBezTo>
                      <a:pt x="580" y="2010"/>
                      <a:pt x="731" y="1741"/>
                      <a:pt x="905" y="1488"/>
                    </a:cubicBezTo>
                    <a:cubicBezTo>
                      <a:pt x="1081" y="1235"/>
                      <a:pt x="1280" y="999"/>
                      <a:pt x="1489" y="800"/>
                    </a:cubicBezTo>
                    <a:cubicBezTo>
                      <a:pt x="1697" y="600"/>
                      <a:pt x="1917" y="442"/>
                      <a:pt x="2112" y="320"/>
                    </a:cubicBezTo>
                    <a:cubicBezTo>
                      <a:pt x="2308" y="199"/>
                      <a:pt x="2484" y="122"/>
                      <a:pt x="2607" y="71"/>
                    </a:cubicBezTo>
                    <a:cubicBezTo>
                      <a:pt x="2669" y="46"/>
                      <a:pt x="2719" y="29"/>
                      <a:pt x="2753" y="18"/>
                    </a:cubicBezTo>
                    <a:cubicBezTo>
                      <a:pt x="2786" y="6"/>
                      <a:pt x="2804" y="0"/>
                      <a:pt x="2804" y="0"/>
                    </a:cubicBezTo>
                    <a:cubicBezTo>
                      <a:pt x="2804" y="0"/>
                      <a:pt x="2734" y="30"/>
                      <a:pt x="2616" y="90"/>
                    </a:cubicBezTo>
                    <a:cubicBezTo>
                      <a:pt x="2497" y="149"/>
                      <a:pt x="2332" y="244"/>
                      <a:pt x="2145" y="371"/>
                    </a:cubicBezTo>
                    <a:cubicBezTo>
                      <a:pt x="1770" y="625"/>
                      <a:pt x="1333" y="1051"/>
                      <a:pt x="994" y="1549"/>
                    </a:cubicBezTo>
                    <a:cubicBezTo>
                      <a:pt x="822" y="1796"/>
                      <a:pt x="673" y="2059"/>
                      <a:pt x="546" y="2312"/>
                    </a:cubicBezTo>
                    <a:cubicBezTo>
                      <a:pt x="420" y="2565"/>
                      <a:pt x="314" y="2809"/>
                      <a:pt x="235" y="3022"/>
                    </a:cubicBezTo>
                    <a:cubicBezTo>
                      <a:pt x="156" y="3235"/>
                      <a:pt x="95" y="3415"/>
                      <a:pt x="58" y="3542"/>
                    </a:cubicBezTo>
                    <a:cubicBezTo>
                      <a:pt x="20" y="3670"/>
                      <a:pt x="0" y="3743"/>
                      <a:pt x="0" y="3743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0" name="CustomShape 50"/>
              <p:cNvSpPr/>
              <p:nvPr/>
            </p:nvSpPr>
            <p:spPr>
              <a:xfrm flipH="1">
                <a:off x="6116040" y="3376800"/>
                <a:ext cx="1449360" cy="1061640"/>
              </a:xfrm>
              <a:custGeom>
                <a:avLst/>
                <a:gdLst/>
                <a:ahLst/>
                <a:rect l="l" t="t" r="r" b="b"/>
                <a:pathLst>
                  <a:path w="1437768" h="1053204">
                    <a:moveTo>
                      <a:pt x="0" y="0"/>
                    </a:moveTo>
                    <a:lnTo>
                      <a:pt x="0" y="1053204"/>
                    </a:lnTo>
                    <a:lnTo>
                      <a:pt x="5173" y="1052763"/>
                    </a:lnTo>
                    <a:cubicBezTo>
                      <a:pt x="423313" y="1007912"/>
                      <a:pt x="753197" y="899607"/>
                      <a:pt x="974665" y="790362"/>
                    </a:cubicBezTo>
                    <a:cubicBezTo>
                      <a:pt x="1091576" y="732692"/>
                      <a:pt x="1224994" y="677783"/>
                      <a:pt x="1359360" y="627859"/>
                    </a:cubicBezTo>
                    <a:lnTo>
                      <a:pt x="1437768" y="600119"/>
                    </a:lnTo>
                    <a:lnTo>
                      <a:pt x="1437768" y="155999"/>
                    </a:lnTo>
                    <a:lnTo>
                      <a:pt x="1378938" y="138557"/>
                    </a:lnTo>
                    <a:cubicBezTo>
                      <a:pt x="1168261" y="73395"/>
                      <a:pt x="808438" y="149738"/>
                      <a:pt x="698415" y="147814"/>
                    </a:cubicBezTo>
                    <a:cubicBezTo>
                      <a:pt x="588485" y="145981"/>
                      <a:pt x="250979" y="64139"/>
                      <a:pt x="66475" y="11990"/>
                    </a:cubicBezTo>
                    <a:cubicBezTo>
                      <a:pt x="54938" y="8737"/>
                      <a:pt x="40437" y="5745"/>
                      <a:pt x="23375" y="3000"/>
                    </a:cubicBez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1" name="CustomShape 51"/>
              <p:cNvSpPr/>
              <p:nvPr/>
            </p:nvSpPr>
            <p:spPr>
              <a:xfrm flipH="1">
                <a:off x="6116040" y="2944800"/>
                <a:ext cx="1449360" cy="587880"/>
              </a:xfrm>
              <a:custGeom>
                <a:avLst/>
                <a:gdLst/>
                <a:ahLst/>
                <a:rect l="l" t="t" r="r" b="b"/>
                <a:pathLst>
                  <a:path w="1437768" h="583334">
                    <a:moveTo>
                      <a:pt x="0" y="0"/>
                    </a:moveTo>
                    <a:lnTo>
                      <a:pt x="0" y="427547"/>
                    </a:lnTo>
                    <a:lnTo>
                      <a:pt x="24088" y="430638"/>
                    </a:lnTo>
                    <a:cubicBezTo>
                      <a:pt x="41154" y="433383"/>
                      <a:pt x="55658" y="436375"/>
                      <a:pt x="67198" y="439629"/>
                    </a:cubicBezTo>
                    <a:cubicBezTo>
                      <a:pt x="251745" y="491778"/>
                      <a:pt x="589329" y="573623"/>
                      <a:pt x="699286" y="575456"/>
                    </a:cubicBezTo>
                    <a:cubicBezTo>
                      <a:pt x="809334" y="577381"/>
                      <a:pt x="1169240" y="501035"/>
                      <a:pt x="1379967" y="566200"/>
                    </a:cubicBezTo>
                    <a:lnTo>
                      <a:pt x="1437768" y="583334"/>
                    </a:lnTo>
                    <a:lnTo>
                      <a:pt x="1437768" y="418655"/>
                    </a:lnTo>
                    <a:lnTo>
                      <a:pt x="1423600" y="413416"/>
                    </a:lnTo>
                    <a:cubicBezTo>
                      <a:pt x="1059606" y="276856"/>
                      <a:pt x="616275" y="89135"/>
                      <a:pt x="95805" y="9906"/>
                    </a:cubicBez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2" name="CustomShape 52"/>
              <p:cNvSpPr/>
              <p:nvPr/>
            </p:nvSpPr>
            <p:spPr>
              <a:xfrm flipH="1">
                <a:off x="7513920" y="3783600"/>
                <a:ext cx="50760" cy="3600"/>
              </a:xfrm>
              <a:custGeom>
                <a:avLst/>
                <a:gdLst/>
                <a:ahLst/>
                <a:rect l="l" t="t" r="r" b="b"/>
                <a:pathLst>
                  <a:path w="50841" h="3955">
                    <a:moveTo>
                      <a:pt x="0" y="0"/>
                    </a:moveTo>
                    <a:lnTo>
                      <a:pt x="0" y="3955"/>
                    </a:lnTo>
                    <a:lnTo>
                      <a:pt x="1416" y="3941"/>
                    </a:lnTo>
                    <a:cubicBezTo>
                      <a:pt x="32835" y="3389"/>
                      <a:pt x="50841" y="3113"/>
                      <a:pt x="50841" y="3113"/>
                    </a:cubicBezTo>
                    <a:cubicBezTo>
                      <a:pt x="50841" y="3113"/>
                      <a:pt x="32927" y="2010"/>
                      <a:pt x="1508" y="78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33" name="Group 53"/>
            <p:cNvGrpSpPr/>
            <p:nvPr/>
          </p:nvGrpSpPr>
          <p:grpSpPr>
            <a:xfrm>
              <a:off x="3831480" y="2875320"/>
              <a:ext cx="1730880" cy="1646640"/>
              <a:chOff x="3831480" y="2875320"/>
              <a:chExt cx="1730880" cy="1646640"/>
            </a:xfrm>
          </p:grpSpPr>
          <p:sp>
            <p:nvSpPr>
              <p:cNvPr id="1534" name="CustomShape 54"/>
              <p:cNvSpPr/>
              <p:nvPr/>
            </p:nvSpPr>
            <p:spPr>
              <a:xfrm flipH="1">
                <a:off x="3831480" y="2977560"/>
                <a:ext cx="638640" cy="1452960"/>
              </a:xfrm>
              <a:custGeom>
                <a:avLst/>
                <a:gdLst/>
                <a:ahLst/>
                <a:rect l="l" t="t" r="r" b="b"/>
                <a:pathLst>
                  <a:path w="6902" h="15700">
                    <a:moveTo>
                      <a:pt x="1929" y="8250"/>
                    </a:moveTo>
                    <a:lnTo>
                      <a:pt x="1929" y="7336"/>
                    </a:lnTo>
                    <a:cubicBezTo>
                      <a:pt x="2924" y="1652"/>
                      <a:pt x="6902" y="129"/>
                      <a:pt x="6902" y="129"/>
                    </a:cubicBezTo>
                    <a:cubicBezTo>
                      <a:pt x="6856" y="105"/>
                      <a:pt x="6808" y="84"/>
                      <a:pt x="6761" y="64"/>
                    </a:cubicBezTo>
                    <a:cubicBezTo>
                      <a:pt x="6255" y="0"/>
                      <a:pt x="5395" y="161"/>
                      <a:pt x="4061" y="1177"/>
                    </a:cubicBezTo>
                    <a:cubicBezTo>
                      <a:pt x="1617" y="3040"/>
                      <a:pt x="0" y="6523"/>
                      <a:pt x="91" y="7459"/>
                    </a:cubicBezTo>
                    <a:cubicBezTo>
                      <a:pt x="91" y="7459"/>
                      <a:pt x="40" y="14663"/>
                      <a:pt x="5542" y="15700"/>
                    </a:cubicBezTo>
                    <a:cubicBezTo>
                      <a:pt x="2517" y="13954"/>
                      <a:pt x="1929" y="8250"/>
                      <a:pt x="1929" y="8250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5" name="CustomShape 55"/>
              <p:cNvSpPr/>
              <p:nvPr/>
            </p:nvSpPr>
            <p:spPr>
              <a:xfrm flipH="1">
                <a:off x="4754880" y="3690000"/>
                <a:ext cx="1080" cy="4320"/>
              </a:xfrm>
              <a:custGeom>
                <a:avLst/>
                <a:gdLst/>
                <a:ahLst/>
                <a:rect l="l" t="t" r="r" b="b"/>
                <a:pathLst>
                  <a:path w="23" h="37">
                    <a:moveTo>
                      <a:pt x="23" y="0"/>
                    </a:moveTo>
                    <a:cubicBezTo>
                      <a:pt x="7" y="20"/>
                      <a:pt x="0" y="37"/>
                      <a:pt x="0" y="37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a191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6" name="CustomShape 56"/>
              <p:cNvSpPr/>
              <p:nvPr/>
            </p:nvSpPr>
            <p:spPr>
              <a:xfrm flipH="1">
                <a:off x="3843360" y="2875320"/>
                <a:ext cx="911160" cy="1646640"/>
              </a:xfrm>
              <a:custGeom>
                <a:avLst/>
                <a:gdLst/>
                <a:ahLst/>
                <a:rect l="l" t="t" r="r" b="b"/>
                <a:pathLst>
                  <a:path w="9844" h="17796">
                    <a:moveTo>
                      <a:pt x="3174" y="8561"/>
                    </a:moveTo>
                    <a:cubicBezTo>
                      <a:pt x="3083" y="7625"/>
                      <a:pt x="4700" y="4142"/>
                      <a:pt x="7144" y="2279"/>
                    </a:cubicBezTo>
                    <a:cubicBezTo>
                      <a:pt x="8478" y="1263"/>
                      <a:pt x="9338" y="1102"/>
                      <a:pt x="9844" y="1166"/>
                    </a:cubicBezTo>
                    <a:cubicBezTo>
                      <a:pt x="7099" y="0"/>
                      <a:pt x="3500" y="5424"/>
                      <a:pt x="2962" y="6063"/>
                    </a:cubicBezTo>
                    <a:cubicBezTo>
                      <a:pt x="2414" y="6713"/>
                      <a:pt x="424" y="8113"/>
                      <a:pt x="424" y="8113"/>
                    </a:cubicBezTo>
                    <a:lnTo>
                      <a:pt x="0" y="8807"/>
                    </a:lnTo>
                    <a:cubicBezTo>
                      <a:pt x="114" y="8669"/>
                      <a:pt x="720" y="8402"/>
                      <a:pt x="3185" y="12782"/>
                    </a:cubicBezTo>
                    <a:cubicBezTo>
                      <a:pt x="6006" y="17796"/>
                      <a:pt x="8625" y="16802"/>
                      <a:pt x="8625" y="16802"/>
                    </a:cubicBezTo>
                    <a:cubicBezTo>
                      <a:pt x="3123" y="15765"/>
                      <a:pt x="3174" y="8561"/>
                      <a:pt x="3174" y="8561"/>
                    </a:cubicBezTo>
                  </a:path>
                </a:pathLst>
              </a:custGeom>
              <a:solidFill>
                <a:srgbClr val="80818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7" name="CustomShape 57"/>
              <p:cNvSpPr/>
              <p:nvPr/>
            </p:nvSpPr>
            <p:spPr>
              <a:xfrm flipH="1">
                <a:off x="4731480" y="3331800"/>
                <a:ext cx="830880" cy="663120"/>
              </a:xfrm>
              <a:custGeom>
                <a:avLst/>
                <a:gdLst/>
                <a:ahLst/>
                <a:rect l="l" t="t" r="r" b="b"/>
                <a:pathLst>
                  <a:path w="824480" h="658183">
                    <a:moveTo>
                      <a:pt x="30099" y="0"/>
                    </a:moveTo>
                    <a:cubicBezTo>
                      <a:pt x="30099" y="0"/>
                      <a:pt x="24500" y="2797"/>
                      <a:pt x="15549" y="6614"/>
                    </a:cubicBezTo>
                    <a:lnTo>
                      <a:pt x="0" y="12327"/>
                    </a:lnTo>
                    <a:lnTo>
                      <a:pt x="0" y="639192"/>
                    </a:lnTo>
                    <a:lnTo>
                      <a:pt x="39437" y="653765"/>
                    </a:lnTo>
                    <a:cubicBezTo>
                      <a:pt x="75378" y="662677"/>
                      <a:pt x="95325" y="655351"/>
                      <a:pt x="95325" y="655351"/>
                    </a:cubicBezTo>
                    <a:cubicBezTo>
                      <a:pt x="69234" y="603261"/>
                      <a:pt x="153110" y="566027"/>
                      <a:pt x="153110" y="566027"/>
                    </a:cubicBezTo>
                    <a:lnTo>
                      <a:pt x="229636" y="605095"/>
                    </a:lnTo>
                    <a:cubicBezTo>
                      <a:pt x="220265" y="578958"/>
                      <a:pt x="289258" y="510176"/>
                      <a:pt x="289258" y="510176"/>
                    </a:cubicBezTo>
                    <a:cubicBezTo>
                      <a:pt x="320952" y="510176"/>
                      <a:pt x="390037" y="567861"/>
                      <a:pt x="386270" y="549244"/>
                    </a:cubicBezTo>
                    <a:cubicBezTo>
                      <a:pt x="382504" y="530627"/>
                      <a:pt x="397478" y="452400"/>
                      <a:pt x="425406" y="452400"/>
                    </a:cubicBezTo>
                    <a:cubicBezTo>
                      <a:pt x="453426" y="452400"/>
                      <a:pt x="513048" y="502656"/>
                      <a:pt x="513048" y="502656"/>
                    </a:cubicBezTo>
                    <a:cubicBezTo>
                      <a:pt x="513048" y="476611"/>
                      <a:pt x="546672" y="417092"/>
                      <a:pt x="546672" y="417092"/>
                    </a:cubicBezTo>
                    <a:cubicBezTo>
                      <a:pt x="585807" y="411498"/>
                      <a:pt x="649196" y="463588"/>
                      <a:pt x="649196" y="463588"/>
                    </a:cubicBezTo>
                    <a:cubicBezTo>
                      <a:pt x="654800" y="420760"/>
                      <a:pt x="746209" y="400309"/>
                      <a:pt x="746209" y="400309"/>
                    </a:cubicBezTo>
                    <a:cubicBezTo>
                      <a:pt x="746209" y="400309"/>
                      <a:pt x="783507" y="444971"/>
                      <a:pt x="790948" y="424520"/>
                    </a:cubicBezTo>
                    <a:cubicBezTo>
                      <a:pt x="798390" y="403977"/>
                      <a:pt x="824480" y="361241"/>
                      <a:pt x="824480" y="361241"/>
                    </a:cubicBezTo>
                    <a:lnTo>
                      <a:pt x="813364" y="284848"/>
                    </a:lnTo>
                    <a:cubicBezTo>
                      <a:pt x="813364" y="284848"/>
                      <a:pt x="789111" y="240185"/>
                      <a:pt x="775974" y="251374"/>
                    </a:cubicBezTo>
                    <a:cubicBezTo>
                      <a:pt x="762929" y="262562"/>
                      <a:pt x="695773" y="281179"/>
                      <a:pt x="660404" y="262562"/>
                    </a:cubicBezTo>
                    <a:cubicBezTo>
                      <a:pt x="624943" y="243945"/>
                      <a:pt x="636151" y="206712"/>
                      <a:pt x="636151" y="206712"/>
                    </a:cubicBezTo>
                    <a:cubicBezTo>
                      <a:pt x="636151" y="206712"/>
                      <a:pt x="570833" y="249540"/>
                      <a:pt x="537301" y="234591"/>
                    </a:cubicBezTo>
                    <a:cubicBezTo>
                      <a:pt x="503769" y="219734"/>
                      <a:pt x="507444" y="158289"/>
                      <a:pt x="507444" y="158289"/>
                    </a:cubicBezTo>
                    <a:cubicBezTo>
                      <a:pt x="507444" y="158289"/>
                      <a:pt x="444055" y="204786"/>
                      <a:pt x="406757" y="191763"/>
                    </a:cubicBezTo>
                    <a:cubicBezTo>
                      <a:pt x="369459" y="178740"/>
                      <a:pt x="345205" y="109867"/>
                      <a:pt x="345205" y="109867"/>
                    </a:cubicBezTo>
                    <a:cubicBezTo>
                      <a:pt x="345205" y="109867"/>
                      <a:pt x="278142" y="165718"/>
                      <a:pt x="250122" y="147101"/>
                    </a:cubicBezTo>
                    <a:cubicBezTo>
                      <a:pt x="222103" y="128484"/>
                      <a:pt x="188571" y="63279"/>
                      <a:pt x="188571" y="63279"/>
                    </a:cubicBezTo>
                    <a:cubicBezTo>
                      <a:pt x="188571" y="63279"/>
                      <a:pt x="125182" y="113627"/>
                      <a:pt x="91558" y="98679"/>
                    </a:cubicBezTo>
                    <a:cubicBezTo>
                      <a:pt x="58027" y="83822"/>
                      <a:pt x="30099" y="0"/>
                      <a:pt x="30099" y="0"/>
                    </a:cubicBezTo>
                    <a:close/>
                  </a:path>
                </a:pathLst>
              </a:custGeom>
              <a:solidFill>
                <a:srgbClr val="a4932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8" name="CustomShape 58"/>
              <p:cNvSpPr/>
              <p:nvPr/>
            </p:nvSpPr>
            <p:spPr>
              <a:xfrm flipH="1">
                <a:off x="4455360" y="3533040"/>
                <a:ext cx="1106280" cy="449280"/>
              </a:xfrm>
              <a:custGeom>
                <a:avLst/>
                <a:gdLst/>
                <a:ahLst/>
                <a:rect l="l" t="t" r="r" b="b"/>
                <a:pathLst>
                  <a:path w="1097740" h="446122">
                    <a:moveTo>
                      <a:pt x="0" y="0"/>
                    </a:moveTo>
                    <a:lnTo>
                      <a:pt x="0" y="446122"/>
                    </a:lnTo>
                    <a:lnTo>
                      <a:pt x="124984" y="401903"/>
                    </a:lnTo>
                    <a:cubicBezTo>
                      <a:pt x="453539" y="290945"/>
                      <a:pt x="739387" y="218091"/>
                      <a:pt x="739387" y="218091"/>
                    </a:cubicBezTo>
                    <a:cubicBezTo>
                      <a:pt x="739387" y="218091"/>
                      <a:pt x="1097740" y="178316"/>
                      <a:pt x="1097740" y="148530"/>
                    </a:cubicBezTo>
                    <a:cubicBezTo>
                      <a:pt x="1097740" y="143856"/>
                      <a:pt x="1095536" y="138999"/>
                      <a:pt x="1091679" y="134233"/>
                    </a:cubicBezTo>
                    <a:cubicBezTo>
                      <a:pt x="1074505" y="137716"/>
                      <a:pt x="1053750" y="140923"/>
                      <a:pt x="1029229" y="145322"/>
                    </a:cubicBezTo>
                    <a:cubicBezTo>
                      <a:pt x="945380" y="160170"/>
                      <a:pt x="749673" y="141565"/>
                      <a:pt x="684375" y="154579"/>
                    </a:cubicBezTo>
                    <a:cubicBezTo>
                      <a:pt x="627240" y="165966"/>
                      <a:pt x="264732" y="76241"/>
                      <a:pt x="33861" y="10040"/>
                    </a:cubicBez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9" name="CustomShape 59"/>
              <p:cNvSpPr/>
              <p:nvPr/>
            </p:nvSpPr>
            <p:spPr>
              <a:xfrm flipH="1">
                <a:off x="4460760" y="3365640"/>
                <a:ext cx="1101600" cy="323280"/>
              </a:xfrm>
              <a:custGeom>
                <a:avLst/>
                <a:gdLst/>
                <a:ahLst/>
                <a:rect l="l" t="t" r="r" b="b"/>
                <a:pathLst>
                  <a:path w="1092974" h="320842">
                    <a:moveTo>
                      <a:pt x="0" y="0"/>
                    </a:moveTo>
                    <a:lnTo>
                      <a:pt x="0" y="164964"/>
                    </a:lnTo>
                    <a:lnTo>
                      <a:pt x="34910" y="175313"/>
                    </a:lnTo>
                    <a:cubicBezTo>
                      <a:pt x="265835" y="241516"/>
                      <a:pt x="628428" y="331244"/>
                      <a:pt x="685576" y="319857"/>
                    </a:cubicBezTo>
                    <a:cubicBezTo>
                      <a:pt x="750888" y="306842"/>
                      <a:pt x="946642" y="325447"/>
                      <a:pt x="1030510" y="310600"/>
                    </a:cubicBezTo>
                    <a:cubicBezTo>
                      <a:pt x="1055036" y="306201"/>
                      <a:pt x="1075796" y="302993"/>
                      <a:pt x="1092974" y="299510"/>
                    </a:cubicBezTo>
                    <a:cubicBezTo>
                      <a:pt x="1072214" y="273664"/>
                      <a:pt x="997440" y="247727"/>
                      <a:pt x="879951" y="239295"/>
                    </a:cubicBezTo>
                    <a:cubicBezTo>
                      <a:pt x="758019" y="230634"/>
                      <a:pt x="613229" y="218113"/>
                      <a:pt x="188719" y="68743"/>
                    </a:cubicBez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40" name="Line 60"/>
            <p:cNvSpPr/>
            <p:nvPr/>
          </p:nvSpPr>
          <p:spPr>
            <a:xfrm>
              <a:off x="10501920" y="4400640"/>
              <a:ext cx="360" cy="7380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1" name="Line 61"/>
            <p:cNvSpPr/>
            <p:nvPr/>
          </p:nvSpPr>
          <p:spPr>
            <a:xfrm>
              <a:off x="8615520" y="4521960"/>
              <a:ext cx="360" cy="61668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2" name="Line 62"/>
            <p:cNvSpPr/>
            <p:nvPr/>
          </p:nvSpPr>
          <p:spPr>
            <a:xfrm>
              <a:off x="6849720" y="4426920"/>
              <a:ext cx="360" cy="71172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3" name="Line 63"/>
            <p:cNvSpPr/>
            <p:nvPr/>
          </p:nvSpPr>
          <p:spPr>
            <a:xfrm>
              <a:off x="5007240" y="3959280"/>
              <a:ext cx="360" cy="117936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4" name="CustomShape 64"/>
            <p:cNvSpPr/>
            <p:nvPr/>
          </p:nvSpPr>
          <p:spPr>
            <a:xfrm>
              <a:off x="10013760" y="4956120"/>
              <a:ext cx="1032120" cy="1186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fr-FR" sz="3600" spc="-1" strike="noStrike">
                  <a:solidFill>
                    <a:srgbClr val="08cf96"/>
                  </a:solidFill>
                  <a:latin typeface="Calibri"/>
                </a:rPr>
                <a:t>33%</a:t>
              </a:r>
              <a:endParaRPr b="0" lang="fr-FR" sz="3600" spc="-1" strike="noStrike">
                <a:latin typeface="Arial"/>
              </a:endParaRPr>
            </a:p>
          </p:txBody>
        </p:sp>
        <p:sp>
          <p:nvSpPr>
            <p:cNvPr id="1545" name="CustomShape 65"/>
            <p:cNvSpPr/>
            <p:nvPr/>
          </p:nvSpPr>
          <p:spPr>
            <a:xfrm>
              <a:off x="8138160" y="4956120"/>
              <a:ext cx="1032120" cy="1186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fr-FR" sz="3600" spc="-1" strike="noStrike">
                  <a:solidFill>
                    <a:srgbClr val="fdef54"/>
                  </a:solidFill>
                  <a:latin typeface="Calibri"/>
                </a:rPr>
                <a:t>19%</a:t>
              </a:r>
              <a:endParaRPr b="0" lang="fr-FR" sz="3600" spc="-1" strike="noStrike">
                <a:latin typeface="Arial"/>
              </a:endParaRPr>
            </a:p>
          </p:txBody>
        </p:sp>
        <p:sp>
          <p:nvSpPr>
            <p:cNvPr id="1546" name="CustomShape 66"/>
            <p:cNvSpPr/>
            <p:nvPr/>
          </p:nvSpPr>
          <p:spPr>
            <a:xfrm>
              <a:off x="6366960" y="4956120"/>
              <a:ext cx="1032120" cy="1186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fr-FR" sz="3600" spc="-1" strike="noStrike">
                  <a:solidFill>
                    <a:srgbClr val="3598fe"/>
                  </a:solidFill>
                  <a:latin typeface="Calibri"/>
                </a:rPr>
                <a:t>29%</a:t>
              </a:r>
              <a:endParaRPr b="0" lang="fr-FR" sz="3600" spc="-1" strike="noStrike">
                <a:latin typeface="Arial"/>
              </a:endParaRPr>
            </a:p>
          </p:txBody>
        </p:sp>
        <p:sp>
          <p:nvSpPr>
            <p:cNvPr id="1547" name="CustomShape 67"/>
            <p:cNvSpPr/>
            <p:nvPr/>
          </p:nvSpPr>
          <p:spPr>
            <a:xfrm>
              <a:off x="4509000" y="4956120"/>
              <a:ext cx="1032120" cy="1186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fr-FR" sz="3600" spc="-1" strike="noStrike">
                  <a:solidFill>
                    <a:srgbClr val="ef3c77"/>
                  </a:solidFill>
                  <a:latin typeface="Calibri"/>
                </a:rPr>
                <a:t>19%</a:t>
              </a:r>
              <a:endParaRPr b="0" lang="fr-FR" sz="3600" spc="-1" strike="noStrike">
                <a:latin typeface="Arial"/>
              </a:endParaRPr>
            </a:p>
          </p:txBody>
        </p:sp>
      </p:grpSp>
      <p:sp>
        <p:nvSpPr>
          <p:cNvPr id="1548" name="CustomShape 68"/>
          <p:cNvSpPr/>
          <p:nvPr/>
        </p:nvSpPr>
        <p:spPr>
          <a:xfrm>
            <a:off x="514800" y="4449240"/>
            <a:ext cx="630720" cy="304560"/>
          </a:xfrm>
          <a:custGeom>
            <a:avLst/>
            <a:gdLst/>
            <a:ahLst/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9" name="CustomShape 69"/>
          <p:cNvSpPr/>
          <p:nvPr/>
        </p:nvSpPr>
        <p:spPr>
          <a:xfrm>
            <a:off x="514800" y="4866840"/>
            <a:ext cx="630720" cy="304560"/>
          </a:xfrm>
          <a:custGeom>
            <a:avLst/>
            <a:gdLst/>
            <a:ahLst/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0" name="CustomShape 70"/>
          <p:cNvSpPr/>
          <p:nvPr/>
        </p:nvSpPr>
        <p:spPr>
          <a:xfrm>
            <a:off x="514800" y="5284440"/>
            <a:ext cx="630720" cy="304560"/>
          </a:xfrm>
          <a:custGeom>
            <a:avLst/>
            <a:gdLst/>
            <a:ahLst/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1" name="CustomShape 71"/>
          <p:cNvSpPr/>
          <p:nvPr/>
        </p:nvSpPr>
        <p:spPr>
          <a:xfrm>
            <a:off x="514800" y="5702400"/>
            <a:ext cx="630720" cy="304560"/>
          </a:xfrm>
          <a:custGeom>
            <a:avLst/>
            <a:gdLst/>
            <a:ahLst/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2" name="CustomShape 72"/>
          <p:cNvSpPr/>
          <p:nvPr/>
        </p:nvSpPr>
        <p:spPr>
          <a:xfrm>
            <a:off x="1260360" y="4402440"/>
            <a:ext cx="82584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Retail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53" name="CustomShape 73"/>
          <p:cNvSpPr/>
          <p:nvPr/>
        </p:nvSpPr>
        <p:spPr>
          <a:xfrm>
            <a:off x="1224720" y="4825440"/>
            <a:ext cx="13575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Wholesale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54" name="CustomShape 74"/>
          <p:cNvSpPr/>
          <p:nvPr/>
        </p:nvSpPr>
        <p:spPr>
          <a:xfrm>
            <a:off x="1207800" y="5248800"/>
            <a:ext cx="13989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Processing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55" name="CustomShape 75"/>
          <p:cNvSpPr/>
          <p:nvPr/>
        </p:nvSpPr>
        <p:spPr>
          <a:xfrm>
            <a:off x="1249920" y="5671800"/>
            <a:ext cx="97524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Fishing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56" name="CustomShape 76"/>
          <p:cNvSpPr/>
          <p:nvPr/>
        </p:nvSpPr>
        <p:spPr>
          <a:xfrm>
            <a:off x="324720" y="3083400"/>
            <a:ext cx="31698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 cap="all">
                <a:solidFill>
                  <a:srgbClr val="ffffff"/>
                </a:solidFill>
                <a:latin typeface="Arial"/>
              </a:rPr>
              <a:t>Share of each cost item in processing of cod fillets in Iceland: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57" name="CustomShape 77"/>
          <p:cNvSpPr/>
          <p:nvPr/>
        </p:nvSpPr>
        <p:spPr>
          <a:xfrm>
            <a:off x="324720" y="2081880"/>
            <a:ext cx="2601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(example)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fr-FR" sz="4800" spc="-1" strike="noStrike">
                <a:solidFill>
                  <a:srgbClr val="08cf96"/>
                </a:solidFill>
                <a:latin typeface="Calibri"/>
              </a:rPr>
              <a:t>SmartArt</a:t>
            </a:r>
            <a:r>
              <a:rPr b="1" lang="fr-FR" sz="4800" spc="-1" strike="noStrike">
                <a:solidFill>
                  <a:srgbClr val="ffffff"/>
                </a:solidFill>
                <a:latin typeface="Calibri"/>
              </a:rPr>
              <a:t> graphics are very easy-to-use and so effective!</a:t>
            </a:r>
            <a:endParaRPr b="0" lang="fr-FR" sz="4800" spc="-1" strike="noStrike">
              <a:solidFill>
                <a:srgbClr val="25252b"/>
              </a:solidFill>
              <a:latin typeface="Calibri"/>
            </a:endParaRPr>
          </a:p>
        </p:txBody>
      </p:sp>
      <p:grpSp>
        <p:nvGrpSpPr>
          <p:cNvPr id="1559" name="Group 2"/>
          <p:cNvGrpSpPr/>
          <p:nvPr/>
        </p:nvGrpSpPr>
        <p:grpSpPr>
          <a:xfrm>
            <a:off x="1407240" y="2133720"/>
            <a:ext cx="4043160" cy="4043160"/>
            <a:chOff x="1407240" y="2133720"/>
            <a:chExt cx="4043160" cy="4043160"/>
          </a:xfrm>
        </p:grpSpPr>
        <p:sp>
          <p:nvSpPr>
            <p:cNvPr id="1560" name="CustomShape 3"/>
            <p:cNvSpPr/>
            <p:nvPr/>
          </p:nvSpPr>
          <p:spPr>
            <a:xfrm>
              <a:off x="2418120" y="2133720"/>
              <a:ext cx="2021400" cy="2021400"/>
            </a:xfrm>
            <a:prstGeom prst="triangle">
              <a:avLst>
                <a:gd name="adj" fmla="val 5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95400" rIns="95400" tIns="95400" bIns="95400" anchor="ctr">
              <a:noAutofit/>
            </a:bodyPr>
            <a:p>
              <a:pPr algn="ctr">
                <a:lnSpc>
                  <a:spcPct val="90000"/>
                </a:lnSpc>
                <a:spcAft>
                  <a:spcPts val="876"/>
                </a:spcAft>
              </a:pPr>
              <a:r>
                <a:rPr b="0" lang="fr-FR" sz="2500" spc="-1" strike="noStrike">
                  <a:solidFill>
                    <a:srgbClr val="25252b"/>
                  </a:solidFill>
                  <a:latin typeface="Calibri"/>
                </a:rPr>
                <a:t>Lorem</a:t>
              </a:r>
              <a:endParaRPr b="0" lang="fr-FR" sz="2500" spc="-1" strike="noStrike">
                <a:latin typeface="Arial"/>
              </a:endParaRPr>
            </a:p>
          </p:txBody>
        </p:sp>
        <p:sp>
          <p:nvSpPr>
            <p:cNvPr id="1561" name="CustomShape 4"/>
            <p:cNvSpPr/>
            <p:nvPr/>
          </p:nvSpPr>
          <p:spPr>
            <a:xfrm>
              <a:off x="1407240" y="4155120"/>
              <a:ext cx="2021400" cy="2021400"/>
            </a:xfrm>
            <a:prstGeom prst="triangle">
              <a:avLst>
                <a:gd name="adj" fmla="val 5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95400" rIns="95400" tIns="95400" bIns="95400" anchor="ctr">
              <a:noAutofit/>
            </a:bodyPr>
            <a:p>
              <a:pPr algn="ctr">
                <a:lnSpc>
                  <a:spcPct val="90000"/>
                </a:lnSpc>
                <a:spcAft>
                  <a:spcPts val="876"/>
                </a:spcAft>
              </a:pPr>
              <a:r>
                <a:rPr b="0" lang="fr-FR" sz="2500" spc="-1" strike="noStrike">
                  <a:solidFill>
                    <a:srgbClr val="ffffff"/>
                  </a:solidFill>
                  <a:latin typeface="Calibri"/>
                </a:rPr>
                <a:t>Lorem</a:t>
              </a:r>
              <a:endParaRPr b="0" lang="fr-FR" sz="2500" spc="-1" strike="noStrike">
                <a:latin typeface="Arial"/>
              </a:endParaRPr>
            </a:p>
          </p:txBody>
        </p:sp>
        <p:sp>
          <p:nvSpPr>
            <p:cNvPr id="1562" name="CustomShape 5"/>
            <p:cNvSpPr/>
            <p:nvPr/>
          </p:nvSpPr>
          <p:spPr>
            <a:xfrm rot="10800000">
              <a:off x="2418480" y="4155480"/>
              <a:ext cx="2021400" cy="20214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95400" rIns="95400" tIns="95400" bIns="95400" anchor="ctr" rot="10800000">
              <a:noAutofit/>
            </a:bodyPr>
            <a:p>
              <a:pPr algn="ctr">
                <a:lnSpc>
                  <a:spcPct val="90000"/>
                </a:lnSpc>
                <a:spcAft>
                  <a:spcPts val="876"/>
                </a:spcAft>
              </a:pPr>
              <a:r>
                <a:rPr b="0" lang="fr-FR" sz="2500" spc="-1" strike="noStrike">
                  <a:solidFill>
                    <a:srgbClr val="ffffff"/>
                  </a:solidFill>
                  <a:latin typeface="Calibri"/>
                </a:rPr>
                <a:t>Lorem</a:t>
              </a:r>
              <a:endParaRPr b="0" lang="fr-FR" sz="2500" spc="-1" strike="noStrike">
                <a:latin typeface="Arial"/>
              </a:endParaRPr>
            </a:p>
          </p:txBody>
        </p:sp>
        <p:sp>
          <p:nvSpPr>
            <p:cNvPr id="1563" name="CustomShape 6"/>
            <p:cNvSpPr/>
            <p:nvPr/>
          </p:nvSpPr>
          <p:spPr>
            <a:xfrm>
              <a:off x="3429000" y="4155120"/>
              <a:ext cx="2021400" cy="2021400"/>
            </a:xfrm>
            <a:prstGeom prst="triangle">
              <a:avLst>
                <a:gd name="adj" fmla="val 5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95400" rIns="95400" tIns="95400" bIns="95400" anchor="ctr">
              <a:noAutofit/>
            </a:bodyPr>
            <a:p>
              <a:pPr algn="ctr">
                <a:lnSpc>
                  <a:spcPct val="90000"/>
                </a:lnSpc>
                <a:spcAft>
                  <a:spcPts val="876"/>
                </a:spcAft>
              </a:pPr>
              <a:r>
                <a:rPr b="0" lang="fr-FR" sz="2500" spc="-1" strike="noStrike">
                  <a:solidFill>
                    <a:srgbClr val="ffffff"/>
                  </a:solidFill>
                  <a:latin typeface="Calibri"/>
                </a:rPr>
                <a:t>Lorem</a:t>
              </a:r>
              <a:endParaRPr b="0" lang="fr-FR" sz="2500" spc="-1" strike="noStrike">
                <a:latin typeface="Arial"/>
              </a:endParaRPr>
            </a:p>
          </p:txBody>
        </p:sp>
      </p:grpSp>
      <p:grpSp>
        <p:nvGrpSpPr>
          <p:cNvPr id="1564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565" name="TextShape 8"/>
          <p:cNvSpPr txBox="1"/>
          <p:nvPr/>
        </p:nvSpPr>
        <p:spPr>
          <a:xfrm>
            <a:off x="6172200" y="2133000"/>
            <a:ext cx="5181120" cy="4043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Lorem ipsum dolor sit amet, duis eu. Metus tortor. Eu ut lorem, est sodales amet.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Maecenas nam mattis, condimentum semper tristique. Morbi sed diam.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Lorem ipsum dolor sit amet, consectetur adipiscing elit, sed do eiusmod tempor incididunt.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66" name="TextShape 9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567" name="TextShape 10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568" name="TextShape 1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D819710-7566-4170-B4A0-0A1E0287B186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24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Calibri"/>
              </a:rPr>
              <a:t>Use simple and clear </a:t>
            </a:r>
            <a:r>
              <a:rPr b="1" lang="fr-FR" sz="4800" spc="-1" strike="noStrike">
                <a:solidFill>
                  <a:srgbClr val="08cf96"/>
                </a:solidFill>
                <a:latin typeface="Calibri"/>
              </a:rPr>
              <a:t>charts</a:t>
            </a:r>
            <a:r>
              <a:rPr b="1" lang="fr-FR" sz="4800" spc="-1" strike="noStrike">
                <a:solidFill>
                  <a:srgbClr val="ffffff"/>
                </a:solidFill>
                <a:latin typeface="Calibri"/>
              </a:rPr>
              <a:t> to make information easier to visualize</a:t>
            </a:r>
            <a:endParaRPr b="0" lang="fr-FR" sz="4800" spc="-1" strike="noStrike">
              <a:solidFill>
                <a:srgbClr val="25252b"/>
              </a:solidFill>
              <a:latin typeface="Calibri"/>
            </a:endParaRPr>
          </a:p>
        </p:txBody>
      </p:sp>
      <p:graphicFrame>
        <p:nvGraphicFramePr>
          <p:cNvPr id="1570" name="Content Placeholder 7"/>
          <p:cNvGraphicFramePr/>
          <p:nvPr/>
        </p:nvGraphicFramePr>
        <p:xfrm>
          <a:off x="838080" y="2133720"/>
          <a:ext cx="5181120" cy="404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571" name="TextShape 2"/>
          <p:cNvSpPr txBox="1"/>
          <p:nvPr/>
        </p:nvSpPr>
        <p:spPr>
          <a:xfrm>
            <a:off x="6172200" y="2133000"/>
            <a:ext cx="5181120" cy="4043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Lorem ipsum dolor sit amet, duis eu. Metus tortor. Eu ut lorem, est sodales amet.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Maecenas nam mattis, condimentum semper tristique. Morbi sed diam.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Lorem ipsum dolor sit amet, consectetur adipiscing elit, sed do eiusmod tempor incididunt.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7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573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57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43B0B37-676F-4062-9DCA-C8A397C17647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25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Calibri"/>
              </a:rPr>
              <a:t>Organize your relevant numbers and figures with </a:t>
            </a:r>
            <a:r>
              <a:rPr b="1" lang="fr-FR" sz="4800" spc="-1" strike="noStrike">
                <a:solidFill>
                  <a:srgbClr val="08cf96"/>
                </a:solidFill>
                <a:latin typeface="Calibri"/>
              </a:rPr>
              <a:t>tables</a:t>
            </a:r>
            <a:endParaRPr b="0" lang="fr-FR" sz="4800" spc="-1" strike="noStrike">
              <a:solidFill>
                <a:srgbClr val="25252b"/>
              </a:solidFill>
              <a:latin typeface="Calibri"/>
            </a:endParaRPr>
          </a:p>
        </p:txBody>
      </p:sp>
      <p:graphicFrame>
        <p:nvGraphicFramePr>
          <p:cNvPr id="1576" name="Table 2"/>
          <p:cNvGraphicFramePr/>
          <p:nvPr/>
        </p:nvGraphicFramePr>
        <p:xfrm>
          <a:off x="838080" y="2133720"/>
          <a:ext cx="5181120" cy="2898000"/>
        </p:xfrm>
        <a:graphic>
          <a:graphicData uri="http://schemas.openxmlformats.org/drawingml/2006/table">
            <a:tbl>
              <a:tblPr/>
              <a:tblGrid>
                <a:gridCol w="1369080"/>
                <a:gridCol w="952920"/>
                <a:gridCol w="952920"/>
                <a:gridCol w="952920"/>
                <a:gridCol w="953280"/>
              </a:tblGrid>
              <a:tr h="795960">
                <a:tc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d699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Column Title 1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d699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Column Title 2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d699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Column Title 3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d699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Column Title 4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18720">
                      <a:noFill/>
                    </a:lnB>
                    <a:solidFill>
                      <a:srgbClr val="00d699"/>
                    </a:solidFill>
                  </a:tcPr>
                </a:tc>
              </a:tr>
              <a:tr h="343440">
                <a:tc>
                  <a:txBody>
                    <a:bodyPr lIns="53280" rIns="532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First Row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33dead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2 500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33dead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4 250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33dead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6 500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33dead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4 700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33dead"/>
                    </a:solidFill>
                  </a:tcPr>
                </a:tc>
              </a:tr>
              <a:tr h="343440">
                <a:tc>
                  <a:txBody>
                    <a:bodyPr lIns="53280" rIns="532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Second Row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00d699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12 300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00d699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1 200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00d699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7 800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00d699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9 850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00d699"/>
                    </a:solidFill>
                  </a:tcPr>
                </a:tc>
              </a:tr>
              <a:tr h="343440">
                <a:tc>
                  <a:txBody>
                    <a:bodyPr lIns="53280" rIns="532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Third Row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33dead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450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33dead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850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33dead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200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33dead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2 100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33dead"/>
                    </a:solidFill>
                  </a:tcPr>
                </a:tc>
              </a:tr>
              <a:tr h="343440">
                <a:tc>
                  <a:txBody>
                    <a:bodyPr lIns="53280" rIns="532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Fourth Row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00d699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9 800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00d699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5 600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00d699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4 200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00d699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7 800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00d699"/>
                    </a:solidFill>
                  </a:tcPr>
                </a:tc>
              </a:tr>
              <a:tr h="343440">
                <a:tc>
                  <a:txBody>
                    <a:bodyPr lIns="53280" rIns="532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Fifth Row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33dead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250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33dead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470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33dead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150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33dead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890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33dead"/>
                    </a:solidFill>
                  </a:tcPr>
                </a:tc>
              </a:tr>
              <a:tr h="384840">
                <a:tc>
                  <a:txBody>
                    <a:bodyPr lIns="53280" rIns="532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TOTAL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noFill/>
                    </a:lnR>
                    <a:lnT w="6480">
                      <a:noFill/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00d699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25,300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00d699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24,270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00d699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18,850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solidFill>
                        <a:srgbClr val="bce8d3"/>
                      </a:solidFill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solidFill>
                        <a:srgbClr val="bce8d3"/>
                      </a:solidFill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00d699"/>
                    </a:solidFill>
                  </a:tcPr>
                </a:tc>
                <a:tc>
                  <a:txBody>
                    <a:bodyPr lIns="53280" rIns="53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25252b"/>
                          </a:solidFill>
                          <a:latin typeface="Calibri"/>
                        </a:rPr>
                        <a:t>25,340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53280" marR="53280">
                    <a:lnL w="6480">
                      <a:noFill/>
                    </a:lnL>
                    <a:lnR w="6480">
                      <a:solidFill>
                        <a:srgbClr val="bce8d3"/>
                      </a:solidFill>
                    </a:lnR>
                    <a:lnT w="6480">
                      <a:noFill/>
                    </a:lnT>
                    <a:lnB w="6480">
                      <a:solidFill>
                        <a:srgbClr val="bce8d3"/>
                      </a:solidFill>
                    </a:lnB>
                    <a:solidFill>
                      <a:srgbClr val="00d699"/>
                    </a:solidFill>
                  </a:tcPr>
                </a:tc>
              </a:tr>
            </a:tbl>
          </a:graphicData>
        </a:graphic>
      </p:graphicFrame>
      <p:sp>
        <p:nvSpPr>
          <p:cNvPr id="1577" name="TextShape 3"/>
          <p:cNvSpPr txBox="1"/>
          <p:nvPr/>
        </p:nvSpPr>
        <p:spPr>
          <a:xfrm>
            <a:off x="6172200" y="2133000"/>
            <a:ext cx="5181120" cy="4043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Lorem ipsum dolor sit amet, duis eu. Metus tortor. Eu ut lorem, est sodales amet.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Maecenas nam mattis, condimentum semper tristique. Morbi sed diam.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Lorem ipsum dolor sit amet, consectetur adipiscing elit, sed do eiusmod tempor incididunt.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78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579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580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3510656-A569-4E78-9005-6F77EBDA8659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26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Calibri"/>
              </a:rPr>
              <a:t>Use a </a:t>
            </a:r>
            <a:r>
              <a:rPr b="1" lang="fr-FR" sz="4800" spc="-1" strike="noStrike">
                <a:solidFill>
                  <a:srgbClr val="08cf96"/>
                </a:solidFill>
                <a:latin typeface="Calibri"/>
              </a:rPr>
              <a:t>map</a:t>
            </a:r>
            <a:r>
              <a:rPr b="1" lang="fr-FR" sz="4800" spc="-1" strike="noStrike">
                <a:solidFill>
                  <a:srgbClr val="ffffff"/>
                </a:solidFill>
                <a:latin typeface="Calibri"/>
              </a:rPr>
              <a:t> for infographics, statistics or to visualize locations</a:t>
            </a:r>
            <a:endParaRPr b="0" lang="fr-FR" sz="4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582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583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58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9DB5E8B-A454-4508-8E91-DEF78ADCC388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26</a:t>
            </a:fld>
            <a:endParaRPr b="0" lang="fr-FR" sz="1200" spc="-1" strike="noStrike">
              <a:latin typeface="Times New Roman"/>
            </a:endParaRPr>
          </a:p>
        </p:txBody>
      </p:sp>
      <p:grpSp>
        <p:nvGrpSpPr>
          <p:cNvPr id="1585" name="Group 5"/>
          <p:cNvGrpSpPr/>
          <p:nvPr/>
        </p:nvGrpSpPr>
        <p:grpSpPr>
          <a:xfrm>
            <a:off x="2911680" y="2649240"/>
            <a:ext cx="6368400" cy="3290400"/>
            <a:chOff x="2911680" y="2649240"/>
            <a:chExt cx="6368400" cy="3290400"/>
          </a:xfrm>
        </p:grpSpPr>
        <p:sp>
          <p:nvSpPr>
            <p:cNvPr id="1586" name="CustomShape 6"/>
            <p:cNvSpPr/>
            <p:nvPr/>
          </p:nvSpPr>
          <p:spPr>
            <a:xfrm>
              <a:off x="5570280" y="2687040"/>
              <a:ext cx="1146600" cy="1029600"/>
            </a:xfrm>
            <a:custGeom>
              <a:avLst/>
              <a:gdLst/>
              <a:ahLst/>
              <a:rect l="l" t="t" r="r" b="b"/>
              <a:pathLst>
                <a:path w="21519" h="21364">
                  <a:moveTo>
                    <a:pt x="3010" y="6585"/>
                  </a:moveTo>
                  <a:cubicBezTo>
                    <a:pt x="2435" y="7097"/>
                    <a:pt x="992" y="7348"/>
                    <a:pt x="363" y="6890"/>
                  </a:cubicBezTo>
                  <a:cubicBezTo>
                    <a:pt x="444" y="6750"/>
                    <a:pt x="713" y="6786"/>
                    <a:pt x="499" y="6579"/>
                  </a:cubicBezTo>
                  <a:cubicBezTo>
                    <a:pt x="464" y="6545"/>
                    <a:pt x="118" y="6445"/>
                    <a:pt x="106" y="6460"/>
                  </a:cubicBezTo>
                  <a:cubicBezTo>
                    <a:pt x="240" y="6289"/>
                    <a:pt x="512" y="6444"/>
                    <a:pt x="654" y="6279"/>
                  </a:cubicBezTo>
                  <a:cubicBezTo>
                    <a:pt x="796" y="6113"/>
                    <a:pt x="-14" y="6151"/>
                    <a:pt x="0" y="6157"/>
                  </a:cubicBezTo>
                  <a:cubicBezTo>
                    <a:pt x="226" y="5657"/>
                    <a:pt x="953" y="5687"/>
                    <a:pt x="954" y="6266"/>
                  </a:cubicBezTo>
                  <a:cubicBezTo>
                    <a:pt x="1102" y="6190"/>
                    <a:pt x="1215" y="6074"/>
                    <a:pt x="1294" y="5918"/>
                  </a:cubicBezTo>
                  <a:cubicBezTo>
                    <a:pt x="1537" y="5893"/>
                    <a:pt x="2370" y="6107"/>
                    <a:pt x="2491" y="5816"/>
                  </a:cubicBezTo>
                  <a:cubicBezTo>
                    <a:pt x="2514" y="5759"/>
                    <a:pt x="3682" y="5987"/>
                    <a:pt x="3010" y="6585"/>
                  </a:cubicBezTo>
                  <a:cubicBezTo>
                    <a:pt x="2843" y="6734"/>
                    <a:pt x="3142" y="6468"/>
                    <a:pt x="3010" y="6585"/>
                  </a:cubicBezTo>
                  <a:close/>
                  <a:moveTo>
                    <a:pt x="11005" y="300"/>
                  </a:moveTo>
                  <a:cubicBezTo>
                    <a:pt x="11317" y="195"/>
                    <a:pt x="11825" y="280"/>
                    <a:pt x="12088" y="495"/>
                  </a:cubicBezTo>
                  <a:cubicBezTo>
                    <a:pt x="12051" y="428"/>
                    <a:pt x="12017" y="355"/>
                    <a:pt x="12030" y="274"/>
                  </a:cubicBezTo>
                  <a:cubicBezTo>
                    <a:pt x="12514" y="182"/>
                    <a:pt x="14125" y="719"/>
                    <a:pt x="14503" y="1064"/>
                  </a:cubicBezTo>
                  <a:cubicBezTo>
                    <a:pt x="14355" y="1090"/>
                    <a:pt x="13593" y="1487"/>
                    <a:pt x="13494" y="1113"/>
                  </a:cubicBezTo>
                  <a:cubicBezTo>
                    <a:pt x="13514" y="1074"/>
                    <a:pt x="13535" y="1036"/>
                    <a:pt x="13555" y="997"/>
                  </a:cubicBezTo>
                  <a:cubicBezTo>
                    <a:pt x="13092" y="666"/>
                    <a:pt x="12573" y="887"/>
                    <a:pt x="12439" y="1482"/>
                  </a:cubicBezTo>
                  <a:cubicBezTo>
                    <a:pt x="12305" y="1656"/>
                    <a:pt x="11018" y="988"/>
                    <a:pt x="11664" y="897"/>
                  </a:cubicBezTo>
                  <a:cubicBezTo>
                    <a:pt x="11583" y="891"/>
                    <a:pt x="10294" y="541"/>
                    <a:pt x="11005" y="300"/>
                  </a:cubicBezTo>
                  <a:cubicBezTo>
                    <a:pt x="11317" y="195"/>
                    <a:pt x="10790" y="373"/>
                    <a:pt x="11005" y="300"/>
                  </a:cubicBezTo>
                  <a:close/>
                  <a:moveTo>
                    <a:pt x="13416" y="415"/>
                  </a:moveTo>
                  <a:cubicBezTo>
                    <a:pt x="13177" y="380"/>
                    <a:pt x="12943" y="324"/>
                    <a:pt x="12720" y="200"/>
                  </a:cubicBezTo>
                  <a:cubicBezTo>
                    <a:pt x="13106" y="-111"/>
                    <a:pt x="14518" y="-25"/>
                    <a:pt x="14908" y="222"/>
                  </a:cubicBezTo>
                  <a:cubicBezTo>
                    <a:pt x="14603" y="635"/>
                    <a:pt x="13826" y="474"/>
                    <a:pt x="13416" y="415"/>
                  </a:cubicBezTo>
                  <a:cubicBezTo>
                    <a:pt x="13177" y="380"/>
                    <a:pt x="13560" y="435"/>
                    <a:pt x="13416" y="415"/>
                  </a:cubicBezTo>
                  <a:close/>
                  <a:moveTo>
                    <a:pt x="17057" y="21008"/>
                  </a:moveTo>
                  <a:cubicBezTo>
                    <a:pt x="17044" y="21058"/>
                    <a:pt x="17025" y="21102"/>
                    <a:pt x="16998" y="21143"/>
                  </a:cubicBezTo>
                  <a:cubicBezTo>
                    <a:pt x="16638" y="21123"/>
                    <a:pt x="16355" y="21046"/>
                    <a:pt x="15994" y="21031"/>
                  </a:cubicBezTo>
                  <a:cubicBezTo>
                    <a:pt x="15992" y="20975"/>
                    <a:pt x="15985" y="20922"/>
                    <a:pt x="15986" y="20864"/>
                  </a:cubicBezTo>
                  <a:cubicBezTo>
                    <a:pt x="16167" y="20818"/>
                    <a:pt x="16655" y="20912"/>
                    <a:pt x="16834" y="20976"/>
                  </a:cubicBezTo>
                  <a:cubicBezTo>
                    <a:pt x="16831" y="20995"/>
                    <a:pt x="16840" y="21021"/>
                    <a:pt x="16837" y="21040"/>
                  </a:cubicBezTo>
                  <a:cubicBezTo>
                    <a:pt x="16925" y="21067"/>
                    <a:pt x="16976" y="21002"/>
                    <a:pt x="17057" y="21008"/>
                  </a:cubicBezTo>
                  <a:cubicBezTo>
                    <a:pt x="17069" y="21052"/>
                    <a:pt x="16976" y="21002"/>
                    <a:pt x="17057" y="21008"/>
                  </a:cubicBezTo>
                  <a:close/>
                  <a:moveTo>
                    <a:pt x="15035" y="9329"/>
                  </a:moveTo>
                  <a:cubicBezTo>
                    <a:pt x="15040" y="9332"/>
                    <a:pt x="15043" y="9336"/>
                    <a:pt x="15046" y="9340"/>
                  </a:cubicBezTo>
                  <a:cubicBezTo>
                    <a:pt x="15083" y="9411"/>
                    <a:pt x="14747" y="9586"/>
                    <a:pt x="14719" y="9588"/>
                  </a:cubicBezTo>
                  <a:cubicBezTo>
                    <a:pt x="14509" y="9606"/>
                    <a:pt x="14814" y="9185"/>
                    <a:pt x="15035" y="9329"/>
                  </a:cubicBezTo>
                  <a:cubicBezTo>
                    <a:pt x="15040" y="9332"/>
                    <a:pt x="15025" y="9323"/>
                    <a:pt x="15035" y="9329"/>
                  </a:cubicBezTo>
                  <a:close/>
                  <a:moveTo>
                    <a:pt x="10464" y="17106"/>
                  </a:moveTo>
                  <a:lnTo>
                    <a:pt x="10453" y="17083"/>
                  </a:lnTo>
                  <a:cubicBezTo>
                    <a:pt x="10426" y="17405"/>
                    <a:pt x="10539" y="17595"/>
                    <a:pt x="10345" y="17882"/>
                  </a:cubicBezTo>
                  <a:cubicBezTo>
                    <a:pt x="9796" y="17382"/>
                    <a:pt x="10473" y="17289"/>
                    <a:pt x="10464" y="17106"/>
                  </a:cubicBezTo>
                  <a:cubicBezTo>
                    <a:pt x="10464" y="17106"/>
                    <a:pt x="10457" y="16967"/>
                    <a:pt x="10464" y="17106"/>
                  </a:cubicBezTo>
                  <a:close/>
                  <a:moveTo>
                    <a:pt x="10564" y="18237"/>
                  </a:moveTo>
                  <a:cubicBezTo>
                    <a:pt x="10602" y="18346"/>
                    <a:pt x="10551" y="18790"/>
                    <a:pt x="10530" y="18920"/>
                  </a:cubicBezTo>
                  <a:cubicBezTo>
                    <a:pt x="10485" y="19203"/>
                    <a:pt x="10300" y="18856"/>
                    <a:pt x="10290" y="19078"/>
                  </a:cubicBezTo>
                  <a:cubicBezTo>
                    <a:pt x="10271" y="19507"/>
                    <a:pt x="9961" y="18146"/>
                    <a:pt x="9970" y="18150"/>
                  </a:cubicBezTo>
                  <a:cubicBezTo>
                    <a:pt x="10234" y="18257"/>
                    <a:pt x="10411" y="17796"/>
                    <a:pt x="10564" y="18237"/>
                  </a:cubicBezTo>
                  <a:cubicBezTo>
                    <a:pt x="10578" y="18276"/>
                    <a:pt x="10539" y="18164"/>
                    <a:pt x="10564" y="18237"/>
                  </a:cubicBezTo>
                  <a:close/>
                  <a:moveTo>
                    <a:pt x="5029" y="10651"/>
                  </a:moveTo>
                  <a:cubicBezTo>
                    <a:pt x="5077" y="10532"/>
                    <a:pt x="5345" y="10601"/>
                    <a:pt x="5317" y="10393"/>
                  </a:cubicBezTo>
                  <a:cubicBezTo>
                    <a:pt x="5309" y="10405"/>
                    <a:pt x="5301" y="10411"/>
                    <a:pt x="5295" y="10424"/>
                  </a:cubicBezTo>
                  <a:cubicBezTo>
                    <a:pt x="5232" y="10439"/>
                    <a:pt x="5176" y="10423"/>
                    <a:pt x="5111" y="10424"/>
                  </a:cubicBezTo>
                  <a:cubicBezTo>
                    <a:pt x="5102" y="10395"/>
                    <a:pt x="5323" y="9733"/>
                    <a:pt x="5376" y="9698"/>
                  </a:cubicBezTo>
                  <a:cubicBezTo>
                    <a:pt x="5467" y="9638"/>
                    <a:pt x="5548" y="9315"/>
                    <a:pt x="5670" y="9337"/>
                  </a:cubicBezTo>
                  <a:cubicBezTo>
                    <a:pt x="5754" y="9352"/>
                    <a:pt x="6274" y="9294"/>
                    <a:pt x="6258" y="9415"/>
                  </a:cubicBezTo>
                  <a:cubicBezTo>
                    <a:pt x="6253" y="9452"/>
                    <a:pt x="5825" y="9767"/>
                    <a:pt x="5928" y="9811"/>
                  </a:cubicBezTo>
                  <a:cubicBezTo>
                    <a:pt x="5995" y="9839"/>
                    <a:pt x="6642" y="9635"/>
                    <a:pt x="6636" y="9850"/>
                  </a:cubicBezTo>
                  <a:cubicBezTo>
                    <a:pt x="6630" y="10107"/>
                    <a:pt x="6142" y="10320"/>
                    <a:pt x="6302" y="10517"/>
                  </a:cubicBezTo>
                  <a:cubicBezTo>
                    <a:pt x="6401" y="10638"/>
                    <a:pt x="6622" y="10658"/>
                    <a:pt x="6653" y="10846"/>
                  </a:cubicBezTo>
                  <a:cubicBezTo>
                    <a:pt x="6671" y="10958"/>
                    <a:pt x="6675" y="11181"/>
                    <a:pt x="6785" y="11246"/>
                  </a:cubicBezTo>
                  <a:cubicBezTo>
                    <a:pt x="7128" y="11447"/>
                    <a:pt x="7055" y="11926"/>
                    <a:pt x="7226" y="12079"/>
                  </a:cubicBezTo>
                  <a:cubicBezTo>
                    <a:pt x="7345" y="12186"/>
                    <a:pt x="7646" y="11861"/>
                    <a:pt x="7721" y="12232"/>
                  </a:cubicBezTo>
                  <a:cubicBezTo>
                    <a:pt x="7759" y="12416"/>
                    <a:pt x="7449" y="12755"/>
                    <a:pt x="7292" y="12788"/>
                  </a:cubicBezTo>
                  <a:cubicBezTo>
                    <a:pt x="7264" y="12782"/>
                    <a:pt x="7615" y="12821"/>
                    <a:pt x="7617" y="12880"/>
                  </a:cubicBezTo>
                  <a:cubicBezTo>
                    <a:pt x="7622" y="13056"/>
                    <a:pt x="6316" y="13296"/>
                    <a:pt x="6190" y="13215"/>
                  </a:cubicBezTo>
                  <a:cubicBezTo>
                    <a:pt x="5876" y="13016"/>
                    <a:pt x="5422" y="13624"/>
                    <a:pt x="4985" y="13472"/>
                  </a:cubicBezTo>
                  <a:cubicBezTo>
                    <a:pt x="5239" y="13140"/>
                    <a:pt x="5940" y="13044"/>
                    <a:pt x="6110" y="12742"/>
                  </a:cubicBezTo>
                  <a:cubicBezTo>
                    <a:pt x="5925" y="12832"/>
                    <a:pt x="5802" y="12692"/>
                    <a:pt x="5782" y="12693"/>
                  </a:cubicBezTo>
                  <a:cubicBezTo>
                    <a:pt x="5654" y="12701"/>
                    <a:pt x="5527" y="12674"/>
                    <a:pt x="5405" y="12714"/>
                  </a:cubicBezTo>
                  <a:cubicBezTo>
                    <a:pt x="5071" y="12824"/>
                    <a:pt x="5664" y="12288"/>
                    <a:pt x="5650" y="12311"/>
                  </a:cubicBezTo>
                  <a:cubicBezTo>
                    <a:pt x="5754" y="12141"/>
                    <a:pt x="5455" y="11802"/>
                    <a:pt x="5686" y="11851"/>
                  </a:cubicBezTo>
                  <a:cubicBezTo>
                    <a:pt x="5913" y="11898"/>
                    <a:pt x="6249" y="11772"/>
                    <a:pt x="6176" y="11451"/>
                  </a:cubicBezTo>
                  <a:cubicBezTo>
                    <a:pt x="5978" y="11400"/>
                    <a:pt x="5859" y="11364"/>
                    <a:pt x="6069" y="11081"/>
                  </a:cubicBezTo>
                  <a:cubicBezTo>
                    <a:pt x="5935" y="11261"/>
                    <a:pt x="5499" y="11034"/>
                    <a:pt x="5491" y="11228"/>
                  </a:cubicBezTo>
                  <a:cubicBezTo>
                    <a:pt x="5230" y="11183"/>
                    <a:pt x="5585" y="10919"/>
                    <a:pt x="5602" y="10890"/>
                  </a:cubicBezTo>
                  <a:cubicBezTo>
                    <a:pt x="5707" y="10710"/>
                    <a:pt x="5363" y="10523"/>
                    <a:pt x="5390" y="10718"/>
                  </a:cubicBezTo>
                  <a:cubicBezTo>
                    <a:pt x="5581" y="10787"/>
                    <a:pt x="5302" y="10864"/>
                    <a:pt x="5290" y="10905"/>
                  </a:cubicBezTo>
                  <a:cubicBezTo>
                    <a:pt x="5166" y="10939"/>
                    <a:pt x="5297" y="10688"/>
                    <a:pt x="5272" y="10646"/>
                  </a:cubicBezTo>
                  <a:cubicBezTo>
                    <a:pt x="5255" y="10619"/>
                    <a:pt x="4940" y="10871"/>
                    <a:pt x="5029" y="10651"/>
                  </a:cubicBezTo>
                  <a:cubicBezTo>
                    <a:pt x="5047" y="10606"/>
                    <a:pt x="5016" y="10683"/>
                    <a:pt x="5029" y="10651"/>
                  </a:cubicBezTo>
                  <a:close/>
                  <a:moveTo>
                    <a:pt x="19919" y="20951"/>
                  </a:moveTo>
                  <a:cubicBezTo>
                    <a:pt x="19993" y="20920"/>
                    <a:pt x="20069" y="20888"/>
                    <a:pt x="20137" y="20844"/>
                  </a:cubicBezTo>
                  <a:cubicBezTo>
                    <a:pt x="20138" y="20843"/>
                    <a:pt x="19724" y="21347"/>
                    <a:pt x="19988" y="21347"/>
                  </a:cubicBezTo>
                  <a:cubicBezTo>
                    <a:pt x="19707" y="21325"/>
                    <a:pt x="19367" y="21489"/>
                    <a:pt x="19252" y="21103"/>
                  </a:cubicBezTo>
                  <a:cubicBezTo>
                    <a:pt x="19317" y="21150"/>
                    <a:pt x="19414" y="21101"/>
                    <a:pt x="19487" y="21094"/>
                  </a:cubicBezTo>
                  <a:cubicBezTo>
                    <a:pt x="19505" y="21064"/>
                    <a:pt x="19515" y="21012"/>
                    <a:pt x="19515" y="20976"/>
                  </a:cubicBezTo>
                  <a:cubicBezTo>
                    <a:pt x="19659" y="20996"/>
                    <a:pt x="19780" y="21008"/>
                    <a:pt x="19919" y="20951"/>
                  </a:cubicBezTo>
                  <a:cubicBezTo>
                    <a:pt x="19993" y="20920"/>
                    <a:pt x="19780" y="21008"/>
                    <a:pt x="19919" y="20951"/>
                  </a:cubicBezTo>
                  <a:close/>
                  <a:moveTo>
                    <a:pt x="3448" y="12512"/>
                  </a:moveTo>
                  <a:lnTo>
                    <a:pt x="3439" y="12467"/>
                  </a:lnTo>
                  <a:cubicBezTo>
                    <a:pt x="3441" y="12484"/>
                    <a:pt x="3910" y="11973"/>
                    <a:pt x="3927" y="11961"/>
                  </a:cubicBezTo>
                  <a:cubicBezTo>
                    <a:pt x="3801" y="11949"/>
                    <a:pt x="3649" y="11911"/>
                    <a:pt x="3652" y="11769"/>
                  </a:cubicBezTo>
                  <a:lnTo>
                    <a:pt x="3653" y="11732"/>
                  </a:lnTo>
                  <a:cubicBezTo>
                    <a:pt x="3638" y="11187"/>
                    <a:pt x="4036" y="11537"/>
                    <a:pt x="4296" y="11292"/>
                  </a:cubicBezTo>
                  <a:cubicBezTo>
                    <a:pt x="4019" y="11229"/>
                    <a:pt x="4821" y="10776"/>
                    <a:pt x="5082" y="10841"/>
                  </a:cubicBezTo>
                  <a:cubicBezTo>
                    <a:pt x="5103" y="10873"/>
                    <a:pt x="5214" y="11022"/>
                    <a:pt x="5230" y="11072"/>
                  </a:cubicBezTo>
                  <a:cubicBezTo>
                    <a:pt x="5337" y="11212"/>
                    <a:pt x="5329" y="11337"/>
                    <a:pt x="5207" y="11445"/>
                  </a:cubicBezTo>
                  <a:cubicBezTo>
                    <a:pt x="4948" y="11696"/>
                    <a:pt x="5225" y="11803"/>
                    <a:pt x="5096" y="12165"/>
                  </a:cubicBezTo>
                  <a:cubicBezTo>
                    <a:pt x="4944" y="12594"/>
                    <a:pt x="3961" y="12830"/>
                    <a:pt x="3623" y="12797"/>
                  </a:cubicBezTo>
                  <a:lnTo>
                    <a:pt x="3629" y="12759"/>
                  </a:lnTo>
                  <a:cubicBezTo>
                    <a:pt x="3593" y="12765"/>
                    <a:pt x="3565" y="12764"/>
                    <a:pt x="3528" y="12766"/>
                  </a:cubicBezTo>
                  <a:cubicBezTo>
                    <a:pt x="3509" y="12734"/>
                    <a:pt x="3505" y="12702"/>
                    <a:pt x="3523" y="12678"/>
                  </a:cubicBezTo>
                  <a:cubicBezTo>
                    <a:pt x="3435" y="12635"/>
                    <a:pt x="3431" y="12581"/>
                    <a:pt x="3510" y="12516"/>
                  </a:cubicBezTo>
                  <a:cubicBezTo>
                    <a:pt x="3502" y="12515"/>
                    <a:pt x="3448" y="12512"/>
                    <a:pt x="3448" y="12512"/>
                  </a:cubicBezTo>
                  <a:cubicBezTo>
                    <a:pt x="3448" y="12512"/>
                    <a:pt x="3448" y="12512"/>
                    <a:pt x="3448" y="12512"/>
                  </a:cubicBezTo>
                  <a:close/>
                  <a:moveTo>
                    <a:pt x="11104" y="9151"/>
                  </a:moveTo>
                  <a:cubicBezTo>
                    <a:pt x="11102" y="9148"/>
                    <a:pt x="11098" y="9146"/>
                    <a:pt x="11094" y="9143"/>
                  </a:cubicBezTo>
                  <a:cubicBezTo>
                    <a:pt x="11097" y="9141"/>
                    <a:pt x="11101" y="9138"/>
                    <a:pt x="11105" y="9135"/>
                  </a:cubicBezTo>
                  <a:cubicBezTo>
                    <a:pt x="11105" y="9140"/>
                    <a:pt x="11105" y="9147"/>
                    <a:pt x="11104" y="9151"/>
                  </a:cubicBezTo>
                  <a:cubicBezTo>
                    <a:pt x="11102" y="9148"/>
                    <a:pt x="11105" y="9147"/>
                    <a:pt x="11104" y="9151"/>
                  </a:cubicBezTo>
                  <a:close/>
                  <a:moveTo>
                    <a:pt x="21399" y="14198"/>
                  </a:moveTo>
                  <a:cubicBezTo>
                    <a:pt x="21409" y="14173"/>
                    <a:pt x="21499" y="14149"/>
                    <a:pt x="21520" y="14142"/>
                  </a:cubicBezTo>
                  <a:lnTo>
                    <a:pt x="21423" y="14087"/>
                  </a:lnTo>
                  <a:cubicBezTo>
                    <a:pt x="21320" y="14027"/>
                    <a:pt x="21586" y="13723"/>
                    <a:pt x="21296" y="13692"/>
                  </a:cubicBezTo>
                  <a:cubicBezTo>
                    <a:pt x="21112" y="13672"/>
                    <a:pt x="20805" y="13386"/>
                    <a:pt x="20627" y="13557"/>
                  </a:cubicBezTo>
                  <a:cubicBezTo>
                    <a:pt x="20375" y="13291"/>
                    <a:pt x="20136" y="13280"/>
                    <a:pt x="19764" y="13317"/>
                  </a:cubicBezTo>
                  <a:cubicBezTo>
                    <a:pt x="19859" y="13317"/>
                    <a:pt x="19308" y="12896"/>
                    <a:pt x="19323" y="12913"/>
                  </a:cubicBezTo>
                  <a:cubicBezTo>
                    <a:pt x="19229" y="12913"/>
                    <a:pt x="19162" y="12594"/>
                    <a:pt x="19105" y="12495"/>
                  </a:cubicBezTo>
                  <a:cubicBezTo>
                    <a:pt x="18878" y="12097"/>
                    <a:pt x="18551" y="12640"/>
                    <a:pt x="18342" y="12454"/>
                  </a:cubicBezTo>
                  <a:cubicBezTo>
                    <a:pt x="18213" y="12393"/>
                    <a:pt x="18189" y="12168"/>
                    <a:pt x="18086" y="12043"/>
                  </a:cubicBezTo>
                  <a:cubicBezTo>
                    <a:pt x="18386" y="11994"/>
                    <a:pt x="18733" y="11639"/>
                    <a:pt x="18199" y="11620"/>
                  </a:cubicBezTo>
                  <a:cubicBezTo>
                    <a:pt x="18172" y="11530"/>
                    <a:pt x="17896" y="11200"/>
                    <a:pt x="17799" y="11143"/>
                  </a:cubicBezTo>
                  <a:cubicBezTo>
                    <a:pt x="17967" y="10775"/>
                    <a:pt x="17329" y="10571"/>
                    <a:pt x="17149" y="10533"/>
                  </a:cubicBezTo>
                  <a:cubicBezTo>
                    <a:pt x="16689" y="10533"/>
                    <a:pt x="16796" y="10101"/>
                    <a:pt x="16546" y="9833"/>
                  </a:cubicBezTo>
                  <a:cubicBezTo>
                    <a:pt x="16590" y="9843"/>
                    <a:pt x="16633" y="9860"/>
                    <a:pt x="16674" y="9878"/>
                  </a:cubicBezTo>
                  <a:lnTo>
                    <a:pt x="16626" y="9776"/>
                  </a:lnTo>
                  <a:cubicBezTo>
                    <a:pt x="16769" y="9537"/>
                    <a:pt x="16634" y="9167"/>
                    <a:pt x="16725" y="8824"/>
                  </a:cubicBezTo>
                  <a:cubicBezTo>
                    <a:pt x="16306" y="8876"/>
                    <a:pt x="15803" y="8638"/>
                    <a:pt x="15397" y="8843"/>
                  </a:cubicBezTo>
                  <a:cubicBezTo>
                    <a:pt x="14990" y="9046"/>
                    <a:pt x="15218" y="9655"/>
                    <a:pt x="15490" y="9475"/>
                  </a:cubicBezTo>
                  <a:cubicBezTo>
                    <a:pt x="15446" y="9559"/>
                    <a:pt x="15400" y="9612"/>
                    <a:pt x="15302" y="9624"/>
                  </a:cubicBezTo>
                  <a:cubicBezTo>
                    <a:pt x="15527" y="10138"/>
                    <a:pt x="15043" y="10023"/>
                    <a:pt x="14840" y="9709"/>
                  </a:cubicBezTo>
                  <a:lnTo>
                    <a:pt x="14842" y="9700"/>
                  </a:lnTo>
                  <a:cubicBezTo>
                    <a:pt x="14833" y="9734"/>
                    <a:pt x="14822" y="9767"/>
                    <a:pt x="14810" y="9799"/>
                  </a:cubicBezTo>
                  <a:cubicBezTo>
                    <a:pt x="14723" y="9791"/>
                    <a:pt x="14635" y="9776"/>
                    <a:pt x="14548" y="9751"/>
                  </a:cubicBezTo>
                  <a:cubicBezTo>
                    <a:pt x="14418" y="9770"/>
                    <a:pt x="14357" y="9921"/>
                    <a:pt x="14366" y="10048"/>
                  </a:cubicBezTo>
                  <a:lnTo>
                    <a:pt x="14272" y="10101"/>
                  </a:lnTo>
                  <a:cubicBezTo>
                    <a:pt x="14229" y="10390"/>
                    <a:pt x="14291" y="10708"/>
                    <a:pt x="14374" y="10979"/>
                  </a:cubicBezTo>
                  <a:cubicBezTo>
                    <a:pt x="14374" y="10980"/>
                    <a:pt x="14706" y="11039"/>
                    <a:pt x="14271" y="10982"/>
                  </a:cubicBezTo>
                  <a:cubicBezTo>
                    <a:pt x="14155" y="10964"/>
                    <a:pt x="14030" y="11072"/>
                    <a:pt x="14169" y="11177"/>
                  </a:cubicBezTo>
                  <a:cubicBezTo>
                    <a:pt x="14151" y="11181"/>
                    <a:pt x="14133" y="11186"/>
                    <a:pt x="14115" y="11190"/>
                  </a:cubicBezTo>
                  <a:cubicBezTo>
                    <a:pt x="14118" y="11235"/>
                    <a:pt x="14112" y="11279"/>
                    <a:pt x="14095" y="11321"/>
                  </a:cubicBezTo>
                  <a:cubicBezTo>
                    <a:pt x="14319" y="11407"/>
                    <a:pt x="14597" y="11381"/>
                    <a:pt x="14839" y="11383"/>
                  </a:cubicBezTo>
                  <a:lnTo>
                    <a:pt x="14792" y="11431"/>
                  </a:lnTo>
                  <a:cubicBezTo>
                    <a:pt x="14873" y="11397"/>
                    <a:pt x="15020" y="11368"/>
                    <a:pt x="15097" y="11423"/>
                  </a:cubicBezTo>
                  <a:cubicBezTo>
                    <a:pt x="14771" y="11469"/>
                    <a:pt x="14345" y="11485"/>
                    <a:pt x="14023" y="11419"/>
                  </a:cubicBezTo>
                  <a:cubicBezTo>
                    <a:pt x="13755" y="11424"/>
                    <a:pt x="13655" y="11208"/>
                    <a:pt x="13442" y="11208"/>
                  </a:cubicBezTo>
                  <a:cubicBezTo>
                    <a:pt x="13013" y="11208"/>
                    <a:pt x="12497" y="11570"/>
                    <a:pt x="12077" y="11683"/>
                  </a:cubicBezTo>
                  <a:cubicBezTo>
                    <a:pt x="12021" y="11598"/>
                    <a:pt x="11938" y="11539"/>
                    <a:pt x="11850" y="11498"/>
                  </a:cubicBezTo>
                  <a:cubicBezTo>
                    <a:pt x="11906" y="11380"/>
                    <a:pt x="11866" y="11334"/>
                    <a:pt x="11769" y="11310"/>
                  </a:cubicBezTo>
                  <a:lnTo>
                    <a:pt x="11748" y="11359"/>
                  </a:lnTo>
                  <a:cubicBezTo>
                    <a:pt x="11689" y="11359"/>
                    <a:pt x="11635" y="11383"/>
                    <a:pt x="11585" y="11434"/>
                  </a:cubicBezTo>
                  <a:cubicBezTo>
                    <a:pt x="11468" y="11434"/>
                    <a:pt x="11068" y="11450"/>
                    <a:pt x="10966" y="11574"/>
                  </a:cubicBezTo>
                  <a:cubicBezTo>
                    <a:pt x="11003" y="11493"/>
                    <a:pt x="11068" y="11431"/>
                    <a:pt x="11053" y="11329"/>
                  </a:cubicBezTo>
                  <a:cubicBezTo>
                    <a:pt x="11360" y="11511"/>
                    <a:pt x="11588" y="10834"/>
                    <a:pt x="11473" y="10674"/>
                  </a:cubicBezTo>
                  <a:cubicBezTo>
                    <a:pt x="11548" y="11455"/>
                    <a:pt x="12215" y="10595"/>
                    <a:pt x="12459" y="10590"/>
                  </a:cubicBezTo>
                  <a:cubicBezTo>
                    <a:pt x="12794" y="10584"/>
                    <a:pt x="12838" y="10062"/>
                    <a:pt x="12863" y="9783"/>
                  </a:cubicBezTo>
                  <a:cubicBezTo>
                    <a:pt x="12881" y="9580"/>
                    <a:pt x="13458" y="9031"/>
                    <a:pt x="13427" y="8990"/>
                  </a:cubicBezTo>
                  <a:cubicBezTo>
                    <a:pt x="13815" y="8727"/>
                    <a:pt x="12477" y="8225"/>
                    <a:pt x="13133" y="7551"/>
                  </a:cubicBezTo>
                  <a:cubicBezTo>
                    <a:pt x="13342" y="7340"/>
                    <a:pt x="13527" y="7230"/>
                    <a:pt x="13796" y="7110"/>
                  </a:cubicBezTo>
                  <a:cubicBezTo>
                    <a:pt x="13875" y="7074"/>
                    <a:pt x="14210" y="6821"/>
                    <a:pt x="14230" y="6703"/>
                  </a:cubicBezTo>
                  <a:cubicBezTo>
                    <a:pt x="14239" y="6653"/>
                    <a:pt x="14134" y="6487"/>
                    <a:pt x="14081" y="6528"/>
                  </a:cubicBezTo>
                  <a:cubicBezTo>
                    <a:pt x="14339" y="5989"/>
                    <a:pt x="15221" y="5978"/>
                    <a:pt x="15459" y="6484"/>
                  </a:cubicBezTo>
                  <a:cubicBezTo>
                    <a:pt x="15284" y="6479"/>
                    <a:pt x="14555" y="7035"/>
                    <a:pt x="14534" y="7238"/>
                  </a:cubicBezTo>
                  <a:cubicBezTo>
                    <a:pt x="14055" y="7196"/>
                    <a:pt x="14378" y="8563"/>
                    <a:pt x="14576" y="8615"/>
                  </a:cubicBezTo>
                  <a:cubicBezTo>
                    <a:pt x="14918" y="8705"/>
                    <a:pt x="14912" y="8954"/>
                    <a:pt x="15299" y="8832"/>
                  </a:cubicBezTo>
                  <a:cubicBezTo>
                    <a:pt x="16051" y="8597"/>
                    <a:pt x="16518" y="8623"/>
                    <a:pt x="17126" y="8089"/>
                  </a:cubicBezTo>
                  <a:cubicBezTo>
                    <a:pt x="17989" y="7332"/>
                    <a:pt x="17131" y="7189"/>
                    <a:pt x="16960" y="6564"/>
                  </a:cubicBezTo>
                  <a:cubicBezTo>
                    <a:pt x="16891" y="6310"/>
                    <a:pt x="16962" y="6056"/>
                    <a:pt x="16770" y="5802"/>
                  </a:cubicBezTo>
                  <a:cubicBezTo>
                    <a:pt x="16593" y="5570"/>
                    <a:pt x="16691" y="5715"/>
                    <a:pt x="16751" y="5394"/>
                  </a:cubicBezTo>
                  <a:cubicBezTo>
                    <a:pt x="16807" y="5092"/>
                    <a:pt x="16443" y="5099"/>
                    <a:pt x="16319" y="4939"/>
                  </a:cubicBezTo>
                  <a:cubicBezTo>
                    <a:pt x="16366" y="4885"/>
                    <a:pt x="16402" y="4805"/>
                    <a:pt x="16433" y="4739"/>
                  </a:cubicBezTo>
                  <a:cubicBezTo>
                    <a:pt x="16397" y="4728"/>
                    <a:pt x="16370" y="4705"/>
                    <a:pt x="16352" y="4670"/>
                  </a:cubicBezTo>
                  <a:cubicBezTo>
                    <a:pt x="16486" y="4552"/>
                    <a:pt x="16818" y="4457"/>
                    <a:pt x="16818" y="4297"/>
                  </a:cubicBezTo>
                  <a:lnTo>
                    <a:pt x="16777" y="4292"/>
                  </a:lnTo>
                  <a:lnTo>
                    <a:pt x="16781" y="4239"/>
                  </a:lnTo>
                  <a:cubicBezTo>
                    <a:pt x="16681" y="4213"/>
                    <a:pt x="16582" y="4186"/>
                    <a:pt x="16483" y="4156"/>
                  </a:cubicBezTo>
                  <a:cubicBezTo>
                    <a:pt x="16600" y="4125"/>
                    <a:pt x="16712" y="4098"/>
                    <a:pt x="16819" y="4044"/>
                  </a:cubicBezTo>
                  <a:lnTo>
                    <a:pt x="16812" y="4008"/>
                  </a:lnTo>
                  <a:cubicBezTo>
                    <a:pt x="16788" y="3879"/>
                    <a:pt x="16102" y="3767"/>
                    <a:pt x="16024" y="3831"/>
                  </a:cubicBezTo>
                  <a:cubicBezTo>
                    <a:pt x="16035" y="3485"/>
                    <a:pt x="15559" y="3828"/>
                    <a:pt x="15481" y="3933"/>
                  </a:cubicBezTo>
                  <a:cubicBezTo>
                    <a:pt x="15481" y="3810"/>
                    <a:pt x="15465" y="3728"/>
                    <a:pt x="15353" y="3712"/>
                  </a:cubicBezTo>
                  <a:cubicBezTo>
                    <a:pt x="15350" y="3712"/>
                    <a:pt x="15455" y="3766"/>
                    <a:pt x="15313" y="3766"/>
                  </a:cubicBezTo>
                  <a:lnTo>
                    <a:pt x="15313" y="3708"/>
                  </a:lnTo>
                  <a:cubicBezTo>
                    <a:pt x="14920" y="3686"/>
                    <a:pt x="14462" y="3793"/>
                    <a:pt x="14080" y="3879"/>
                  </a:cubicBezTo>
                  <a:lnTo>
                    <a:pt x="14055" y="3979"/>
                  </a:lnTo>
                  <a:cubicBezTo>
                    <a:pt x="14083" y="3996"/>
                    <a:pt x="14112" y="4012"/>
                    <a:pt x="14141" y="4027"/>
                  </a:cubicBezTo>
                  <a:cubicBezTo>
                    <a:pt x="14126" y="4044"/>
                    <a:pt x="13707" y="4059"/>
                    <a:pt x="13848" y="4178"/>
                  </a:cubicBezTo>
                  <a:cubicBezTo>
                    <a:pt x="13839" y="4188"/>
                    <a:pt x="13730" y="4250"/>
                    <a:pt x="13705" y="4250"/>
                  </a:cubicBezTo>
                  <a:cubicBezTo>
                    <a:pt x="13546" y="4221"/>
                    <a:pt x="13373" y="4049"/>
                    <a:pt x="13215" y="4159"/>
                  </a:cubicBezTo>
                  <a:cubicBezTo>
                    <a:pt x="13149" y="4204"/>
                    <a:pt x="12175" y="4604"/>
                    <a:pt x="12746" y="4666"/>
                  </a:cubicBezTo>
                  <a:cubicBezTo>
                    <a:pt x="12622" y="4865"/>
                    <a:pt x="12457" y="4653"/>
                    <a:pt x="12460" y="4524"/>
                  </a:cubicBezTo>
                  <a:cubicBezTo>
                    <a:pt x="12221" y="4504"/>
                    <a:pt x="11580" y="4848"/>
                    <a:pt x="11551" y="5086"/>
                  </a:cubicBezTo>
                  <a:cubicBezTo>
                    <a:pt x="11780" y="5070"/>
                    <a:pt x="12010" y="5019"/>
                    <a:pt x="12238" y="4987"/>
                  </a:cubicBezTo>
                  <a:cubicBezTo>
                    <a:pt x="11896" y="5054"/>
                    <a:pt x="11014" y="6216"/>
                    <a:pt x="10964" y="6583"/>
                  </a:cubicBezTo>
                  <a:cubicBezTo>
                    <a:pt x="10736" y="6624"/>
                    <a:pt x="10558" y="6970"/>
                    <a:pt x="10381" y="6977"/>
                  </a:cubicBezTo>
                  <a:cubicBezTo>
                    <a:pt x="10180" y="6977"/>
                    <a:pt x="10128" y="6767"/>
                    <a:pt x="10029" y="7058"/>
                  </a:cubicBezTo>
                  <a:cubicBezTo>
                    <a:pt x="9982" y="7191"/>
                    <a:pt x="9499" y="7414"/>
                    <a:pt x="9402" y="7408"/>
                  </a:cubicBezTo>
                  <a:cubicBezTo>
                    <a:pt x="9414" y="7463"/>
                    <a:pt x="9398" y="7484"/>
                    <a:pt x="9354" y="7470"/>
                  </a:cubicBezTo>
                  <a:cubicBezTo>
                    <a:pt x="9353" y="7486"/>
                    <a:pt x="9333" y="7546"/>
                    <a:pt x="9329" y="7554"/>
                  </a:cubicBezTo>
                  <a:cubicBezTo>
                    <a:pt x="9181" y="7675"/>
                    <a:pt x="8893" y="7604"/>
                    <a:pt x="8949" y="7955"/>
                  </a:cubicBezTo>
                  <a:cubicBezTo>
                    <a:pt x="8986" y="8192"/>
                    <a:pt x="8876" y="8784"/>
                    <a:pt x="8991" y="8987"/>
                  </a:cubicBezTo>
                  <a:cubicBezTo>
                    <a:pt x="9205" y="9365"/>
                    <a:pt x="9340" y="9782"/>
                    <a:pt x="9892" y="9648"/>
                  </a:cubicBezTo>
                  <a:cubicBezTo>
                    <a:pt x="10114" y="9595"/>
                    <a:pt x="10749" y="9192"/>
                    <a:pt x="10777" y="8955"/>
                  </a:cubicBezTo>
                  <a:cubicBezTo>
                    <a:pt x="10817" y="9053"/>
                    <a:pt x="10800" y="9070"/>
                    <a:pt x="10918" y="9140"/>
                  </a:cubicBezTo>
                  <a:cubicBezTo>
                    <a:pt x="10889" y="9162"/>
                    <a:pt x="10862" y="9182"/>
                    <a:pt x="10829" y="9197"/>
                  </a:cubicBezTo>
                  <a:cubicBezTo>
                    <a:pt x="11004" y="9640"/>
                    <a:pt x="11181" y="10022"/>
                    <a:pt x="11497" y="10369"/>
                  </a:cubicBezTo>
                  <a:cubicBezTo>
                    <a:pt x="11390" y="10425"/>
                    <a:pt x="11363" y="10548"/>
                    <a:pt x="11450" y="10649"/>
                  </a:cubicBezTo>
                  <a:cubicBezTo>
                    <a:pt x="11391" y="10614"/>
                    <a:pt x="11149" y="10769"/>
                    <a:pt x="11098" y="10800"/>
                  </a:cubicBezTo>
                  <a:cubicBezTo>
                    <a:pt x="10812" y="10969"/>
                    <a:pt x="11257" y="11023"/>
                    <a:pt x="11209" y="11174"/>
                  </a:cubicBezTo>
                  <a:cubicBezTo>
                    <a:pt x="11154" y="11353"/>
                    <a:pt x="10994" y="11044"/>
                    <a:pt x="11012" y="11359"/>
                  </a:cubicBezTo>
                  <a:cubicBezTo>
                    <a:pt x="10937" y="11384"/>
                    <a:pt x="10752" y="11439"/>
                    <a:pt x="10683" y="11373"/>
                  </a:cubicBezTo>
                  <a:cubicBezTo>
                    <a:pt x="10699" y="11309"/>
                    <a:pt x="10743" y="11117"/>
                    <a:pt x="10714" y="11059"/>
                  </a:cubicBezTo>
                  <a:cubicBezTo>
                    <a:pt x="10772" y="11086"/>
                    <a:pt x="10965" y="11220"/>
                    <a:pt x="10955" y="11230"/>
                  </a:cubicBezTo>
                  <a:cubicBezTo>
                    <a:pt x="11264" y="10919"/>
                    <a:pt x="10514" y="10683"/>
                    <a:pt x="10674" y="11018"/>
                  </a:cubicBezTo>
                  <a:cubicBezTo>
                    <a:pt x="10644" y="11008"/>
                    <a:pt x="10613" y="11003"/>
                    <a:pt x="10583" y="11002"/>
                  </a:cubicBezTo>
                  <a:cubicBezTo>
                    <a:pt x="10613" y="10960"/>
                    <a:pt x="10785" y="10573"/>
                    <a:pt x="10785" y="10566"/>
                  </a:cubicBezTo>
                  <a:cubicBezTo>
                    <a:pt x="10800" y="10576"/>
                    <a:pt x="10821" y="10590"/>
                    <a:pt x="10853" y="10592"/>
                  </a:cubicBezTo>
                  <a:cubicBezTo>
                    <a:pt x="10863" y="10592"/>
                    <a:pt x="10848" y="9927"/>
                    <a:pt x="10934" y="9698"/>
                  </a:cubicBezTo>
                  <a:cubicBezTo>
                    <a:pt x="10675" y="9764"/>
                    <a:pt x="10420" y="9916"/>
                    <a:pt x="10181" y="10042"/>
                  </a:cubicBezTo>
                  <a:cubicBezTo>
                    <a:pt x="9963" y="10157"/>
                    <a:pt x="9886" y="10826"/>
                    <a:pt x="10149" y="10909"/>
                  </a:cubicBezTo>
                  <a:cubicBezTo>
                    <a:pt x="10138" y="10964"/>
                    <a:pt x="10090" y="11008"/>
                    <a:pt x="10090" y="11067"/>
                  </a:cubicBezTo>
                  <a:cubicBezTo>
                    <a:pt x="10053" y="11050"/>
                    <a:pt x="10016" y="11033"/>
                    <a:pt x="9978" y="11019"/>
                  </a:cubicBezTo>
                  <a:cubicBezTo>
                    <a:pt x="10028" y="11079"/>
                    <a:pt x="10066" y="11359"/>
                    <a:pt x="10163" y="11359"/>
                  </a:cubicBezTo>
                  <a:cubicBezTo>
                    <a:pt x="10073" y="11359"/>
                    <a:pt x="10093" y="11378"/>
                    <a:pt x="10048" y="11394"/>
                  </a:cubicBezTo>
                  <a:cubicBezTo>
                    <a:pt x="10043" y="11379"/>
                    <a:pt x="10156" y="11600"/>
                    <a:pt x="10151" y="11616"/>
                  </a:cubicBezTo>
                  <a:cubicBezTo>
                    <a:pt x="10064" y="11619"/>
                    <a:pt x="9974" y="11681"/>
                    <a:pt x="10004" y="11789"/>
                  </a:cubicBezTo>
                  <a:cubicBezTo>
                    <a:pt x="9806" y="11773"/>
                    <a:pt x="8782" y="11721"/>
                    <a:pt x="9003" y="12226"/>
                  </a:cubicBezTo>
                  <a:cubicBezTo>
                    <a:pt x="8695" y="11907"/>
                    <a:pt x="8967" y="11872"/>
                    <a:pt x="8720" y="12293"/>
                  </a:cubicBezTo>
                  <a:cubicBezTo>
                    <a:pt x="8561" y="12563"/>
                    <a:pt x="8330" y="12770"/>
                    <a:pt x="8088" y="12915"/>
                  </a:cubicBezTo>
                  <a:lnTo>
                    <a:pt x="8082" y="12908"/>
                  </a:lnTo>
                  <a:cubicBezTo>
                    <a:pt x="7634" y="12869"/>
                    <a:pt x="7779" y="13179"/>
                    <a:pt x="7606" y="13396"/>
                  </a:cubicBezTo>
                  <a:cubicBezTo>
                    <a:pt x="7588" y="13419"/>
                    <a:pt x="7002" y="13803"/>
                    <a:pt x="7051" y="13801"/>
                  </a:cubicBezTo>
                  <a:cubicBezTo>
                    <a:pt x="6841" y="13801"/>
                    <a:pt x="6602" y="13612"/>
                    <a:pt x="6400" y="13559"/>
                  </a:cubicBezTo>
                  <a:cubicBezTo>
                    <a:pt x="6489" y="14164"/>
                    <a:pt x="6519" y="13881"/>
                    <a:pt x="6154" y="14145"/>
                  </a:cubicBezTo>
                  <a:cubicBezTo>
                    <a:pt x="5934" y="14026"/>
                    <a:pt x="5898" y="14077"/>
                    <a:pt x="5673" y="14077"/>
                  </a:cubicBezTo>
                  <a:cubicBezTo>
                    <a:pt x="5381" y="14162"/>
                    <a:pt x="5116" y="14590"/>
                    <a:pt x="5629" y="14617"/>
                  </a:cubicBezTo>
                  <a:cubicBezTo>
                    <a:pt x="5897" y="14801"/>
                    <a:pt x="6092" y="14655"/>
                    <a:pt x="6255" y="15020"/>
                  </a:cubicBezTo>
                  <a:cubicBezTo>
                    <a:pt x="6320" y="15168"/>
                    <a:pt x="6390" y="15262"/>
                    <a:pt x="6508" y="15350"/>
                  </a:cubicBezTo>
                  <a:cubicBezTo>
                    <a:pt x="6728" y="15390"/>
                    <a:pt x="6465" y="16646"/>
                    <a:pt x="6350" y="16730"/>
                  </a:cubicBezTo>
                  <a:cubicBezTo>
                    <a:pt x="6365" y="16739"/>
                    <a:pt x="5826" y="16663"/>
                    <a:pt x="5785" y="16667"/>
                  </a:cubicBezTo>
                  <a:cubicBezTo>
                    <a:pt x="5650" y="16689"/>
                    <a:pt x="5391" y="16822"/>
                    <a:pt x="5281" y="16822"/>
                  </a:cubicBezTo>
                  <a:cubicBezTo>
                    <a:pt x="5108" y="16822"/>
                    <a:pt x="3913" y="16170"/>
                    <a:pt x="3821" y="16687"/>
                  </a:cubicBezTo>
                  <a:cubicBezTo>
                    <a:pt x="3737" y="16815"/>
                    <a:pt x="3377" y="16828"/>
                    <a:pt x="3449" y="17021"/>
                  </a:cubicBezTo>
                  <a:cubicBezTo>
                    <a:pt x="3530" y="17238"/>
                    <a:pt x="3616" y="17337"/>
                    <a:pt x="3535" y="17599"/>
                  </a:cubicBezTo>
                  <a:cubicBezTo>
                    <a:pt x="3600" y="17542"/>
                    <a:pt x="3710" y="17444"/>
                    <a:pt x="3784" y="17425"/>
                  </a:cubicBezTo>
                  <a:cubicBezTo>
                    <a:pt x="3784" y="17438"/>
                    <a:pt x="3787" y="17450"/>
                    <a:pt x="3789" y="17462"/>
                  </a:cubicBezTo>
                  <a:cubicBezTo>
                    <a:pt x="3726" y="17490"/>
                    <a:pt x="3651" y="17551"/>
                    <a:pt x="3593" y="17601"/>
                  </a:cubicBezTo>
                  <a:cubicBezTo>
                    <a:pt x="3653" y="18066"/>
                    <a:pt x="3066" y="19278"/>
                    <a:pt x="3496" y="19389"/>
                  </a:cubicBezTo>
                  <a:cubicBezTo>
                    <a:pt x="3578" y="19503"/>
                    <a:pt x="3431" y="20005"/>
                    <a:pt x="3411" y="20118"/>
                  </a:cubicBezTo>
                  <a:cubicBezTo>
                    <a:pt x="3635" y="20121"/>
                    <a:pt x="3877" y="20136"/>
                    <a:pt x="4087" y="20055"/>
                  </a:cubicBezTo>
                  <a:cubicBezTo>
                    <a:pt x="4100" y="20019"/>
                    <a:pt x="4106" y="19981"/>
                    <a:pt x="4104" y="19942"/>
                  </a:cubicBezTo>
                  <a:cubicBezTo>
                    <a:pt x="4297" y="19997"/>
                    <a:pt x="4530" y="20799"/>
                    <a:pt x="4764" y="20513"/>
                  </a:cubicBezTo>
                  <a:cubicBezTo>
                    <a:pt x="4977" y="20254"/>
                    <a:pt x="5179" y="20132"/>
                    <a:pt x="5537" y="20162"/>
                  </a:cubicBezTo>
                  <a:cubicBezTo>
                    <a:pt x="5614" y="20159"/>
                    <a:pt x="5904" y="20198"/>
                    <a:pt x="5920" y="20206"/>
                  </a:cubicBezTo>
                  <a:cubicBezTo>
                    <a:pt x="6029" y="20263"/>
                    <a:pt x="6288" y="19747"/>
                    <a:pt x="6500" y="19720"/>
                  </a:cubicBezTo>
                  <a:cubicBezTo>
                    <a:pt x="6516" y="19542"/>
                    <a:pt x="6994" y="19064"/>
                    <a:pt x="6943" y="19014"/>
                  </a:cubicBezTo>
                  <a:cubicBezTo>
                    <a:pt x="6523" y="18603"/>
                    <a:pt x="7185" y="18457"/>
                    <a:pt x="7212" y="18069"/>
                  </a:cubicBezTo>
                  <a:cubicBezTo>
                    <a:pt x="7226" y="17872"/>
                    <a:pt x="8104" y="17676"/>
                    <a:pt x="8191" y="17252"/>
                  </a:cubicBezTo>
                  <a:cubicBezTo>
                    <a:pt x="7967" y="16762"/>
                    <a:pt x="8592" y="16828"/>
                    <a:pt x="8806" y="16828"/>
                  </a:cubicBezTo>
                  <a:cubicBezTo>
                    <a:pt x="9295" y="16828"/>
                    <a:pt x="9285" y="17028"/>
                    <a:pt x="9719" y="16681"/>
                  </a:cubicBezTo>
                  <a:cubicBezTo>
                    <a:pt x="10053" y="16798"/>
                    <a:pt x="10062" y="16395"/>
                    <a:pt x="10290" y="16395"/>
                  </a:cubicBezTo>
                  <a:cubicBezTo>
                    <a:pt x="10831" y="16420"/>
                    <a:pt x="10690" y="16988"/>
                    <a:pt x="11024" y="17234"/>
                  </a:cubicBezTo>
                  <a:cubicBezTo>
                    <a:pt x="11260" y="17408"/>
                    <a:pt x="11458" y="17785"/>
                    <a:pt x="11701" y="17900"/>
                  </a:cubicBezTo>
                  <a:cubicBezTo>
                    <a:pt x="11758" y="17927"/>
                    <a:pt x="12171" y="18115"/>
                    <a:pt x="12175" y="18125"/>
                  </a:cubicBezTo>
                  <a:cubicBezTo>
                    <a:pt x="12200" y="18189"/>
                    <a:pt x="12697" y="18605"/>
                    <a:pt x="12766" y="18619"/>
                  </a:cubicBezTo>
                  <a:cubicBezTo>
                    <a:pt x="12961" y="18658"/>
                    <a:pt x="13173" y="19418"/>
                    <a:pt x="12855" y="19436"/>
                  </a:cubicBezTo>
                  <a:cubicBezTo>
                    <a:pt x="12711" y="19427"/>
                    <a:pt x="12614" y="19631"/>
                    <a:pt x="12536" y="19631"/>
                  </a:cubicBezTo>
                  <a:cubicBezTo>
                    <a:pt x="12338" y="19631"/>
                    <a:pt x="11750" y="19355"/>
                    <a:pt x="11649" y="19598"/>
                  </a:cubicBezTo>
                  <a:cubicBezTo>
                    <a:pt x="11548" y="19838"/>
                    <a:pt x="12500" y="20365"/>
                    <a:pt x="12643" y="20365"/>
                  </a:cubicBezTo>
                  <a:cubicBezTo>
                    <a:pt x="12872" y="20365"/>
                    <a:pt x="12768" y="19773"/>
                    <a:pt x="12861" y="19652"/>
                  </a:cubicBezTo>
                  <a:cubicBezTo>
                    <a:pt x="12937" y="19784"/>
                    <a:pt x="13907" y="18987"/>
                    <a:pt x="13268" y="18723"/>
                  </a:cubicBezTo>
                  <a:cubicBezTo>
                    <a:pt x="13262" y="18582"/>
                    <a:pt x="13314" y="18477"/>
                    <a:pt x="13424" y="18409"/>
                  </a:cubicBezTo>
                  <a:cubicBezTo>
                    <a:pt x="13567" y="18409"/>
                    <a:pt x="13727" y="18623"/>
                    <a:pt x="13787" y="18743"/>
                  </a:cubicBezTo>
                  <a:cubicBezTo>
                    <a:pt x="14586" y="18482"/>
                    <a:pt x="13011" y="17868"/>
                    <a:pt x="13024" y="17811"/>
                  </a:cubicBezTo>
                  <a:cubicBezTo>
                    <a:pt x="13147" y="17540"/>
                    <a:pt x="12981" y="17586"/>
                    <a:pt x="12787" y="17586"/>
                  </a:cubicBezTo>
                  <a:cubicBezTo>
                    <a:pt x="12361" y="17586"/>
                    <a:pt x="12347" y="17113"/>
                    <a:pt x="12152" y="16852"/>
                  </a:cubicBezTo>
                  <a:cubicBezTo>
                    <a:pt x="11986" y="16631"/>
                    <a:pt x="11693" y="16567"/>
                    <a:pt x="11625" y="16266"/>
                  </a:cubicBezTo>
                  <a:cubicBezTo>
                    <a:pt x="11495" y="15947"/>
                    <a:pt x="11716" y="15939"/>
                    <a:pt x="11865" y="15798"/>
                  </a:cubicBezTo>
                  <a:cubicBezTo>
                    <a:pt x="11841" y="15934"/>
                    <a:pt x="11936" y="16125"/>
                    <a:pt x="12008" y="16225"/>
                  </a:cubicBezTo>
                  <a:cubicBezTo>
                    <a:pt x="12087" y="16161"/>
                    <a:pt x="12165" y="16158"/>
                    <a:pt x="12238" y="16230"/>
                  </a:cubicBezTo>
                  <a:cubicBezTo>
                    <a:pt x="12254" y="16203"/>
                    <a:pt x="12301" y="16084"/>
                    <a:pt x="12329" y="16084"/>
                  </a:cubicBezTo>
                  <a:cubicBezTo>
                    <a:pt x="12326" y="16084"/>
                    <a:pt x="12736" y="16816"/>
                    <a:pt x="12978" y="16874"/>
                  </a:cubicBezTo>
                  <a:cubicBezTo>
                    <a:pt x="13227" y="16935"/>
                    <a:pt x="13439" y="17177"/>
                    <a:pt x="13668" y="17310"/>
                  </a:cubicBezTo>
                  <a:lnTo>
                    <a:pt x="13669" y="17307"/>
                  </a:lnTo>
                  <a:cubicBezTo>
                    <a:pt x="13733" y="17355"/>
                    <a:pt x="13798" y="17401"/>
                    <a:pt x="13864" y="17445"/>
                  </a:cubicBezTo>
                  <a:cubicBezTo>
                    <a:pt x="13864" y="17445"/>
                    <a:pt x="13885" y="17398"/>
                    <a:pt x="13900" y="17364"/>
                  </a:cubicBezTo>
                  <a:cubicBezTo>
                    <a:pt x="13996" y="17452"/>
                    <a:pt x="14062" y="17548"/>
                    <a:pt x="14179" y="17579"/>
                  </a:cubicBezTo>
                  <a:cubicBezTo>
                    <a:pt x="14188" y="18042"/>
                    <a:pt x="14082" y="18142"/>
                    <a:pt x="14348" y="18508"/>
                  </a:cubicBezTo>
                  <a:cubicBezTo>
                    <a:pt x="14118" y="18572"/>
                    <a:pt x="14350" y="18860"/>
                    <a:pt x="14440" y="18766"/>
                  </a:cubicBezTo>
                  <a:cubicBezTo>
                    <a:pt x="14548" y="18913"/>
                    <a:pt x="14606" y="19070"/>
                    <a:pt x="14601" y="19267"/>
                  </a:cubicBezTo>
                  <a:cubicBezTo>
                    <a:pt x="14744" y="19281"/>
                    <a:pt x="14884" y="19339"/>
                    <a:pt x="15005" y="19427"/>
                  </a:cubicBezTo>
                  <a:cubicBezTo>
                    <a:pt x="14917" y="19488"/>
                    <a:pt x="14849" y="19566"/>
                    <a:pt x="14799" y="19661"/>
                  </a:cubicBezTo>
                  <a:cubicBezTo>
                    <a:pt x="15088" y="19884"/>
                    <a:pt x="14876" y="20093"/>
                    <a:pt x="15189" y="20301"/>
                  </a:cubicBezTo>
                  <a:cubicBezTo>
                    <a:pt x="15191" y="20250"/>
                    <a:pt x="15226" y="20114"/>
                    <a:pt x="15288" y="20127"/>
                  </a:cubicBezTo>
                  <a:cubicBezTo>
                    <a:pt x="15355" y="20187"/>
                    <a:pt x="15355" y="20379"/>
                    <a:pt x="15421" y="20470"/>
                  </a:cubicBezTo>
                  <a:cubicBezTo>
                    <a:pt x="15434" y="20425"/>
                    <a:pt x="15471" y="20268"/>
                    <a:pt x="15516" y="20268"/>
                  </a:cubicBezTo>
                  <a:cubicBezTo>
                    <a:pt x="15547" y="20268"/>
                    <a:pt x="15717" y="20454"/>
                    <a:pt x="15743" y="20497"/>
                  </a:cubicBezTo>
                  <a:cubicBezTo>
                    <a:pt x="15738" y="20305"/>
                    <a:pt x="15706" y="20091"/>
                    <a:pt x="15617" y="19924"/>
                  </a:cubicBezTo>
                  <a:cubicBezTo>
                    <a:pt x="15719" y="19942"/>
                    <a:pt x="15823" y="19903"/>
                    <a:pt x="15832" y="19775"/>
                  </a:cubicBezTo>
                  <a:cubicBezTo>
                    <a:pt x="15922" y="19798"/>
                    <a:pt x="16115" y="19795"/>
                    <a:pt x="16041" y="19632"/>
                  </a:cubicBezTo>
                  <a:cubicBezTo>
                    <a:pt x="16106" y="19623"/>
                    <a:pt x="16168" y="19588"/>
                    <a:pt x="16210" y="19533"/>
                  </a:cubicBezTo>
                  <a:cubicBezTo>
                    <a:pt x="16138" y="19390"/>
                    <a:pt x="15206" y="18490"/>
                    <a:pt x="15434" y="18346"/>
                  </a:cubicBezTo>
                  <a:cubicBezTo>
                    <a:pt x="15434" y="18538"/>
                    <a:pt x="16064" y="18478"/>
                    <a:pt x="15848" y="18241"/>
                  </a:cubicBezTo>
                  <a:cubicBezTo>
                    <a:pt x="16147" y="18267"/>
                    <a:pt x="16258" y="18137"/>
                    <a:pt x="16617" y="18242"/>
                  </a:cubicBezTo>
                  <a:cubicBezTo>
                    <a:pt x="16734" y="18192"/>
                    <a:pt x="16850" y="18068"/>
                    <a:pt x="16906" y="17901"/>
                  </a:cubicBezTo>
                  <a:cubicBezTo>
                    <a:pt x="16903" y="17828"/>
                    <a:pt x="16902" y="17625"/>
                    <a:pt x="16866" y="17758"/>
                  </a:cubicBezTo>
                  <a:cubicBezTo>
                    <a:pt x="16932" y="17767"/>
                    <a:pt x="16992" y="17749"/>
                    <a:pt x="17046" y="17705"/>
                  </a:cubicBezTo>
                  <a:lnTo>
                    <a:pt x="16983" y="17599"/>
                  </a:lnTo>
                  <a:cubicBezTo>
                    <a:pt x="17041" y="17536"/>
                    <a:pt x="17165" y="17507"/>
                    <a:pt x="17236" y="17493"/>
                  </a:cubicBezTo>
                  <a:cubicBezTo>
                    <a:pt x="17318" y="17587"/>
                    <a:pt x="17416" y="17601"/>
                    <a:pt x="17530" y="17550"/>
                  </a:cubicBezTo>
                  <a:cubicBezTo>
                    <a:pt x="17577" y="17423"/>
                    <a:pt x="17512" y="17280"/>
                    <a:pt x="17384" y="17221"/>
                  </a:cubicBezTo>
                  <a:cubicBezTo>
                    <a:pt x="17687" y="16967"/>
                    <a:pt x="17565" y="16430"/>
                    <a:pt x="17781" y="16125"/>
                  </a:cubicBezTo>
                  <a:cubicBezTo>
                    <a:pt x="17837" y="16046"/>
                    <a:pt x="18329" y="15957"/>
                    <a:pt x="17971" y="15701"/>
                  </a:cubicBezTo>
                  <a:cubicBezTo>
                    <a:pt x="18121" y="15585"/>
                    <a:pt x="18165" y="15400"/>
                    <a:pt x="18293" y="15287"/>
                  </a:cubicBezTo>
                  <a:cubicBezTo>
                    <a:pt x="18372" y="15279"/>
                    <a:pt x="18564" y="15290"/>
                    <a:pt x="18635" y="15243"/>
                  </a:cubicBezTo>
                  <a:cubicBezTo>
                    <a:pt x="18639" y="15249"/>
                    <a:pt x="18650" y="15264"/>
                    <a:pt x="18652" y="15266"/>
                  </a:cubicBezTo>
                  <a:cubicBezTo>
                    <a:pt x="18287" y="15517"/>
                    <a:pt x="19128" y="15507"/>
                    <a:pt x="19226" y="15549"/>
                  </a:cubicBezTo>
                  <a:cubicBezTo>
                    <a:pt x="19228" y="15542"/>
                    <a:pt x="18587" y="15928"/>
                    <a:pt x="18950" y="15928"/>
                  </a:cubicBezTo>
                  <a:cubicBezTo>
                    <a:pt x="19011" y="15928"/>
                    <a:pt x="19283" y="15953"/>
                    <a:pt x="19298" y="16033"/>
                  </a:cubicBezTo>
                  <a:cubicBezTo>
                    <a:pt x="19302" y="16103"/>
                    <a:pt x="19240" y="16207"/>
                    <a:pt x="19205" y="16258"/>
                  </a:cubicBezTo>
                  <a:cubicBezTo>
                    <a:pt x="19386" y="16473"/>
                    <a:pt x="20060" y="16208"/>
                    <a:pt x="20085" y="16168"/>
                  </a:cubicBezTo>
                  <a:cubicBezTo>
                    <a:pt x="20101" y="16142"/>
                    <a:pt x="20747" y="15587"/>
                    <a:pt x="20176" y="15813"/>
                  </a:cubicBezTo>
                  <a:cubicBezTo>
                    <a:pt x="19948" y="15902"/>
                    <a:pt x="19869" y="15644"/>
                    <a:pt x="19761" y="15477"/>
                  </a:cubicBezTo>
                  <a:cubicBezTo>
                    <a:pt x="19950" y="15446"/>
                    <a:pt x="20140" y="15270"/>
                    <a:pt x="20317" y="15219"/>
                  </a:cubicBezTo>
                  <a:cubicBezTo>
                    <a:pt x="20455" y="15239"/>
                    <a:pt x="21096" y="15033"/>
                    <a:pt x="20948" y="14830"/>
                  </a:cubicBezTo>
                  <a:cubicBezTo>
                    <a:pt x="21018" y="14787"/>
                    <a:pt x="21111" y="14689"/>
                    <a:pt x="21196" y="14689"/>
                  </a:cubicBezTo>
                  <a:cubicBezTo>
                    <a:pt x="21540" y="14453"/>
                    <a:pt x="21283" y="14523"/>
                    <a:pt x="21399" y="14198"/>
                  </a:cubicBezTo>
                  <a:cubicBezTo>
                    <a:pt x="21401" y="14194"/>
                    <a:pt x="21392" y="14218"/>
                    <a:pt x="21399" y="14198"/>
                  </a:cubicBezTo>
                  <a:close/>
                </a:path>
              </a:pathLst>
            </a:custGeom>
            <a:solidFill>
              <a:schemeClr val="bg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7" name="CustomShape 7"/>
            <p:cNvSpPr/>
            <p:nvPr/>
          </p:nvSpPr>
          <p:spPr>
            <a:xfrm>
              <a:off x="8327880" y="4628160"/>
              <a:ext cx="952200" cy="1017360"/>
            </a:xfrm>
            <a:custGeom>
              <a:avLst/>
              <a:gdLst/>
              <a:ahLst/>
              <a:rect l="l" t="t" r="r" b="b"/>
              <a:pathLst>
                <a:path w="21110" h="21301">
                  <a:moveTo>
                    <a:pt x="19386" y="1922"/>
                  </a:moveTo>
                  <a:cubicBezTo>
                    <a:pt x="19814" y="2079"/>
                    <a:pt x="20906" y="1684"/>
                    <a:pt x="20889" y="1153"/>
                  </a:cubicBezTo>
                  <a:cubicBezTo>
                    <a:pt x="20881" y="1256"/>
                    <a:pt x="20912" y="1341"/>
                    <a:pt x="20981" y="1408"/>
                  </a:cubicBezTo>
                  <a:cubicBezTo>
                    <a:pt x="21526" y="952"/>
                    <a:pt x="20191" y="325"/>
                    <a:pt x="19879" y="191"/>
                  </a:cubicBezTo>
                  <a:cubicBezTo>
                    <a:pt x="20063" y="604"/>
                    <a:pt x="20673" y="601"/>
                    <a:pt x="20855" y="1057"/>
                  </a:cubicBezTo>
                  <a:cubicBezTo>
                    <a:pt x="20512" y="588"/>
                    <a:pt x="20469" y="1319"/>
                    <a:pt x="20375" y="1358"/>
                  </a:cubicBezTo>
                  <a:cubicBezTo>
                    <a:pt x="19827" y="1584"/>
                    <a:pt x="19497" y="1595"/>
                    <a:pt x="18866" y="1649"/>
                  </a:cubicBezTo>
                  <a:cubicBezTo>
                    <a:pt x="18833" y="1737"/>
                    <a:pt x="19305" y="1892"/>
                    <a:pt x="19386" y="1922"/>
                  </a:cubicBezTo>
                  <a:cubicBezTo>
                    <a:pt x="19639" y="2015"/>
                    <a:pt x="19305" y="1892"/>
                    <a:pt x="19386" y="1922"/>
                  </a:cubicBezTo>
                  <a:close/>
                  <a:moveTo>
                    <a:pt x="19103" y="11614"/>
                  </a:moveTo>
                  <a:cubicBezTo>
                    <a:pt x="18975" y="11369"/>
                    <a:pt x="18653" y="11271"/>
                    <a:pt x="18576" y="10982"/>
                  </a:cubicBezTo>
                  <a:cubicBezTo>
                    <a:pt x="18519" y="10767"/>
                    <a:pt x="18708" y="10228"/>
                    <a:pt x="18266" y="10244"/>
                  </a:cubicBezTo>
                  <a:cubicBezTo>
                    <a:pt x="18251" y="10303"/>
                    <a:pt x="18237" y="10362"/>
                    <a:pt x="18222" y="10421"/>
                  </a:cubicBezTo>
                  <a:cubicBezTo>
                    <a:pt x="18247" y="10396"/>
                    <a:pt x="17854" y="9575"/>
                    <a:pt x="17912" y="9416"/>
                  </a:cubicBezTo>
                  <a:cubicBezTo>
                    <a:pt x="18034" y="9074"/>
                    <a:pt x="17131" y="8901"/>
                    <a:pt x="16984" y="8720"/>
                  </a:cubicBezTo>
                  <a:cubicBezTo>
                    <a:pt x="16704" y="8377"/>
                    <a:pt x="17067" y="6218"/>
                    <a:pt x="16504" y="6177"/>
                  </a:cubicBezTo>
                  <a:cubicBezTo>
                    <a:pt x="16273" y="6159"/>
                    <a:pt x="16153" y="6484"/>
                    <a:pt x="16083" y="6080"/>
                  </a:cubicBezTo>
                  <a:cubicBezTo>
                    <a:pt x="16022" y="5728"/>
                    <a:pt x="15985" y="5371"/>
                    <a:pt x="15924" y="5018"/>
                  </a:cubicBezTo>
                  <a:cubicBezTo>
                    <a:pt x="15759" y="4079"/>
                    <a:pt x="15690" y="4529"/>
                    <a:pt x="15317" y="5042"/>
                  </a:cubicBezTo>
                  <a:cubicBezTo>
                    <a:pt x="15183" y="5227"/>
                    <a:pt x="15058" y="5775"/>
                    <a:pt x="15034" y="6013"/>
                  </a:cubicBezTo>
                  <a:cubicBezTo>
                    <a:pt x="14984" y="6502"/>
                    <a:pt x="14940" y="7628"/>
                    <a:pt x="14375" y="7886"/>
                  </a:cubicBezTo>
                  <a:cubicBezTo>
                    <a:pt x="13846" y="8128"/>
                    <a:pt x="13658" y="7617"/>
                    <a:pt x="13271" y="7435"/>
                  </a:cubicBezTo>
                  <a:cubicBezTo>
                    <a:pt x="13079" y="7345"/>
                    <a:pt x="12495" y="6993"/>
                    <a:pt x="12357" y="6844"/>
                  </a:cubicBezTo>
                  <a:cubicBezTo>
                    <a:pt x="11909" y="6361"/>
                    <a:pt x="12379" y="6386"/>
                    <a:pt x="12379" y="5897"/>
                  </a:cubicBezTo>
                  <a:cubicBezTo>
                    <a:pt x="12379" y="5657"/>
                    <a:pt x="13041" y="5327"/>
                    <a:pt x="12893" y="5142"/>
                  </a:cubicBezTo>
                  <a:cubicBezTo>
                    <a:pt x="12638" y="4826"/>
                    <a:pt x="12410" y="5104"/>
                    <a:pt x="12118" y="5167"/>
                  </a:cubicBezTo>
                  <a:cubicBezTo>
                    <a:pt x="12073" y="5176"/>
                    <a:pt x="11507" y="4979"/>
                    <a:pt x="11456" y="4956"/>
                  </a:cubicBezTo>
                  <a:cubicBezTo>
                    <a:pt x="11258" y="4883"/>
                    <a:pt x="11085" y="4777"/>
                    <a:pt x="10936" y="4638"/>
                  </a:cubicBezTo>
                  <a:cubicBezTo>
                    <a:pt x="10808" y="4516"/>
                    <a:pt x="10485" y="4622"/>
                    <a:pt x="10582" y="4696"/>
                  </a:cubicBezTo>
                  <a:cubicBezTo>
                    <a:pt x="11287" y="5235"/>
                    <a:pt x="10445" y="4961"/>
                    <a:pt x="10047" y="5209"/>
                  </a:cubicBezTo>
                  <a:cubicBezTo>
                    <a:pt x="9664" y="5449"/>
                    <a:pt x="9179" y="6015"/>
                    <a:pt x="9314" y="6398"/>
                  </a:cubicBezTo>
                  <a:cubicBezTo>
                    <a:pt x="9371" y="6558"/>
                    <a:pt x="8566" y="6395"/>
                    <a:pt x="8566" y="6529"/>
                  </a:cubicBezTo>
                  <a:cubicBezTo>
                    <a:pt x="8531" y="5234"/>
                    <a:pt x="7201" y="6528"/>
                    <a:pt x="6847" y="6707"/>
                  </a:cubicBezTo>
                  <a:cubicBezTo>
                    <a:pt x="6570" y="6847"/>
                    <a:pt x="6760" y="7297"/>
                    <a:pt x="6430" y="7209"/>
                  </a:cubicBezTo>
                  <a:cubicBezTo>
                    <a:pt x="5937" y="7077"/>
                    <a:pt x="6342" y="7794"/>
                    <a:pt x="6208" y="7535"/>
                  </a:cubicBezTo>
                  <a:cubicBezTo>
                    <a:pt x="6184" y="7632"/>
                    <a:pt x="6160" y="7729"/>
                    <a:pt x="6135" y="7825"/>
                  </a:cubicBezTo>
                  <a:cubicBezTo>
                    <a:pt x="6054" y="7657"/>
                    <a:pt x="5985" y="7487"/>
                    <a:pt x="5914" y="7315"/>
                  </a:cubicBezTo>
                  <a:cubicBezTo>
                    <a:pt x="5873" y="7238"/>
                    <a:pt x="5208" y="8371"/>
                    <a:pt x="5154" y="8419"/>
                  </a:cubicBezTo>
                  <a:cubicBezTo>
                    <a:pt x="4695" y="8824"/>
                    <a:pt x="4672" y="9190"/>
                    <a:pt x="3820" y="9133"/>
                  </a:cubicBezTo>
                  <a:cubicBezTo>
                    <a:pt x="3705" y="9125"/>
                    <a:pt x="3316" y="9336"/>
                    <a:pt x="3212" y="9384"/>
                  </a:cubicBezTo>
                  <a:cubicBezTo>
                    <a:pt x="2904" y="9527"/>
                    <a:pt x="2613" y="9385"/>
                    <a:pt x="2350" y="9563"/>
                  </a:cubicBezTo>
                  <a:cubicBezTo>
                    <a:pt x="2074" y="9751"/>
                    <a:pt x="1515" y="10312"/>
                    <a:pt x="1214" y="10384"/>
                  </a:cubicBezTo>
                  <a:cubicBezTo>
                    <a:pt x="1097" y="10411"/>
                    <a:pt x="1127" y="9952"/>
                    <a:pt x="1118" y="10178"/>
                  </a:cubicBezTo>
                  <a:lnTo>
                    <a:pt x="1118" y="10178"/>
                  </a:lnTo>
                  <a:lnTo>
                    <a:pt x="1194" y="10178"/>
                  </a:lnTo>
                  <a:cubicBezTo>
                    <a:pt x="883" y="10178"/>
                    <a:pt x="1016" y="10855"/>
                    <a:pt x="856" y="11012"/>
                  </a:cubicBezTo>
                  <a:cubicBezTo>
                    <a:pt x="361" y="11497"/>
                    <a:pt x="1155" y="12018"/>
                    <a:pt x="820" y="12399"/>
                  </a:cubicBezTo>
                  <a:cubicBezTo>
                    <a:pt x="699" y="12536"/>
                    <a:pt x="536" y="11960"/>
                    <a:pt x="513" y="12066"/>
                  </a:cubicBezTo>
                  <a:cubicBezTo>
                    <a:pt x="514" y="12062"/>
                    <a:pt x="549" y="12342"/>
                    <a:pt x="465" y="12293"/>
                  </a:cubicBezTo>
                  <a:cubicBezTo>
                    <a:pt x="405" y="12258"/>
                    <a:pt x="370" y="12039"/>
                    <a:pt x="334" y="12030"/>
                  </a:cubicBezTo>
                  <a:cubicBezTo>
                    <a:pt x="424" y="12052"/>
                    <a:pt x="564" y="13355"/>
                    <a:pt x="640" y="13566"/>
                  </a:cubicBezTo>
                  <a:cubicBezTo>
                    <a:pt x="776" y="13948"/>
                    <a:pt x="561" y="14270"/>
                    <a:pt x="640" y="14640"/>
                  </a:cubicBezTo>
                  <a:cubicBezTo>
                    <a:pt x="747" y="15148"/>
                    <a:pt x="722" y="15468"/>
                    <a:pt x="458" y="15951"/>
                  </a:cubicBezTo>
                  <a:cubicBezTo>
                    <a:pt x="334" y="16180"/>
                    <a:pt x="56" y="16125"/>
                    <a:pt x="7" y="16277"/>
                  </a:cubicBezTo>
                  <a:cubicBezTo>
                    <a:pt x="-74" y="16533"/>
                    <a:pt x="511" y="16975"/>
                    <a:pt x="767" y="16949"/>
                  </a:cubicBezTo>
                  <a:cubicBezTo>
                    <a:pt x="1436" y="16881"/>
                    <a:pt x="1955" y="16336"/>
                    <a:pt x="2582" y="16311"/>
                  </a:cubicBezTo>
                  <a:cubicBezTo>
                    <a:pt x="2970" y="16295"/>
                    <a:pt x="3361" y="16353"/>
                    <a:pt x="3748" y="16338"/>
                  </a:cubicBezTo>
                  <a:cubicBezTo>
                    <a:pt x="4202" y="16322"/>
                    <a:pt x="4244" y="15862"/>
                    <a:pt x="4658" y="15792"/>
                  </a:cubicBezTo>
                  <a:cubicBezTo>
                    <a:pt x="5484" y="15654"/>
                    <a:pt x="6330" y="15193"/>
                    <a:pt x="7174" y="15152"/>
                  </a:cubicBezTo>
                  <a:cubicBezTo>
                    <a:pt x="7842" y="15118"/>
                    <a:pt x="8423" y="15247"/>
                    <a:pt x="9041" y="15506"/>
                  </a:cubicBezTo>
                  <a:cubicBezTo>
                    <a:pt x="9151" y="15552"/>
                    <a:pt x="9103" y="15862"/>
                    <a:pt x="9215" y="15989"/>
                  </a:cubicBezTo>
                  <a:cubicBezTo>
                    <a:pt x="9373" y="16166"/>
                    <a:pt x="9280" y="16704"/>
                    <a:pt x="9294" y="16895"/>
                  </a:cubicBezTo>
                  <a:cubicBezTo>
                    <a:pt x="9744" y="16511"/>
                    <a:pt x="10481" y="16247"/>
                    <a:pt x="10791" y="15743"/>
                  </a:cubicBezTo>
                  <a:cubicBezTo>
                    <a:pt x="10672" y="15935"/>
                    <a:pt x="10609" y="16166"/>
                    <a:pt x="10450" y="16380"/>
                  </a:cubicBezTo>
                  <a:cubicBezTo>
                    <a:pt x="10245" y="16658"/>
                    <a:pt x="9969" y="16812"/>
                    <a:pt x="9793" y="17054"/>
                  </a:cubicBezTo>
                  <a:cubicBezTo>
                    <a:pt x="10023" y="17069"/>
                    <a:pt x="10650" y="16543"/>
                    <a:pt x="10604" y="16524"/>
                  </a:cubicBezTo>
                  <a:cubicBezTo>
                    <a:pt x="10935" y="16663"/>
                    <a:pt x="10343" y="17138"/>
                    <a:pt x="10355" y="17217"/>
                  </a:cubicBezTo>
                  <a:cubicBezTo>
                    <a:pt x="10364" y="17277"/>
                    <a:pt x="10778" y="17209"/>
                    <a:pt x="10835" y="17418"/>
                  </a:cubicBezTo>
                  <a:cubicBezTo>
                    <a:pt x="10924" y="17735"/>
                    <a:pt x="10430" y="18217"/>
                    <a:pt x="10794" y="18457"/>
                  </a:cubicBezTo>
                  <a:cubicBezTo>
                    <a:pt x="11038" y="18617"/>
                    <a:pt x="11598" y="18832"/>
                    <a:pt x="11883" y="18879"/>
                  </a:cubicBezTo>
                  <a:cubicBezTo>
                    <a:pt x="11993" y="18897"/>
                    <a:pt x="12786" y="18418"/>
                    <a:pt x="12805" y="18490"/>
                  </a:cubicBezTo>
                  <a:cubicBezTo>
                    <a:pt x="12831" y="18588"/>
                    <a:pt x="12780" y="19001"/>
                    <a:pt x="13060" y="19024"/>
                  </a:cubicBezTo>
                  <a:cubicBezTo>
                    <a:pt x="13190" y="19036"/>
                    <a:pt x="13814" y="18599"/>
                    <a:pt x="13974" y="18534"/>
                  </a:cubicBezTo>
                  <a:cubicBezTo>
                    <a:pt x="14404" y="18360"/>
                    <a:pt x="14907" y="18467"/>
                    <a:pt x="15218" y="18114"/>
                  </a:cubicBezTo>
                  <a:cubicBezTo>
                    <a:pt x="15902" y="17337"/>
                    <a:pt x="16505" y="16291"/>
                    <a:pt x="17441" y="15754"/>
                  </a:cubicBezTo>
                  <a:cubicBezTo>
                    <a:pt x="17751" y="15577"/>
                    <a:pt x="18253" y="15097"/>
                    <a:pt x="18307" y="14745"/>
                  </a:cubicBezTo>
                  <a:cubicBezTo>
                    <a:pt x="18377" y="14291"/>
                    <a:pt x="19033" y="14017"/>
                    <a:pt x="19084" y="13563"/>
                  </a:cubicBezTo>
                  <a:cubicBezTo>
                    <a:pt x="19101" y="13406"/>
                    <a:pt x="18979" y="12964"/>
                    <a:pt x="19065" y="12849"/>
                  </a:cubicBezTo>
                  <a:cubicBezTo>
                    <a:pt x="19320" y="12510"/>
                    <a:pt x="19290" y="11971"/>
                    <a:pt x="19103" y="11614"/>
                  </a:cubicBezTo>
                  <a:cubicBezTo>
                    <a:pt x="19044" y="11501"/>
                    <a:pt x="19150" y="11703"/>
                    <a:pt x="19103" y="11614"/>
                  </a:cubicBezTo>
                  <a:close/>
                  <a:moveTo>
                    <a:pt x="15800" y="4444"/>
                  </a:moveTo>
                  <a:cubicBezTo>
                    <a:pt x="15809" y="4453"/>
                    <a:pt x="15761" y="4402"/>
                    <a:pt x="15800" y="4444"/>
                  </a:cubicBezTo>
                  <a:cubicBezTo>
                    <a:pt x="15800" y="4444"/>
                    <a:pt x="15800" y="4444"/>
                    <a:pt x="15800" y="4444"/>
                  </a:cubicBezTo>
                  <a:close/>
                  <a:moveTo>
                    <a:pt x="12961" y="19986"/>
                  </a:moveTo>
                  <a:cubicBezTo>
                    <a:pt x="12502" y="20038"/>
                    <a:pt x="11814" y="19592"/>
                    <a:pt x="11697" y="20225"/>
                  </a:cubicBezTo>
                  <a:cubicBezTo>
                    <a:pt x="11654" y="20463"/>
                    <a:pt x="11399" y="21102"/>
                    <a:pt x="11737" y="21256"/>
                  </a:cubicBezTo>
                  <a:cubicBezTo>
                    <a:pt x="12489" y="21600"/>
                    <a:pt x="13163" y="19850"/>
                    <a:pt x="13376" y="19873"/>
                  </a:cubicBezTo>
                  <a:cubicBezTo>
                    <a:pt x="13233" y="19896"/>
                    <a:pt x="13095" y="19934"/>
                    <a:pt x="12961" y="19986"/>
                  </a:cubicBezTo>
                  <a:cubicBezTo>
                    <a:pt x="12832" y="20001"/>
                    <a:pt x="13107" y="19970"/>
                    <a:pt x="12961" y="19986"/>
                  </a:cubicBezTo>
                  <a:close/>
                  <a:moveTo>
                    <a:pt x="19596" y="4380"/>
                  </a:moveTo>
                  <a:cubicBezTo>
                    <a:pt x="19063" y="4380"/>
                    <a:pt x="18133" y="3946"/>
                    <a:pt x="17879" y="3572"/>
                  </a:cubicBezTo>
                  <a:cubicBezTo>
                    <a:pt x="17402" y="3008"/>
                    <a:pt x="17105" y="2596"/>
                    <a:pt x="16321" y="3113"/>
                  </a:cubicBezTo>
                  <a:cubicBezTo>
                    <a:pt x="16648" y="3732"/>
                    <a:pt x="15403" y="3702"/>
                    <a:pt x="15051" y="3495"/>
                  </a:cubicBezTo>
                  <a:cubicBezTo>
                    <a:pt x="15134" y="3171"/>
                    <a:pt x="15298" y="2458"/>
                    <a:pt x="15008" y="2222"/>
                  </a:cubicBezTo>
                  <a:cubicBezTo>
                    <a:pt x="15402" y="1681"/>
                    <a:pt x="15220" y="646"/>
                    <a:pt x="15263" y="0"/>
                  </a:cubicBezTo>
                  <a:cubicBezTo>
                    <a:pt x="15561" y="34"/>
                    <a:pt x="17124" y="514"/>
                    <a:pt x="17185" y="775"/>
                  </a:cubicBezTo>
                  <a:cubicBezTo>
                    <a:pt x="17438" y="709"/>
                    <a:pt x="17882" y="1262"/>
                    <a:pt x="17752" y="1481"/>
                  </a:cubicBezTo>
                  <a:cubicBezTo>
                    <a:pt x="18163" y="1442"/>
                    <a:pt x="18795" y="1893"/>
                    <a:pt x="18686" y="2306"/>
                  </a:cubicBezTo>
                  <a:cubicBezTo>
                    <a:pt x="18541" y="2326"/>
                    <a:pt x="18392" y="2303"/>
                    <a:pt x="18250" y="2326"/>
                  </a:cubicBezTo>
                  <a:cubicBezTo>
                    <a:pt x="18305" y="2472"/>
                    <a:pt x="18867" y="3294"/>
                    <a:pt x="18927" y="3308"/>
                  </a:cubicBezTo>
                  <a:cubicBezTo>
                    <a:pt x="19111" y="3288"/>
                    <a:pt x="19291" y="3374"/>
                    <a:pt x="19195" y="3589"/>
                  </a:cubicBezTo>
                  <a:cubicBezTo>
                    <a:pt x="19473" y="3593"/>
                    <a:pt x="20184" y="4380"/>
                    <a:pt x="19596" y="4380"/>
                  </a:cubicBezTo>
                  <a:cubicBezTo>
                    <a:pt x="19480" y="4380"/>
                    <a:pt x="19626" y="4380"/>
                    <a:pt x="19596" y="4380"/>
                  </a:cubicBezTo>
                  <a:close/>
                </a:path>
              </a:pathLst>
            </a:custGeom>
            <a:solidFill>
              <a:schemeClr val="accent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8" name="CustomShape 8"/>
            <p:cNvSpPr/>
            <p:nvPr/>
          </p:nvSpPr>
          <p:spPr>
            <a:xfrm>
              <a:off x="2911680" y="2649240"/>
              <a:ext cx="2930040" cy="1742400"/>
            </a:xfrm>
            <a:custGeom>
              <a:avLst/>
              <a:gdLst/>
              <a:ahLst/>
              <a:rect l="l" t="t" r="r" b="b"/>
              <a:pathLst>
                <a:path w="21446" h="21465">
                  <a:moveTo>
                    <a:pt x="13469" y="3580"/>
                  </a:moveTo>
                  <a:cubicBezTo>
                    <a:pt x="13690" y="3383"/>
                    <a:pt x="13241" y="3198"/>
                    <a:pt x="13219" y="3654"/>
                  </a:cubicBezTo>
                  <a:cubicBezTo>
                    <a:pt x="13301" y="3647"/>
                    <a:pt x="13395" y="3646"/>
                    <a:pt x="13469" y="3580"/>
                  </a:cubicBezTo>
                  <a:cubicBezTo>
                    <a:pt x="13488" y="3563"/>
                    <a:pt x="13429" y="3616"/>
                    <a:pt x="13469" y="3580"/>
                  </a:cubicBezTo>
                  <a:close/>
                  <a:moveTo>
                    <a:pt x="11812" y="960"/>
                  </a:moveTo>
                  <a:cubicBezTo>
                    <a:pt x="11873" y="975"/>
                    <a:pt x="12398" y="1247"/>
                    <a:pt x="12369" y="928"/>
                  </a:cubicBezTo>
                  <a:cubicBezTo>
                    <a:pt x="12352" y="748"/>
                    <a:pt x="11916" y="805"/>
                    <a:pt x="11875" y="809"/>
                  </a:cubicBezTo>
                  <a:cubicBezTo>
                    <a:pt x="11884" y="836"/>
                    <a:pt x="11971" y="855"/>
                    <a:pt x="11950" y="900"/>
                  </a:cubicBezTo>
                  <a:cubicBezTo>
                    <a:pt x="11906" y="934"/>
                    <a:pt x="11860" y="954"/>
                    <a:pt x="11812" y="960"/>
                  </a:cubicBezTo>
                  <a:cubicBezTo>
                    <a:pt x="11855" y="970"/>
                    <a:pt x="11846" y="935"/>
                    <a:pt x="11812" y="960"/>
                  </a:cubicBezTo>
                  <a:close/>
                  <a:moveTo>
                    <a:pt x="11540" y="1517"/>
                  </a:moveTo>
                  <a:cubicBezTo>
                    <a:pt x="11523" y="1533"/>
                    <a:pt x="11515" y="1556"/>
                    <a:pt x="11513" y="1586"/>
                  </a:cubicBezTo>
                  <a:cubicBezTo>
                    <a:pt x="11538" y="1636"/>
                    <a:pt x="11761" y="1589"/>
                    <a:pt x="11799" y="1596"/>
                  </a:cubicBezTo>
                  <a:cubicBezTo>
                    <a:pt x="11765" y="1635"/>
                    <a:pt x="11679" y="1642"/>
                    <a:pt x="11690" y="1736"/>
                  </a:cubicBezTo>
                  <a:cubicBezTo>
                    <a:pt x="11831" y="1761"/>
                    <a:pt x="11923" y="1736"/>
                    <a:pt x="12042" y="1625"/>
                  </a:cubicBezTo>
                  <a:cubicBezTo>
                    <a:pt x="12061" y="1607"/>
                    <a:pt x="12223" y="1391"/>
                    <a:pt x="12222" y="1391"/>
                  </a:cubicBezTo>
                  <a:cubicBezTo>
                    <a:pt x="12126" y="1354"/>
                    <a:pt x="11952" y="1272"/>
                    <a:pt x="11858" y="1369"/>
                  </a:cubicBezTo>
                  <a:cubicBezTo>
                    <a:pt x="11884" y="1388"/>
                    <a:pt x="11887" y="1414"/>
                    <a:pt x="11867" y="1446"/>
                  </a:cubicBezTo>
                  <a:cubicBezTo>
                    <a:pt x="11799" y="1500"/>
                    <a:pt x="11752" y="1289"/>
                    <a:pt x="11704" y="1540"/>
                  </a:cubicBezTo>
                  <a:cubicBezTo>
                    <a:pt x="11678" y="1531"/>
                    <a:pt x="11511" y="1089"/>
                    <a:pt x="11476" y="1479"/>
                  </a:cubicBezTo>
                  <a:cubicBezTo>
                    <a:pt x="11501" y="1477"/>
                    <a:pt x="11546" y="1464"/>
                    <a:pt x="11540" y="1517"/>
                  </a:cubicBezTo>
                  <a:cubicBezTo>
                    <a:pt x="11536" y="1546"/>
                    <a:pt x="11546" y="1464"/>
                    <a:pt x="11540" y="1517"/>
                  </a:cubicBezTo>
                  <a:close/>
                  <a:moveTo>
                    <a:pt x="12343" y="1561"/>
                  </a:moveTo>
                  <a:cubicBezTo>
                    <a:pt x="12265" y="1570"/>
                    <a:pt x="12133" y="1594"/>
                    <a:pt x="12080" y="1710"/>
                  </a:cubicBezTo>
                  <a:cubicBezTo>
                    <a:pt x="12161" y="1774"/>
                    <a:pt x="12265" y="1833"/>
                    <a:pt x="12355" y="1780"/>
                  </a:cubicBezTo>
                  <a:cubicBezTo>
                    <a:pt x="12461" y="1718"/>
                    <a:pt x="12469" y="1547"/>
                    <a:pt x="12343" y="1561"/>
                  </a:cubicBezTo>
                  <a:cubicBezTo>
                    <a:pt x="12307" y="1565"/>
                    <a:pt x="12374" y="1558"/>
                    <a:pt x="12343" y="1561"/>
                  </a:cubicBezTo>
                  <a:close/>
                  <a:moveTo>
                    <a:pt x="12410" y="1343"/>
                  </a:moveTo>
                  <a:cubicBezTo>
                    <a:pt x="12467" y="1514"/>
                    <a:pt x="12652" y="1308"/>
                    <a:pt x="12689" y="1408"/>
                  </a:cubicBezTo>
                  <a:cubicBezTo>
                    <a:pt x="12756" y="1588"/>
                    <a:pt x="12564" y="1588"/>
                    <a:pt x="12560" y="1740"/>
                  </a:cubicBezTo>
                  <a:cubicBezTo>
                    <a:pt x="12559" y="1806"/>
                    <a:pt x="12970" y="1815"/>
                    <a:pt x="12882" y="1823"/>
                  </a:cubicBezTo>
                  <a:cubicBezTo>
                    <a:pt x="13030" y="1809"/>
                    <a:pt x="13368" y="1722"/>
                    <a:pt x="13506" y="1791"/>
                  </a:cubicBezTo>
                  <a:cubicBezTo>
                    <a:pt x="13589" y="1831"/>
                    <a:pt x="13984" y="1801"/>
                    <a:pt x="13919" y="1685"/>
                  </a:cubicBezTo>
                  <a:cubicBezTo>
                    <a:pt x="13920" y="1684"/>
                    <a:pt x="14003" y="1641"/>
                    <a:pt x="13980" y="1596"/>
                  </a:cubicBezTo>
                  <a:cubicBezTo>
                    <a:pt x="13771" y="1178"/>
                    <a:pt x="13157" y="1950"/>
                    <a:pt x="12958" y="1442"/>
                  </a:cubicBezTo>
                  <a:cubicBezTo>
                    <a:pt x="12992" y="1431"/>
                    <a:pt x="13058" y="1449"/>
                    <a:pt x="13081" y="1404"/>
                  </a:cubicBezTo>
                  <a:cubicBezTo>
                    <a:pt x="12885" y="1396"/>
                    <a:pt x="12527" y="1042"/>
                    <a:pt x="12348" y="1306"/>
                  </a:cubicBezTo>
                  <a:cubicBezTo>
                    <a:pt x="12378" y="1305"/>
                    <a:pt x="12395" y="1296"/>
                    <a:pt x="12410" y="1343"/>
                  </a:cubicBezTo>
                  <a:cubicBezTo>
                    <a:pt x="12442" y="1437"/>
                    <a:pt x="12395" y="1296"/>
                    <a:pt x="12410" y="1343"/>
                  </a:cubicBezTo>
                  <a:close/>
                  <a:moveTo>
                    <a:pt x="12979" y="817"/>
                  </a:moveTo>
                  <a:cubicBezTo>
                    <a:pt x="13039" y="880"/>
                    <a:pt x="13140" y="853"/>
                    <a:pt x="13207" y="852"/>
                  </a:cubicBezTo>
                  <a:cubicBezTo>
                    <a:pt x="13084" y="883"/>
                    <a:pt x="12938" y="1062"/>
                    <a:pt x="13163" y="1076"/>
                  </a:cubicBezTo>
                  <a:cubicBezTo>
                    <a:pt x="13377" y="1089"/>
                    <a:pt x="13572" y="1002"/>
                    <a:pt x="13782" y="958"/>
                  </a:cubicBezTo>
                  <a:cubicBezTo>
                    <a:pt x="13737" y="967"/>
                    <a:pt x="13584" y="986"/>
                    <a:pt x="13559" y="1099"/>
                  </a:cubicBezTo>
                  <a:cubicBezTo>
                    <a:pt x="13580" y="1003"/>
                    <a:pt x="13857" y="1306"/>
                    <a:pt x="13649" y="1256"/>
                  </a:cubicBezTo>
                  <a:cubicBezTo>
                    <a:pt x="13603" y="1244"/>
                    <a:pt x="13628" y="1137"/>
                    <a:pt x="13533" y="1140"/>
                  </a:cubicBezTo>
                  <a:cubicBezTo>
                    <a:pt x="13468" y="1141"/>
                    <a:pt x="13398" y="1300"/>
                    <a:pt x="13427" y="1300"/>
                  </a:cubicBezTo>
                  <a:cubicBezTo>
                    <a:pt x="13372" y="1300"/>
                    <a:pt x="13151" y="1319"/>
                    <a:pt x="13130" y="1438"/>
                  </a:cubicBezTo>
                  <a:cubicBezTo>
                    <a:pt x="13122" y="1478"/>
                    <a:pt x="13969" y="1488"/>
                    <a:pt x="13968" y="1499"/>
                  </a:cubicBezTo>
                  <a:cubicBezTo>
                    <a:pt x="13938" y="1648"/>
                    <a:pt x="14311" y="1463"/>
                    <a:pt x="14398" y="1368"/>
                  </a:cubicBezTo>
                  <a:cubicBezTo>
                    <a:pt x="14357" y="1353"/>
                    <a:pt x="14292" y="1384"/>
                    <a:pt x="14260" y="1341"/>
                  </a:cubicBezTo>
                  <a:cubicBezTo>
                    <a:pt x="14328" y="1202"/>
                    <a:pt x="14429" y="1318"/>
                    <a:pt x="14487" y="1150"/>
                  </a:cubicBezTo>
                  <a:cubicBezTo>
                    <a:pt x="14506" y="1095"/>
                    <a:pt x="14889" y="1042"/>
                    <a:pt x="14959" y="976"/>
                  </a:cubicBezTo>
                  <a:cubicBezTo>
                    <a:pt x="14946" y="967"/>
                    <a:pt x="14932" y="942"/>
                    <a:pt x="14913" y="938"/>
                  </a:cubicBezTo>
                  <a:cubicBezTo>
                    <a:pt x="15062" y="776"/>
                    <a:pt x="15306" y="784"/>
                    <a:pt x="15473" y="712"/>
                  </a:cubicBezTo>
                  <a:cubicBezTo>
                    <a:pt x="15689" y="619"/>
                    <a:pt x="15909" y="518"/>
                    <a:pt x="16130" y="463"/>
                  </a:cubicBezTo>
                  <a:cubicBezTo>
                    <a:pt x="16193" y="447"/>
                    <a:pt x="16764" y="265"/>
                    <a:pt x="16765" y="236"/>
                  </a:cubicBezTo>
                  <a:cubicBezTo>
                    <a:pt x="16780" y="-66"/>
                    <a:pt x="13963" y="274"/>
                    <a:pt x="13714" y="383"/>
                  </a:cubicBezTo>
                  <a:cubicBezTo>
                    <a:pt x="13768" y="359"/>
                    <a:pt x="13968" y="567"/>
                    <a:pt x="14046" y="575"/>
                  </a:cubicBezTo>
                  <a:cubicBezTo>
                    <a:pt x="14043" y="577"/>
                    <a:pt x="14036" y="582"/>
                    <a:pt x="14032" y="585"/>
                  </a:cubicBezTo>
                  <a:cubicBezTo>
                    <a:pt x="14084" y="583"/>
                    <a:pt x="14144" y="588"/>
                    <a:pt x="14191" y="615"/>
                  </a:cubicBezTo>
                  <a:cubicBezTo>
                    <a:pt x="14055" y="618"/>
                    <a:pt x="13967" y="761"/>
                    <a:pt x="13851" y="771"/>
                  </a:cubicBezTo>
                  <a:cubicBezTo>
                    <a:pt x="13991" y="759"/>
                    <a:pt x="13756" y="604"/>
                    <a:pt x="13742" y="599"/>
                  </a:cubicBezTo>
                  <a:cubicBezTo>
                    <a:pt x="13560" y="535"/>
                    <a:pt x="13514" y="377"/>
                    <a:pt x="13306" y="485"/>
                  </a:cubicBezTo>
                  <a:cubicBezTo>
                    <a:pt x="13258" y="510"/>
                    <a:pt x="12851" y="682"/>
                    <a:pt x="12979" y="817"/>
                  </a:cubicBezTo>
                  <a:cubicBezTo>
                    <a:pt x="13039" y="880"/>
                    <a:pt x="12960" y="797"/>
                    <a:pt x="12979" y="817"/>
                  </a:cubicBezTo>
                  <a:close/>
                  <a:moveTo>
                    <a:pt x="9956" y="1618"/>
                  </a:moveTo>
                  <a:cubicBezTo>
                    <a:pt x="9927" y="1633"/>
                    <a:pt x="9879" y="1633"/>
                    <a:pt x="9868" y="1692"/>
                  </a:cubicBezTo>
                  <a:cubicBezTo>
                    <a:pt x="10060" y="1776"/>
                    <a:pt x="10254" y="1701"/>
                    <a:pt x="10449" y="1719"/>
                  </a:cubicBezTo>
                  <a:cubicBezTo>
                    <a:pt x="10414" y="1846"/>
                    <a:pt x="10163" y="1702"/>
                    <a:pt x="10102" y="1839"/>
                  </a:cubicBezTo>
                  <a:cubicBezTo>
                    <a:pt x="10212" y="2004"/>
                    <a:pt x="11297" y="1629"/>
                    <a:pt x="11264" y="1523"/>
                  </a:cubicBezTo>
                  <a:cubicBezTo>
                    <a:pt x="11241" y="1448"/>
                    <a:pt x="11154" y="1519"/>
                    <a:pt x="11121" y="1520"/>
                  </a:cubicBezTo>
                  <a:cubicBezTo>
                    <a:pt x="11011" y="1524"/>
                    <a:pt x="11109" y="1406"/>
                    <a:pt x="11112" y="1336"/>
                  </a:cubicBezTo>
                  <a:cubicBezTo>
                    <a:pt x="11026" y="1349"/>
                    <a:pt x="10944" y="1421"/>
                    <a:pt x="10859" y="1426"/>
                  </a:cubicBezTo>
                  <a:cubicBezTo>
                    <a:pt x="10881" y="1445"/>
                    <a:pt x="10896" y="1473"/>
                    <a:pt x="10905" y="1509"/>
                  </a:cubicBezTo>
                  <a:cubicBezTo>
                    <a:pt x="10875" y="1530"/>
                    <a:pt x="10842" y="1541"/>
                    <a:pt x="10809" y="1541"/>
                  </a:cubicBezTo>
                  <a:cubicBezTo>
                    <a:pt x="10841" y="1552"/>
                    <a:pt x="10868" y="1578"/>
                    <a:pt x="10889" y="1621"/>
                  </a:cubicBezTo>
                  <a:cubicBezTo>
                    <a:pt x="10849" y="1635"/>
                    <a:pt x="10644" y="1653"/>
                    <a:pt x="10590" y="1617"/>
                  </a:cubicBezTo>
                  <a:cubicBezTo>
                    <a:pt x="10607" y="1602"/>
                    <a:pt x="10622" y="1580"/>
                    <a:pt x="10634" y="1552"/>
                  </a:cubicBezTo>
                  <a:cubicBezTo>
                    <a:pt x="10580" y="1475"/>
                    <a:pt x="10519" y="1438"/>
                    <a:pt x="10450" y="1441"/>
                  </a:cubicBezTo>
                  <a:cubicBezTo>
                    <a:pt x="10531" y="1424"/>
                    <a:pt x="10345" y="1416"/>
                    <a:pt x="10317" y="1424"/>
                  </a:cubicBezTo>
                  <a:cubicBezTo>
                    <a:pt x="10190" y="1463"/>
                    <a:pt x="10078" y="1555"/>
                    <a:pt x="9956" y="1618"/>
                  </a:cubicBezTo>
                  <a:cubicBezTo>
                    <a:pt x="9927" y="1633"/>
                    <a:pt x="9966" y="1613"/>
                    <a:pt x="9956" y="1618"/>
                  </a:cubicBezTo>
                  <a:close/>
                  <a:moveTo>
                    <a:pt x="9929" y="1543"/>
                  </a:moveTo>
                  <a:cubicBezTo>
                    <a:pt x="9974" y="1525"/>
                    <a:pt x="10014" y="1494"/>
                    <a:pt x="10050" y="1451"/>
                  </a:cubicBezTo>
                  <a:cubicBezTo>
                    <a:pt x="10045" y="1424"/>
                    <a:pt x="9794" y="1559"/>
                    <a:pt x="9801" y="1595"/>
                  </a:cubicBezTo>
                  <a:cubicBezTo>
                    <a:pt x="9845" y="1591"/>
                    <a:pt x="9888" y="1574"/>
                    <a:pt x="9929" y="1543"/>
                  </a:cubicBezTo>
                  <a:cubicBezTo>
                    <a:pt x="9998" y="1504"/>
                    <a:pt x="9860" y="1583"/>
                    <a:pt x="9929" y="1543"/>
                  </a:cubicBezTo>
                  <a:close/>
                  <a:moveTo>
                    <a:pt x="8458" y="2722"/>
                  </a:moveTo>
                  <a:cubicBezTo>
                    <a:pt x="8713" y="2649"/>
                    <a:pt x="8960" y="2539"/>
                    <a:pt x="9190" y="2343"/>
                  </a:cubicBezTo>
                  <a:cubicBezTo>
                    <a:pt x="9189" y="2344"/>
                    <a:pt x="9188" y="2345"/>
                    <a:pt x="9187" y="2346"/>
                  </a:cubicBezTo>
                  <a:cubicBezTo>
                    <a:pt x="9193" y="2361"/>
                    <a:pt x="9203" y="2377"/>
                    <a:pt x="9208" y="2394"/>
                  </a:cubicBezTo>
                  <a:cubicBezTo>
                    <a:pt x="9114" y="2398"/>
                    <a:pt x="9036" y="2443"/>
                    <a:pt x="8963" y="2542"/>
                  </a:cubicBezTo>
                  <a:cubicBezTo>
                    <a:pt x="9074" y="2554"/>
                    <a:pt x="9184" y="2585"/>
                    <a:pt x="9297" y="2599"/>
                  </a:cubicBezTo>
                  <a:cubicBezTo>
                    <a:pt x="9255" y="2594"/>
                    <a:pt x="8938" y="2715"/>
                    <a:pt x="8936" y="2706"/>
                  </a:cubicBezTo>
                  <a:cubicBezTo>
                    <a:pt x="8936" y="2741"/>
                    <a:pt x="8942" y="2774"/>
                    <a:pt x="8956" y="2805"/>
                  </a:cubicBezTo>
                  <a:cubicBezTo>
                    <a:pt x="9103" y="2745"/>
                    <a:pt x="9448" y="2691"/>
                    <a:pt x="9582" y="2849"/>
                  </a:cubicBezTo>
                  <a:cubicBezTo>
                    <a:pt x="9551" y="2913"/>
                    <a:pt x="8856" y="2882"/>
                    <a:pt x="8862" y="2949"/>
                  </a:cubicBezTo>
                  <a:cubicBezTo>
                    <a:pt x="8874" y="3176"/>
                    <a:pt x="9180" y="3102"/>
                    <a:pt x="9149" y="3199"/>
                  </a:cubicBezTo>
                  <a:cubicBezTo>
                    <a:pt x="9065" y="3472"/>
                    <a:pt x="9738" y="3231"/>
                    <a:pt x="9834" y="3203"/>
                  </a:cubicBezTo>
                  <a:cubicBezTo>
                    <a:pt x="9865" y="3194"/>
                    <a:pt x="10026" y="3043"/>
                    <a:pt x="10058" y="3095"/>
                  </a:cubicBezTo>
                  <a:cubicBezTo>
                    <a:pt x="10131" y="3210"/>
                    <a:pt x="10234" y="3208"/>
                    <a:pt x="10328" y="3224"/>
                  </a:cubicBezTo>
                  <a:cubicBezTo>
                    <a:pt x="10400" y="3254"/>
                    <a:pt x="10469" y="3241"/>
                    <a:pt x="10535" y="3183"/>
                  </a:cubicBezTo>
                  <a:cubicBezTo>
                    <a:pt x="10533" y="3091"/>
                    <a:pt x="10553" y="3026"/>
                    <a:pt x="10596" y="2990"/>
                  </a:cubicBezTo>
                  <a:cubicBezTo>
                    <a:pt x="10666" y="2990"/>
                    <a:pt x="10750" y="3100"/>
                    <a:pt x="10786" y="2926"/>
                  </a:cubicBezTo>
                  <a:cubicBezTo>
                    <a:pt x="10764" y="2916"/>
                    <a:pt x="10516" y="2683"/>
                    <a:pt x="10523" y="2679"/>
                  </a:cubicBezTo>
                  <a:cubicBezTo>
                    <a:pt x="10641" y="2630"/>
                    <a:pt x="10784" y="2190"/>
                    <a:pt x="10609" y="2151"/>
                  </a:cubicBezTo>
                  <a:cubicBezTo>
                    <a:pt x="10498" y="2126"/>
                    <a:pt x="10454" y="2148"/>
                    <a:pt x="10396" y="2332"/>
                  </a:cubicBezTo>
                  <a:cubicBezTo>
                    <a:pt x="10338" y="2519"/>
                    <a:pt x="10278" y="2435"/>
                    <a:pt x="10222" y="2522"/>
                  </a:cubicBezTo>
                  <a:cubicBezTo>
                    <a:pt x="10476" y="2095"/>
                    <a:pt x="10069" y="2345"/>
                    <a:pt x="10009" y="2333"/>
                  </a:cubicBezTo>
                  <a:cubicBezTo>
                    <a:pt x="10021" y="2307"/>
                    <a:pt x="10032" y="2281"/>
                    <a:pt x="10044" y="2255"/>
                  </a:cubicBezTo>
                  <a:cubicBezTo>
                    <a:pt x="10057" y="2163"/>
                    <a:pt x="9691" y="2285"/>
                    <a:pt x="9691" y="2285"/>
                  </a:cubicBezTo>
                  <a:cubicBezTo>
                    <a:pt x="9712" y="2219"/>
                    <a:pt x="9831" y="2217"/>
                    <a:pt x="9823" y="2128"/>
                  </a:cubicBezTo>
                  <a:cubicBezTo>
                    <a:pt x="9715" y="2115"/>
                    <a:pt x="9720" y="1894"/>
                    <a:pt x="9581" y="1939"/>
                  </a:cubicBezTo>
                  <a:cubicBezTo>
                    <a:pt x="9442" y="1983"/>
                    <a:pt x="9346" y="1886"/>
                    <a:pt x="9211" y="1897"/>
                  </a:cubicBezTo>
                  <a:cubicBezTo>
                    <a:pt x="9072" y="1909"/>
                    <a:pt x="8936" y="1863"/>
                    <a:pt x="8874" y="2049"/>
                  </a:cubicBezTo>
                  <a:cubicBezTo>
                    <a:pt x="8829" y="2186"/>
                    <a:pt x="8709" y="2205"/>
                    <a:pt x="8630" y="2247"/>
                  </a:cubicBezTo>
                  <a:cubicBezTo>
                    <a:pt x="8639" y="2268"/>
                    <a:pt x="8634" y="2283"/>
                    <a:pt x="8637" y="2305"/>
                  </a:cubicBezTo>
                  <a:cubicBezTo>
                    <a:pt x="8541" y="2315"/>
                    <a:pt x="8399" y="2404"/>
                    <a:pt x="8326" y="2501"/>
                  </a:cubicBezTo>
                  <a:cubicBezTo>
                    <a:pt x="8414" y="2519"/>
                    <a:pt x="8476" y="2553"/>
                    <a:pt x="8458" y="2722"/>
                  </a:cubicBezTo>
                  <a:cubicBezTo>
                    <a:pt x="8561" y="2693"/>
                    <a:pt x="8476" y="2553"/>
                    <a:pt x="8458" y="2722"/>
                  </a:cubicBezTo>
                  <a:close/>
                  <a:moveTo>
                    <a:pt x="10788" y="2920"/>
                  </a:moveTo>
                  <a:cubicBezTo>
                    <a:pt x="10788" y="2922"/>
                    <a:pt x="10787" y="2924"/>
                    <a:pt x="10786" y="2926"/>
                  </a:cubicBezTo>
                  <a:cubicBezTo>
                    <a:pt x="10787" y="2926"/>
                    <a:pt x="10788" y="2927"/>
                    <a:pt x="10788" y="2927"/>
                  </a:cubicBezTo>
                  <a:lnTo>
                    <a:pt x="10788" y="2920"/>
                  </a:lnTo>
                  <a:cubicBezTo>
                    <a:pt x="10788" y="2922"/>
                    <a:pt x="10788" y="2920"/>
                    <a:pt x="10788" y="2920"/>
                  </a:cubicBezTo>
                  <a:close/>
                  <a:moveTo>
                    <a:pt x="14845" y="3703"/>
                  </a:moveTo>
                  <a:cubicBezTo>
                    <a:pt x="14830" y="3644"/>
                    <a:pt x="14818" y="3583"/>
                    <a:pt x="14809" y="3521"/>
                  </a:cubicBezTo>
                  <a:cubicBezTo>
                    <a:pt x="14759" y="3396"/>
                    <a:pt x="14636" y="3491"/>
                    <a:pt x="14569" y="3423"/>
                  </a:cubicBezTo>
                  <a:cubicBezTo>
                    <a:pt x="14417" y="3268"/>
                    <a:pt x="14634" y="3177"/>
                    <a:pt x="14687" y="3172"/>
                  </a:cubicBezTo>
                  <a:cubicBezTo>
                    <a:pt x="14685" y="3065"/>
                    <a:pt x="14562" y="3082"/>
                    <a:pt x="14562" y="3077"/>
                  </a:cubicBezTo>
                  <a:cubicBezTo>
                    <a:pt x="14566" y="2987"/>
                    <a:pt x="14661" y="3020"/>
                    <a:pt x="14691" y="3017"/>
                  </a:cubicBezTo>
                  <a:cubicBezTo>
                    <a:pt x="14715" y="2752"/>
                    <a:pt x="14458" y="2797"/>
                    <a:pt x="14398" y="2674"/>
                  </a:cubicBezTo>
                  <a:cubicBezTo>
                    <a:pt x="14297" y="2466"/>
                    <a:pt x="14274" y="2638"/>
                    <a:pt x="14138" y="2603"/>
                  </a:cubicBezTo>
                  <a:cubicBezTo>
                    <a:pt x="14105" y="2594"/>
                    <a:pt x="14091" y="2278"/>
                    <a:pt x="13930" y="2278"/>
                  </a:cubicBezTo>
                  <a:cubicBezTo>
                    <a:pt x="14160" y="2286"/>
                    <a:pt x="13539" y="1693"/>
                    <a:pt x="13605" y="2213"/>
                  </a:cubicBezTo>
                  <a:cubicBezTo>
                    <a:pt x="13613" y="2280"/>
                    <a:pt x="13730" y="2294"/>
                    <a:pt x="13757" y="2284"/>
                  </a:cubicBezTo>
                  <a:cubicBezTo>
                    <a:pt x="13706" y="2303"/>
                    <a:pt x="13443" y="2317"/>
                    <a:pt x="13420" y="2417"/>
                  </a:cubicBezTo>
                  <a:cubicBezTo>
                    <a:pt x="13454" y="2272"/>
                    <a:pt x="13709" y="1960"/>
                    <a:pt x="13401" y="2025"/>
                  </a:cubicBezTo>
                  <a:cubicBezTo>
                    <a:pt x="13347" y="2036"/>
                    <a:pt x="12807" y="2150"/>
                    <a:pt x="12973" y="2372"/>
                  </a:cubicBezTo>
                  <a:cubicBezTo>
                    <a:pt x="12938" y="2360"/>
                    <a:pt x="12807" y="2406"/>
                    <a:pt x="12832" y="2524"/>
                  </a:cubicBezTo>
                  <a:cubicBezTo>
                    <a:pt x="12710" y="2551"/>
                    <a:pt x="12996" y="2011"/>
                    <a:pt x="13152" y="2009"/>
                  </a:cubicBezTo>
                  <a:cubicBezTo>
                    <a:pt x="12916" y="2012"/>
                    <a:pt x="12718" y="2051"/>
                    <a:pt x="12507" y="2247"/>
                  </a:cubicBezTo>
                  <a:cubicBezTo>
                    <a:pt x="12356" y="2388"/>
                    <a:pt x="12233" y="2628"/>
                    <a:pt x="12496" y="2640"/>
                  </a:cubicBezTo>
                  <a:cubicBezTo>
                    <a:pt x="12501" y="2651"/>
                    <a:pt x="12507" y="2672"/>
                    <a:pt x="12508" y="2684"/>
                  </a:cubicBezTo>
                  <a:cubicBezTo>
                    <a:pt x="12039" y="2720"/>
                    <a:pt x="12531" y="2917"/>
                    <a:pt x="12735" y="2949"/>
                  </a:cubicBezTo>
                  <a:cubicBezTo>
                    <a:pt x="12874" y="2971"/>
                    <a:pt x="13393" y="3167"/>
                    <a:pt x="13399" y="2806"/>
                  </a:cubicBezTo>
                  <a:cubicBezTo>
                    <a:pt x="13466" y="2814"/>
                    <a:pt x="13468" y="2945"/>
                    <a:pt x="13483" y="3002"/>
                  </a:cubicBezTo>
                  <a:cubicBezTo>
                    <a:pt x="13510" y="2983"/>
                    <a:pt x="13523" y="2978"/>
                    <a:pt x="13552" y="3004"/>
                  </a:cubicBezTo>
                  <a:cubicBezTo>
                    <a:pt x="13544" y="3015"/>
                    <a:pt x="13540" y="3024"/>
                    <a:pt x="13526" y="3022"/>
                  </a:cubicBezTo>
                  <a:cubicBezTo>
                    <a:pt x="13583" y="3103"/>
                    <a:pt x="13975" y="3558"/>
                    <a:pt x="13787" y="3676"/>
                  </a:cubicBezTo>
                  <a:cubicBezTo>
                    <a:pt x="13689" y="3737"/>
                    <a:pt x="13620" y="3857"/>
                    <a:pt x="13513" y="3899"/>
                  </a:cubicBezTo>
                  <a:cubicBezTo>
                    <a:pt x="13386" y="3949"/>
                    <a:pt x="13559" y="4129"/>
                    <a:pt x="13451" y="4130"/>
                  </a:cubicBezTo>
                  <a:cubicBezTo>
                    <a:pt x="13251" y="4132"/>
                    <a:pt x="13070" y="4129"/>
                    <a:pt x="12906" y="4244"/>
                  </a:cubicBezTo>
                  <a:cubicBezTo>
                    <a:pt x="12617" y="4449"/>
                    <a:pt x="13323" y="4431"/>
                    <a:pt x="13292" y="4325"/>
                  </a:cubicBezTo>
                  <a:cubicBezTo>
                    <a:pt x="13296" y="4354"/>
                    <a:pt x="13301" y="4384"/>
                    <a:pt x="13305" y="4414"/>
                  </a:cubicBezTo>
                  <a:cubicBezTo>
                    <a:pt x="13334" y="4386"/>
                    <a:pt x="13513" y="4535"/>
                    <a:pt x="13543" y="4612"/>
                  </a:cubicBezTo>
                  <a:cubicBezTo>
                    <a:pt x="13561" y="4658"/>
                    <a:pt x="13446" y="4615"/>
                    <a:pt x="13484" y="4762"/>
                  </a:cubicBezTo>
                  <a:cubicBezTo>
                    <a:pt x="13504" y="4844"/>
                    <a:pt x="13682" y="4932"/>
                    <a:pt x="13705" y="4822"/>
                  </a:cubicBezTo>
                  <a:cubicBezTo>
                    <a:pt x="13671" y="4983"/>
                    <a:pt x="13904" y="5050"/>
                    <a:pt x="13968" y="5073"/>
                  </a:cubicBezTo>
                  <a:cubicBezTo>
                    <a:pt x="14189" y="5151"/>
                    <a:pt x="13892" y="4680"/>
                    <a:pt x="13879" y="4622"/>
                  </a:cubicBezTo>
                  <a:cubicBezTo>
                    <a:pt x="14050" y="4744"/>
                    <a:pt x="14339" y="5017"/>
                    <a:pt x="14391" y="4535"/>
                  </a:cubicBezTo>
                  <a:cubicBezTo>
                    <a:pt x="14398" y="4469"/>
                    <a:pt x="14359" y="4290"/>
                    <a:pt x="14325" y="4275"/>
                  </a:cubicBezTo>
                  <a:cubicBezTo>
                    <a:pt x="14117" y="4185"/>
                    <a:pt x="14320" y="4031"/>
                    <a:pt x="14265" y="3892"/>
                  </a:cubicBezTo>
                  <a:cubicBezTo>
                    <a:pt x="14331" y="3906"/>
                    <a:pt x="14429" y="3807"/>
                    <a:pt x="14451" y="3995"/>
                  </a:cubicBezTo>
                  <a:cubicBezTo>
                    <a:pt x="14473" y="3993"/>
                    <a:pt x="14497" y="3999"/>
                    <a:pt x="14519" y="4006"/>
                  </a:cubicBezTo>
                  <a:cubicBezTo>
                    <a:pt x="14394" y="4217"/>
                    <a:pt x="14802" y="4398"/>
                    <a:pt x="14726" y="4048"/>
                  </a:cubicBezTo>
                  <a:cubicBezTo>
                    <a:pt x="14755" y="4180"/>
                    <a:pt x="14950" y="3962"/>
                    <a:pt x="14989" y="3922"/>
                  </a:cubicBezTo>
                  <a:cubicBezTo>
                    <a:pt x="15173" y="3728"/>
                    <a:pt x="14884" y="3767"/>
                    <a:pt x="14845" y="3703"/>
                  </a:cubicBezTo>
                  <a:cubicBezTo>
                    <a:pt x="14822" y="3666"/>
                    <a:pt x="14895" y="3785"/>
                    <a:pt x="14845" y="3703"/>
                  </a:cubicBezTo>
                  <a:close/>
                  <a:moveTo>
                    <a:pt x="14709" y="9160"/>
                  </a:moveTo>
                  <a:cubicBezTo>
                    <a:pt x="14617" y="9033"/>
                    <a:pt x="14757" y="8993"/>
                    <a:pt x="14735" y="8951"/>
                  </a:cubicBezTo>
                  <a:cubicBezTo>
                    <a:pt x="14705" y="8936"/>
                    <a:pt x="14678" y="8912"/>
                    <a:pt x="14654" y="8877"/>
                  </a:cubicBezTo>
                  <a:cubicBezTo>
                    <a:pt x="14645" y="8834"/>
                    <a:pt x="14712" y="8712"/>
                    <a:pt x="14720" y="8737"/>
                  </a:cubicBezTo>
                  <a:cubicBezTo>
                    <a:pt x="14673" y="8602"/>
                    <a:pt x="14427" y="8759"/>
                    <a:pt x="14423" y="8631"/>
                  </a:cubicBezTo>
                  <a:cubicBezTo>
                    <a:pt x="14420" y="8551"/>
                    <a:pt x="14494" y="8592"/>
                    <a:pt x="14491" y="8520"/>
                  </a:cubicBezTo>
                  <a:cubicBezTo>
                    <a:pt x="14489" y="8427"/>
                    <a:pt x="14265" y="8564"/>
                    <a:pt x="14263" y="8596"/>
                  </a:cubicBezTo>
                  <a:cubicBezTo>
                    <a:pt x="14276" y="8366"/>
                    <a:pt x="14607" y="8284"/>
                    <a:pt x="14588" y="8067"/>
                  </a:cubicBezTo>
                  <a:cubicBezTo>
                    <a:pt x="14565" y="8063"/>
                    <a:pt x="14543" y="8064"/>
                    <a:pt x="14521" y="8070"/>
                  </a:cubicBezTo>
                  <a:cubicBezTo>
                    <a:pt x="14776" y="7847"/>
                    <a:pt x="14659" y="7551"/>
                    <a:pt x="14538" y="7316"/>
                  </a:cubicBezTo>
                  <a:cubicBezTo>
                    <a:pt x="14743" y="7252"/>
                    <a:pt x="14251" y="6972"/>
                    <a:pt x="14256" y="6975"/>
                  </a:cubicBezTo>
                  <a:cubicBezTo>
                    <a:pt x="14276" y="6839"/>
                    <a:pt x="14185" y="6792"/>
                    <a:pt x="14146" y="6708"/>
                  </a:cubicBezTo>
                  <a:cubicBezTo>
                    <a:pt x="14293" y="6548"/>
                    <a:pt x="14221" y="6508"/>
                    <a:pt x="14189" y="6241"/>
                  </a:cubicBezTo>
                  <a:cubicBezTo>
                    <a:pt x="14155" y="6035"/>
                    <a:pt x="14161" y="5747"/>
                    <a:pt x="14078" y="5572"/>
                  </a:cubicBezTo>
                  <a:cubicBezTo>
                    <a:pt x="14009" y="5430"/>
                    <a:pt x="13720" y="5958"/>
                    <a:pt x="13655" y="6014"/>
                  </a:cubicBezTo>
                  <a:cubicBezTo>
                    <a:pt x="13467" y="6177"/>
                    <a:pt x="13538" y="5901"/>
                    <a:pt x="13365" y="5914"/>
                  </a:cubicBezTo>
                  <a:cubicBezTo>
                    <a:pt x="13393" y="5777"/>
                    <a:pt x="13582" y="5311"/>
                    <a:pt x="13382" y="5311"/>
                  </a:cubicBezTo>
                  <a:cubicBezTo>
                    <a:pt x="13337" y="5205"/>
                    <a:pt x="13181" y="4950"/>
                    <a:pt x="13074" y="4950"/>
                  </a:cubicBezTo>
                  <a:cubicBezTo>
                    <a:pt x="12932" y="4950"/>
                    <a:pt x="12559" y="4824"/>
                    <a:pt x="12498" y="5066"/>
                  </a:cubicBezTo>
                  <a:cubicBezTo>
                    <a:pt x="12436" y="5312"/>
                    <a:pt x="12366" y="5348"/>
                    <a:pt x="12232" y="5505"/>
                  </a:cubicBezTo>
                  <a:cubicBezTo>
                    <a:pt x="12278" y="5508"/>
                    <a:pt x="12342" y="5589"/>
                    <a:pt x="12376" y="5589"/>
                  </a:cubicBezTo>
                  <a:cubicBezTo>
                    <a:pt x="12386" y="5589"/>
                    <a:pt x="12082" y="5973"/>
                    <a:pt x="12079" y="5992"/>
                  </a:cubicBezTo>
                  <a:cubicBezTo>
                    <a:pt x="12065" y="6088"/>
                    <a:pt x="12148" y="6179"/>
                    <a:pt x="12170" y="6244"/>
                  </a:cubicBezTo>
                  <a:cubicBezTo>
                    <a:pt x="12230" y="6420"/>
                    <a:pt x="12126" y="6638"/>
                    <a:pt x="12052" y="6744"/>
                  </a:cubicBezTo>
                  <a:cubicBezTo>
                    <a:pt x="11913" y="6941"/>
                    <a:pt x="11636" y="6905"/>
                    <a:pt x="11529" y="7118"/>
                  </a:cubicBezTo>
                  <a:cubicBezTo>
                    <a:pt x="11488" y="7201"/>
                    <a:pt x="11474" y="7527"/>
                    <a:pt x="11462" y="7635"/>
                  </a:cubicBezTo>
                  <a:cubicBezTo>
                    <a:pt x="11441" y="7818"/>
                    <a:pt x="11395" y="7837"/>
                    <a:pt x="11343" y="7990"/>
                  </a:cubicBezTo>
                  <a:cubicBezTo>
                    <a:pt x="11289" y="7895"/>
                    <a:pt x="11238" y="8061"/>
                    <a:pt x="11184" y="8067"/>
                  </a:cubicBezTo>
                  <a:cubicBezTo>
                    <a:pt x="11057" y="8067"/>
                    <a:pt x="11066" y="7164"/>
                    <a:pt x="11251" y="7164"/>
                  </a:cubicBezTo>
                  <a:lnTo>
                    <a:pt x="11266" y="7164"/>
                  </a:lnTo>
                  <a:lnTo>
                    <a:pt x="11283" y="7016"/>
                  </a:lnTo>
                  <a:cubicBezTo>
                    <a:pt x="11094" y="6863"/>
                    <a:pt x="10853" y="6979"/>
                    <a:pt x="10681" y="6719"/>
                  </a:cubicBezTo>
                  <a:cubicBezTo>
                    <a:pt x="10511" y="6465"/>
                    <a:pt x="10435" y="6343"/>
                    <a:pt x="10189" y="6421"/>
                  </a:cubicBezTo>
                  <a:lnTo>
                    <a:pt x="10260" y="5959"/>
                  </a:lnTo>
                  <a:lnTo>
                    <a:pt x="10095" y="5959"/>
                  </a:lnTo>
                  <a:cubicBezTo>
                    <a:pt x="10151" y="5660"/>
                    <a:pt x="10333" y="5500"/>
                    <a:pt x="10477" y="5337"/>
                  </a:cubicBezTo>
                  <a:cubicBezTo>
                    <a:pt x="10523" y="5292"/>
                    <a:pt x="10894" y="4998"/>
                    <a:pt x="10896" y="4941"/>
                  </a:cubicBezTo>
                  <a:cubicBezTo>
                    <a:pt x="10959" y="4928"/>
                    <a:pt x="11163" y="4901"/>
                    <a:pt x="11122" y="4713"/>
                  </a:cubicBezTo>
                  <a:cubicBezTo>
                    <a:pt x="11227" y="4726"/>
                    <a:pt x="11873" y="4466"/>
                    <a:pt x="11831" y="4221"/>
                  </a:cubicBezTo>
                  <a:cubicBezTo>
                    <a:pt x="11864" y="4202"/>
                    <a:pt x="11899" y="4192"/>
                    <a:pt x="11931" y="4166"/>
                  </a:cubicBezTo>
                  <a:cubicBezTo>
                    <a:pt x="11885" y="4242"/>
                    <a:pt x="11632" y="4531"/>
                    <a:pt x="11610" y="4604"/>
                  </a:cubicBezTo>
                  <a:cubicBezTo>
                    <a:pt x="11666" y="4619"/>
                    <a:pt x="11731" y="4582"/>
                    <a:pt x="11790" y="4586"/>
                  </a:cubicBezTo>
                  <a:cubicBezTo>
                    <a:pt x="11799" y="4643"/>
                    <a:pt x="11765" y="4669"/>
                    <a:pt x="11764" y="4719"/>
                  </a:cubicBezTo>
                  <a:cubicBezTo>
                    <a:pt x="11882" y="4755"/>
                    <a:pt x="12100" y="4427"/>
                    <a:pt x="12194" y="4524"/>
                  </a:cubicBezTo>
                  <a:cubicBezTo>
                    <a:pt x="12189" y="4519"/>
                    <a:pt x="12517" y="4797"/>
                    <a:pt x="12468" y="4545"/>
                  </a:cubicBezTo>
                  <a:cubicBezTo>
                    <a:pt x="12458" y="4494"/>
                    <a:pt x="12362" y="4471"/>
                    <a:pt x="12346" y="4511"/>
                  </a:cubicBezTo>
                  <a:cubicBezTo>
                    <a:pt x="12443" y="4268"/>
                    <a:pt x="12176" y="4299"/>
                    <a:pt x="12160" y="4129"/>
                  </a:cubicBezTo>
                  <a:cubicBezTo>
                    <a:pt x="12135" y="4142"/>
                    <a:pt x="12110" y="4155"/>
                    <a:pt x="12086" y="4168"/>
                  </a:cubicBezTo>
                  <a:cubicBezTo>
                    <a:pt x="12088" y="4121"/>
                    <a:pt x="12095" y="4077"/>
                    <a:pt x="12108" y="4035"/>
                  </a:cubicBezTo>
                  <a:cubicBezTo>
                    <a:pt x="12091" y="4025"/>
                    <a:pt x="12073" y="4026"/>
                    <a:pt x="12055" y="4033"/>
                  </a:cubicBezTo>
                  <a:cubicBezTo>
                    <a:pt x="12064" y="4008"/>
                    <a:pt x="12065" y="3982"/>
                    <a:pt x="12058" y="3954"/>
                  </a:cubicBezTo>
                  <a:cubicBezTo>
                    <a:pt x="12123" y="3937"/>
                    <a:pt x="12112" y="4012"/>
                    <a:pt x="12172" y="4034"/>
                  </a:cubicBezTo>
                  <a:cubicBezTo>
                    <a:pt x="12209" y="4153"/>
                    <a:pt x="12359" y="4254"/>
                    <a:pt x="12315" y="4049"/>
                  </a:cubicBezTo>
                  <a:cubicBezTo>
                    <a:pt x="12331" y="4043"/>
                    <a:pt x="12343" y="4028"/>
                    <a:pt x="12350" y="4004"/>
                  </a:cubicBezTo>
                  <a:cubicBezTo>
                    <a:pt x="12448" y="4054"/>
                    <a:pt x="12868" y="3767"/>
                    <a:pt x="12772" y="3542"/>
                  </a:cubicBezTo>
                  <a:lnTo>
                    <a:pt x="12798" y="3528"/>
                  </a:lnTo>
                  <a:cubicBezTo>
                    <a:pt x="12795" y="3501"/>
                    <a:pt x="12790" y="3469"/>
                    <a:pt x="12782" y="3445"/>
                  </a:cubicBezTo>
                  <a:cubicBezTo>
                    <a:pt x="12837" y="3455"/>
                    <a:pt x="12967" y="3438"/>
                    <a:pt x="12958" y="3307"/>
                  </a:cubicBezTo>
                  <a:cubicBezTo>
                    <a:pt x="12957" y="3286"/>
                    <a:pt x="12912" y="3085"/>
                    <a:pt x="12912" y="3127"/>
                  </a:cubicBezTo>
                  <a:cubicBezTo>
                    <a:pt x="12847" y="2986"/>
                    <a:pt x="12622" y="2945"/>
                    <a:pt x="12525" y="3031"/>
                  </a:cubicBezTo>
                  <a:cubicBezTo>
                    <a:pt x="12489" y="3062"/>
                    <a:pt x="12429" y="3255"/>
                    <a:pt x="12447" y="3255"/>
                  </a:cubicBezTo>
                  <a:cubicBezTo>
                    <a:pt x="12403" y="3310"/>
                    <a:pt x="12326" y="3392"/>
                    <a:pt x="12276" y="3456"/>
                  </a:cubicBezTo>
                  <a:cubicBezTo>
                    <a:pt x="12218" y="3448"/>
                    <a:pt x="12089" y="3491"/>
                    <a:pt x="12104" y="3620"/>
                  </a:cubicBezTo>
                  <a:cubicBezTo>
                    <a:pt x="11972" y="3754"/>
                    <a:pt x="12055" y="3511"/>
                    <a:pt x="12053" y="3550"/>
                  </a:cubicBezTo>
                  <a:cubicBezTo>
                    <a:pt x="12194" y="3550"/>
                    <a:pt x="12175" y="2901"/>
                    <a:pt x="11880" y="3290"/>
                  </a:cubicBezTo>
                  <a:cubicBezTo>
                    <a:pt x="11885" y="3266"/>
                    <a:pt x="11886" y="3242"/>
                    <a:pt x="11883" y="3218"/>
                  </a:cubicBezTo>
                  <a:cubicBezTo>
                    <a:pt x="11937" y="3192"/>
                    <a:pt x="11962" y="3160"/>
                    <a:pt x="11962" y="3116"/>
                  </a:cubicBezTo>
                  <a:cubicBezTo>
                    <a:pt x="11960" y="3072"/>
                    <a:pt x="11940" y="3025"/>
                    <a:pt x="11890" y="3023"/>
                  </a:cubicBezTo>
                  <a:cubicBezTo>
                    <a:pt x="11973" y="2946"/>
                    <a:pt x="11928" y="2887"/>
                    <a:pt x="11897" y="2792"/>
                  </a:cubicBezTo>
                  <a:cubicBezTo>
                    <a:pt x="11923" y="2686"/>
                    <a:pt x="11966" y="2648"/>
                    <a:pt x="11896" y="2538"/>
                  </a:cubicBezTo>
                  <a:cubicBezTo>
                    <a:pt x="12155" y="2423"/>
                    <a:pt x="12414" y="2194"/>
                    <a:pt x="12683" y="2064"/>
                  </a:cubicBezTo>
                  <a:cubicBezTo>
                    <a:pt x="12497" y="1923"/>
                    <a:pt x="12275" y="1832"/>
                    <a:pt x="12074" y="1942"/>
                  </a:cubicBezTo>
                  <a:cubicBezTo>
                    <a:pt x="11870" y="2053"/>
                    <a:pt x="11809" y="2410"/>
                    <a:pt x="11617" y="2516"/>
                  </a:cubicBezTo>
                  <a:cubicBezTo>
                    <a:pt x="11637" y="2485"/>
                    <a:pt x="11711" y="2388"/>
                    <a:pt x="11713" y="2336"/>
                  </a:cubicBezTo>
                  <a:cubicBezTo>
                    <a:pt x="11702" y="2340"/>
                    <a:pt x="11686" y="2329"/>
                    <a:pt x="11677" y="2329"/>
                  </a:cubicBezTo>
                  <a:cubicBezTo>
                    <a:pt x="11686" y="2307"/>
                    <a:pt x="11682" y="2293"/>
                    <a:pt x="11685" y="2269"/>
                  </a:cubicBezTo>
                  <a:cubicBezTo>
                    <a:pt x="11662" y="2273"/>
                    <a:pt x="11644" y="2265"/>
                    <a:pt x="11630" y="2243"/>
                  </a:cubicBezTo>
                  <a:cubicBezTo>
                    <a:pt x="11658" y="2212"/>
                    <a:pt x="11851" y="2141"/>
                    <a:pt x="11835" y="2053"/>
                  </a:cubicBezTo>
                  <a:cubicBezTo>
                    <a:pt x="11814" y="1936"/>
                    <a:pt x="11510" y="2066"/>
                    <a:pt x="11468" y="2073"/>
                  </a:cubicBezTo>
                  <a:cubicBezTo>
                    <a:pt x="11212" y="2115"/>
                    <a:pt x="11441" y="2211"/>
                    <a:pt x="11298" y="2321"/>
                  </a:cubicBezTo>
                  <a:cubicBezTo>
                    <a:pt x="11252" y="2357"/>
                    <a:pt x="11067" y="2097"/>
                    <a:pt x="11074" y="2352"/>
                  </a:cubicBezTo>
                  <a:cubicBezTo>
                    <a:pt x="11077" y="2447"/>
                    <a:pt x="11215" y="2513"/>
                    <a:pt x="11244" y="2664"/>
                  </a:cubicBezTo>
                  <a:cubicBezTo>
                    <a:pt x="11346" y="2689"/>
                    <a:pt x="11433" y="2586"/>
                    <a:pt x="11533" y="2565"/>
                  </a:cubicBezTo>
                  <a:cubicBezTo>
                    <a:pt x="11355" y="2678"/>
                    <a:pt x="11253" y="2955"/>
                    <a:pt x="11404" y="3165"/>
                  </a:cubicBezTo>
                  <a:cubicBezTo>
                    <a:pt x="11351" y="3210"/>
                    <a:pt x="11314" y="3245"/>
                    <a:pt x="11310" y="3351"/>
                  </a:cubicBezTo>
                  <a:lnTo>
                    <a:pt x="11336" y="3364"/>
                  </a:lnTo>
                  <a:cubicBezTo>
                    <a:pt x="11179" y="3430"/>
                    <a:pt x="11147" y="3493"/>
                    <a:pt x="11033" y="3630"/>
                  </a:cubicBezTo>
                  <a:cubicBezTo>
                    <a:pt x="11033" y="3630"/>
                    <a:pt x="11033" y="3630"/>
                    <a:pt x="11033" y="3630"/>
                  </a:cubicBezTo>
                  <a:cubicBezTo>
                    <a:pt x="11061" y="3545"/>
                    <a:pt x="11117" y="3452"/>
                    <a:pt x="11050" y="3363"/>
                  </a:cubicBezTo>
                  <a:cubicBezTo>
                    <a:pt x="11125" y="3368"/>
                    <a:pt x="11195" y="3337"/>
                    <a:pt x="11259" y="3272"/>
                  </a:cubicBezTo>
                  <a:cubicBezTo>
                    <a:pt x="11272" y="3258"/>
                    <a:pt x="11117" y="3018"/>
                    <a:pt x="11091" y="3018"/>
                  </a:cubicBezTo>
                  <a:cubicBezTo>
                    <a:pt x="11053" y="3018"/>
                    <a:pt x="10830" y="3190"/>
                    <a:pt x="10806" y="3256"/>
                  </a:cubicBezTo>
                  <a:cubicBezTo>
                    <a:pt x="10845" y="3272"/>
                    <a:pt x="10884" y="3290"/>
                    <a:pt x="10923" y="3309"/>
                  </a:cubicBezTo>
                  <a:cubicBezTo>
                    <a:pt x="10787" y="3310"/>
                    <a:pt x="10724" y="3477"/>
                    <a:pt x="10581" y="3471"/>
                  </a:cubicBezTo>
                  <a:cubicBezTo>
                    <a:pt x="10453" y="3498"/>
                    <a:pt x="10173" y="3554"/>
                    <a:pt x="10078" y="3374"/>
                  </a:cubicBezTo>
                  <a:cubicBezTo>
                    <a:pt x="10185" y="3130"/>
                    <a:pt x="9473" y="3169"/>
                    <a:pt x="9617" y="3516"/>
                  </a:cubicBezTo>
                  <a:cubicBezTo>
                    <a:pt x="9529" y="3631"/>
                    <a:pt x="9460" y="3480"/>
                    <a:pt x="9368" y="3462"/>
                  </a:cubicBezTo>
                  <a:cubicBezTo>
                    <a:pt x="9213" y="3481"/>
                    <a:pt x="9060" y="3554"/>
                    <a:pt x="8904" y="3532"/>
                  </a:cubicBezTo>
                  <a:cubicBezTo>
                    <a:pt x="9137" y="3401"/>
                    <a:pt x="9054" y="3181"/>
                    <a:pt x="8833" y="3214"/>
                  </a:cubicBezTo>
                  <a:cubicBezTo>
                    <a:pt x="8716" y="3230"/>
                    <a:pt x="8605" y="3153"/>
                    <a:pt x="8498" y="3083"/>
                  </a:cubicBezTo>
                  <a:cubicBezTo>
                    <a:pt x="8301" y="2955"/>
                    <a:pt x="8276" y="3049"/>
                    <a:pt x="8098" y="3063"/>
                  </a:cubicBezTo>
                  <a:cubicBezTo>
                    <a:pt x="8243" y="2744"/>
                    <a:pt x="7844" y="3070"/>
                    <a:pt x="7824" y="3072"/>
                  </a:cubicBezTo>
                  <a:cubicBezTo>
                    <a:pt x="7802" y="3026"/>
                    <a:pt x="7857" y="2925"/>
                    <a:pt x="7822" y="2862"/>
                  </a:cubicBezTo>
                  <a:cubicBezTo>
                    <a:pt x="7765" y="2758"/>
                    <a:pt x="7615" y="2889"/>
                    <a:pt x="7553" y="2920"/>
                  </a:cubicBezTo>
                  <a:cubicBezTo>
                    <a:pt x="7482" y="2703"/>
                    <a:pt x="7200" y="3025"/>
                    <a:pt x="7120" y="3025"/>
                  </a:cubicBezTo>
                  <a:cubicBezTo>
                    <a:pt x="7038" y="3025"/>
                    <a:pt x="6962" y="3004"/>
                    <a:pt x="6879" y="3011"/>
                  </a:cubicBezTo>
                  <a:cubicBezTo>
                    <a:pt x="6761" y="3020"/>
                    <a:pt x="6643" y="3147"/>
                    <a:pt x="6540" y="3158"/>
                  </a:cubicBezTo>
                  <a:cubicBezTo>
                    <a:pt x="6435" y="3288"/>
                    <a:pt x="6241" y="2969"/>
                    <a:pt x="6102" y="3002"/>
                  </a:cubicBezTo>
                  <a:cubicBezTo>
                    <a:pt x="5987" y="2699"/>
                    <a:pt x="5301" y="2658"/>
                    <a:pt x="5108" y="2660"/>
                  </a:cubicBezTo>
                  <a:lnTo>
                    <a:pt x="5166" y="2595"/>
                  </a:lnTo>
                  <a:cubicBezTo>
                    <a:pt x="4385" y="2334"/>
                    <a:pt x="3526" y="2801"/>
                    <a:pt x="2781" y="3187"/>
                  </a:cubicBezTo>
                  <a:cubicBezTo>
                    <a:pt x="2790" y="3245"/>
                    <a:pt x="2794" y="3305"/>
                    <a:pt x="2794" y="3364"/>
                  </a:cubicBezTo>
                  <a:cubicBezTo>
                    <a:pt x="2821" y="3360"/>
                    <a:pt x="2846" y="3381"/>
                    <a:pt x="2861" y="3411"/>
                  </a:cubicBezTo>
                  <a:cubicBezTo>
                    <a:pt x="2895" y="3481"/>
                    <a:pt x="2847" y="3560"/>
                    <a:pt x="2808" y="3586"/>
                  </a:cubicBezTo>
                  <a:cubicBezTo>
                    <a:pt x="2807" y="3616"/>
                    <a:pt x="2818" y="3636"/>
                    <a:pt x="2843" y="3646"/>
                  </a:cubicBezTo>
                  <a:cubicBezTo>
                    <a:pt x="2669" y="3610"/>
                    <a:pt x="2511" y="3697"/>
                    <a:pt x="2346" y="3775"/>
                  </a:cubicBezTo>
                  <a:cubicBezTo>
                    <a:pt x="2313" y="3790"/>
                    <a:pt x="1788" y="3962"/>
                    <a:pt x="2020" y="4078"/>
                  </a:cubicBezTo>
                  <a:cubicBezTo>
                    <a:pt x="1791" y="4457"/>
                    <a:pt x="2405" y="4349"/>
                    <a:pt x="2510" y="4285"/>
                  </a:cubicBezTo>
                  <a:cubicBezTo>
                    <a:pt x="2433" y="4611"/>
                    <a:pt x="1900" y="4586"/>
                    <a:pt x="1737" y="4688"/>
                  </a:cubicBezTo>
                  <a:cubicBezTo>
                    <a:pt x="1610" y="4807"/>
                    <a:pt x="1325" y="4847"/>
                    <a:pt x="1294" y="5135"/>
                  </a:cubicBezTo>
                  <a:cubicBezTo>
                    <a:pt x="1271" y="5347"/>
                    <a:pt x="1078" y="5786"/>
                    <a:pt x="1423" y="5569"/>
                  </a:cubicBezTo>
                  <a:cubicBezTo>
                    <a:pt x="1382" y="5665"/>
                    <a:pt x="1288" y="5766"/>
                    <a:pt x="1232" y="5830"/>
                  </a:cubicBezTo>
                  <a:lnTo>
                    <a:pt x="1247" y="5941"/>
                  </a:lnTo>
                  <a:cubicBezTo>
                    <a:pt x="1305" y="5949"/>
                    <a:pt x="1373" y="5942"/>
                    <a:pt x="1427" y="5909"/>
                  </a:cubicBezTo>
                  <a:cubicBezTo>
                    <a:pt x="1582" y="5813"/>
                    <a:pt x="1505" y="5986"/>
                    <a:pt x="1616" y="6015"/>
                  </a:cubicBezTo>
                  <a:cubicBezTo>
                    <a:pt x="1625" y="6015"/>
                    <a:pt x="1632" y="6012"/>
                    <a:pt x="1639" y="6008"/>
                  </a:cubicBezTo>
                  <a:cubicBezTo>
                    <a:pt x="1268" y="6350"/>
                    <a:pt x="877" y="6521"/>
                    <a:pt x="478" y="6743"/>
                  </a:cubicBezTo>
                  <a:cubicBezTo>
                    <a:pt x="343" y="6818"/>
                    <a:pt x="175" y="6809"/>
                    <a:pt x="54" y="6949"/>
                  </a:cubicBezTo>
                  <a:cubicBezTo>
                    <a:pt x="-154" y="7190"/>
                    <a:pt x="297" y="7025"/>
                    <a:pt x="344" y="7001"/>
                  </a:cubicBezTo>
                  <a:cubicBezTo>
                    <a:pt x="703" y="6820"/>
                    <a:pt x="1068" y="6689"/>
                    <a:pt x="1424" y="6508"/>
                  </a:cubicBezTo>
                  <a:cubicBezTo>
                    <a:pt x="1621" y="6408"/>
                    <a:pt x="2420" y="6068"/>
                    <a:pt x="2420" y="5738"/>
                  </a:cubicBezTo>
                  <a:cubicBezTo>
                    <a:pt x="2564" y="5669"/>
                    <a:pt x="2545" y="5757"/>
                    <a:pt x="2664" y="5770"/>
                  </a:cubicBezTo>
                  <a:cubicBezTo>
                    <a:pt x="2775" y="5884"/>
                    <a:pt x="2982" y="5669"/>
                    <a:pt x="3099" y="5636"/>
                  </a:cubicBezTo>
                  <a:cubicBezTo>
                    <a:pt x="3270" y="5586"/>
                    <a:pt x="3354" y="5471"/>
                    <a:pt x="3497" y="5332"/>
                  </a:cubicBezTo>
                  <a:cubicBezTo>
                    <a:pt x="3592" y="5239"/>
                    <a:pt x="3675" y="5420"/>
                    <a:pt x="3762" y="5453"/>
                  </a:cubicBezTo>
                  <a:cubicBezTo>
                    <a:pt x="3787" y="5623"/>
                    <a:pt x="4109" y="5610"/>
                    <a:pt x="4206" y="5651"/>
                  </a:cubicBezTo>
                  <a:cubicBezTo>
                    <a:pt x="4425" y="5745"/>
                    <a:pt x="4511" y="6181"/>
                    <a:pt x="4283" y="6388"/>
                  </a:cubicBezTo>
                  <a:cubicBezTo>
                    <a:pt x="4312" y="6399"/>
                    <a:pt x="4341" y="6409"/>
                    <a:pt x="4370" y="6418"/>
                  </a:cubicBezTo>
                  <a:cubicBezTo>
                    <a:pt x="4406" y="6521"/>
                    <a:pt x="4318" y="6634"/>
                    <a:pt x="4422" y="6661"/>
                  </a:cubicBezTo>
                  <a:cubicBezTo>
                    <a:pt x="4430" y="6629"/>
                    <a:pt x="4441" y="6599"/>
                    <a:pt x="4455" y="6573"/>
                  </a:cubicBezTo>
                  <a:cubicBezTo>
                    <a:pt x="4440" y="6630"/>
                    <a:pt x="4444" y="6678"/>
                    <a:pt x="4466" y="6718"/>
                  </a:cubicBezTo>
                  <a:cubicBezTo>
                    <a:pt x="4402" y="6900"/>
                    <a:pt x="4481" y="7268"/>
                    <a:pt x="4600" y="6983"/>
                  </a:cubicBezTo>
                  <a:cubicBezTo>
                    <a:pt x="4616" y="7025"/>
                    <a:pt x="4647" y="7029"/>
                    <a:pt x="4668" y="7000"/>
                  </a:cubicBezTo>
                  <a:cubicBezTo>
                    <a:pt x="4695" y="7165"/>
                    <a:pt x="4383" y="7512"/>
                    <a:pt x="4572" y="7612"/>
                  </a:cubicBezTo>
                  <a:cubicBezTo>
                    <a:pt x="4561" y="7639"/>
                    <a:pt x="4537" y="8189"/>
                    <a:pt x="4549" y="8218"/>
                  </a:cubicBezTo>
                  <a:cubicBezTo>
                    <a:pt x="4218" y="8052"/>
                    <a:pt x="4499" y="8766"/>
                    <a:pt x="4612" y="8908"/>
                  </a:cubicBezTo>
                  <a:cubicBezTo>
                    <a:pt x="4469" y="9248"/>
                    <a:pt x="4405" y="9703"/>
                    <a:pt x="4249" y="10060"/>
                  </a:cubicBezTo>
                  <a:cubicBezTo>
                    <a:pt x="4231" y="10103"/>
                    <a:pt x="3863" y="10724"/>
                    <a:pt x="3931" y="10838"/>
                  </a:cubicBezTo>
                  <a:cubicBezTo>
                    <a:pt x="3904" y="10875"/>
                    <a:pt x="3884" y="11006"/>
                    <a:pt x="3866" y="11057"/>
                  </a:cubicBezTo>
                  <a:lnTo>
                    <a:pt x="3907" y="11057"/>
                  </a:lnTo>
                  <a:cubicBezTo>
                    <a:pt x="3683" y="11057"/>
                    <a:pt x="3673" y="12226"/>
                    <a:pt x="3784" y="12411"/>
                  </a:cubicBezTo>
                  <a:cubicBezTo>
                    <a:pt x="3713" y="12506"/>
                    <a:pt x="3776" y="12866"/>
                    <a:pt x="3821" y="12952"/>
                  </a:cubicBezTo>
                  <a:cubicBezTo>
                    <a:pt x="3779" y="13102"/>
                    <a:pt x="3952" y="13349"/>
                    <a:pt x="4063" y="13322"/>
                  </a:cubicBezTo>
                  <a:cubicBezTo>
                    <a:pt x="4060" y="13338"/>
                    <a:pt x="4058" y="13354"/>
                    <a:pt x="4057" y="13370"/>
                  </a:cubicBezTo>
                  <a:lnTo>
                    <a:pt x="4087" y="13380"/>
                  </a:lnTo>
                  <a:lnTo>
                    <a:pt x="4093" y="13414"/>
                  </a:lnTo>
                  <a:cubicBezTo>
                    <a:pt x="4290" y="13490"/>
                    <a:pt x="4102" y="14174"/>
                    <a:pt x="4227" y="14378"/>
                  </a:cubicBezTo>
                  <a:cubicBezTo>
                    <a:pt x="4190" y="14488"/>
                    <a:pt x="4544" y="15231"/>
                    <a:pt x="4228" y="15052"/>
                  </a:cubicBezTo>
                  <a:cubicBezTo>
                    <a:pt x="4228" y="15090"/>
                    <a:pt x="4220" y="15124"/>
                    <a:pt x="4204" y="15151"/>
                  </a:cubicBezTo>
                  <a:cubicBezTo>
                    <a:pt x="4266" y="15264"/>
                    <a:pt x="4305" y="15363"/>
                    <a:pt x="4335" y="15505"/>
                  </a:cubicBezTo>
                  <a:lnTo>
                    <a:pt x="4346" y="15505"/>
                  </a:lnTo>
                  <a:cubicBezTo>
                    <a:pt x="4387" y="15457"/>
                    <a:pt x="4394" y="15543"/>
                    <a:pt x="4468" y="15503"/>
                  </a:cubicBezTo>
                  <a:cubicBezTo>
                    <a:pt x="4571" y="15800"/>
                    <a:pt x="4536" y="15834"/>
                    <a:pt x="4468" y="16154"/>
                  </a:cubicBezTo>
                  <a:cubicBezTo>
                    <a:pt x="4643" y="16085"/>
                    <a:pt x="4765" y="16495"/>
                    <a:pt x="4806" y="16709"/>
                  </a:cubicBezTo>
                  <a:cubicBezTo>
                    <a:pt x="5029" y="16623"/>
                    <a:pt x="4935" y="16305"/>
                    <a:pt x="4856" y="16081"/>
                  </a:cubicBezTo>
                  <a:lnTo>
                    <a:pt x="4819" y="16090"/>
                  </a:lnTo>
                  <a:cubicBezTo>
                    <a:pt x="4853" y="16027"/>
                    <a:pt x="4845" y="15950"/>
                    <a:pt x="4813" y="15895"/>
                  </a:cubicBezTo>
                  <a:lnTo>
                    <a:pt x="4799" y="15901"/>
                  </a:lnTo>
                  <a:cubicBezTo>
                    <a:pt x="4773" y="15687"/>
                    <a:pt x="4711" y="15463"/>
                    <a:pt x="4695" y="15267"/>
                  </a:cubicBezTo>
                  <a:cubicBezTo>
                    <a:pt x="4682" y="15104"/>
                    <a:pt x="4607" y="15059"/>
                    <a:pt x="4654" y="14857"/>
                  </a:cubicBezTo>
                  <a:cubicBezTo>
                    <a:pt x="4643" y="14858"/>
                    <a:pt x="4632" y="14860"/>
                    <a:pt x="4621" y="14862"/>
                  </a:cubicBezTo>
                  <a:cubicBezTo>
                    <a:pt x="4621" y="14691"/>
                    <a:pt x="4335" y="14165"/>
                    <a:pt x="4542" y="14004"/>
                  </a:cubicBezTo>
                  <a:cubicBezTo>
                    <a:pt x="4568" y="14048"/>
                    <a:pt x="4597" y="14053"/>
                    <a:pt x="4633" y="14051"/>
                  </a:cubicBezTo>
                  <a:cubicBezTo>
                    <a:pt x="4649" y="14091"/>
                    <a:pt x="4668" y="14112"/>
                    <a:pt x="4694" y="14132"/>
                  </a:cubicBezTo>
                  <a:cubicBezTo>
                    <a:pt x="4606" y="14386"/>
                    <a:pt x="4732" y="15046"/>
                    <a:pt x="4888" y="15146"/>
                  </a:cubicBezTo>
                  <a:cubicBezTo>
                    <a:pt x="4868" y="15243"/>
                    <a:pt x="4898" y="15358"/>
                    <a:pt x="4958" y="15388"/>
                  </a:cubicBezTo>
                  <a:cubicBezTo>
                    <a:pt x="4954" y="15472"/>
                    <a:pt x="4978" y="15520"/>
                    <a:pt x="5030" y="15518"/>
                  </a:cubicBezTo>
                  <a:cubicBezTo>
                    <a:pt x="5042" y="15595"/>
                    <a:pt x="4993" y="15742"/>
                    <a:pt x="4986" y="15835"/>
                  </a:cubicBezTo>
                  <a:cubicBezTo>
                    <a:pt x="5221" y="15896"/>
                    <a:pt x="5644" y="17047"/>
                    <a:pt x="5374" y="17327"/>
                  </a:cubicBezTo>
                  <a:lnTo>
                    <a:pt x="5386" y="17327"/>
                  </a:lnTo>
                  <a:cubicBezTo>
                    <a:pt x="5363" y="17683"/>
                    <a:pt x="5700" y="18230"/>
                    <a:pt x="5921" y="18189"/>
                  </a:cubicBezTo>
                  <a:cubicBezTo>
                    <a:pt x="6093" y="18316"/>
                    <a:pt x="6360" y="18812"/>
                    <a:pt x="6568" y="18812"/>
                  </a:cubicBezTo>
                  <a:cubicBezTo>
                    <a:pt x="6707" y="18812"/>
                    <a:pt x="6794" y="18936"/>
                    <a:pt x="6933" y="18803"/>
                  </a:cubicBezTo>
                  <a:cubicBezTo>
                    <a:pt x="7112" y="18634"/>
                    <a:pt x="7225" y="18901"/>
                    <a:pt x="7338" y="19138"/>
                  </a:cubicBezTo>
                  <a:lnTo>
                    <a:pt x="7320" y="19233"/>
                  </a:lnTo>
                  <a:cubicBezTo>
                    <a:pt x="7452" y="19457"/>
                    <a:pt x="7609" y="19414"/>
                    <a:pt x="7752" y="19578"/>
                  </a:cubicBezTo>
                  <a:lnTo>
                    <a:pt x="7747" y="19554"/>
                  </a:lnTo>
                  <a:cubicBezTo>
                    <a:pt x="7831" y="19616"/>
                    <a:pt x="7966" y="19734"/>
                    <a:pt x="8058" y="19655"/>
                  </a:cubicBezTo>
                  <a:cubicBezTo>
                    <a:pt x="8068" y="19696"/>
                    <a:pt x="8082" y="19732"/>
                    <a:pt x="8102" y="19765"/>
                  </a:cubicBezTo>
                  <a:cubicBezTo>
                    <a:pt x="8201" y="19848"/>
                    <a:pt x="8249" y="20070"/>
                    <a:pt x="8332" y="20197"/>
                  </a:cubicBezTo>
                  <a:cubicBezTo>
                    <a:pt x="8328" y="20204"/>
                    <a:pt x="8318" y="20232"/>
                    <a:pt x="8307" y="20232"/>
                  </a:cubicBezTo>
                  <a:cubicBezTo>
                    <a:pt x="8248" y="20232"/>
                    <a:pt x="8242" y="20374"/>
                    <a:pt x="8290" y="20404"/>
                  </a:cubicBezTo>
                  <a:cubicBezTo>
                    <a:pt x="8224" y="20558"/>
                    <a:pt x="8335" y="20723"/>
                    <a:pt x="8404" y="20797"/>
                  </a:cubicBezTo>
                  <a:lnTo>
                    <a:pt x="8421" y="20768"/>
                  </a:lnTo>
                  <a:lnTo>
                    <a:pt x="8440" y="20786"/>
                  </a:lnTo>
                  <a:cubicBezTo>
                    <a:pt x="8440" y="20786"/>
                    <a:pt x="8460" y="20734"/>
                    <a:pt x="8463" y="20726"/>
                  </a:cubicBezTo>
                  <a:cubicBezTo>
                    <a:pt x="8481" y="20791"/>
                    <a:pt x="8506" y="20812"/>
                    <a:pt x="8544" y="20833"/>
                  </a:cubicBezTo>
                  <a:cubicBezTo>
                    <a:pt x="8631" y="20882"/>
                    <a:pt x="8572" y="21016"/>
                    <a:pt x="8625" y="21113"/>
                  </a:cubicBezTo>
                  <a:cubicBezTo>
                    <a:pt x="8670" y="21195"/>
                    <a:pt x="8728" y="21169"/>
                    <a:pt x="8774" y="21125"/>
                  </a:cubicBezTo>
                  <a:cubicBezTo>
                    <a:pt x="8819" y="21180"/>
                    <a:pt x="8955" y="21104"/>
                    <a:pt x="8977" y="21190"/>
                  </a:cubicBezTo>
                  <a:cubicBezTo>
                    <a:pt x="8994" y="21268"/>
                    <a:pt x="9007" y="21360"/>
                    <a:pt x="9074" y="21327"/>
                  </a:cubicBezTo>
                  <a:cubicBezTo>
                    <a:pt x="9087" y="21499"/>
                    <a:pt x="9387" y="21534"/>
                    <a:pt x="9242" y="21147"/>
                  </a:cubicBezTo>
                  <a:cubicBezTo>
                    <a:pt x="9322" y="21112"/>
                    <a:pt x="9334" y="20930"/>
                    <a:pt x="9399" y="20930"/>
                  </a:cubicBezTo>
                  <a:cubicBezTo>
                    <a:pt x="9476" y="20930"/>
                    <a:pt x="9464" y="21056"/>
                    <a:pt x="9512" y="21099"/>
                  </a:cubicBezTo>
                  <a:cubicBezTo>
                    <a:pt x="9489" y="21140"/>
                    <a:pt x="9481" y="21184"/>
                    <a:pt x="9489" y="21232"/>
                  </a:cubicBezTo>
                  <a:cubicBezTo>
                    <a:pt x="9530" y="21294"/>
                    <a:pt x="9567" y="21378"/>
                    <a:pt x="9594" y="21465"/>
                  </a:cubicBezTo>
                  <a:cubicBezTo>
                    <a:pt x="9613" y="21444"/>
                    <a:pt x="9635" y="21429"/>
                    <a:pt x="9658" y="21420"/>
                  </a:cubicBezTo>
                  <a:cubicBezTo>
                    <a:pt x="9651" y="21406"/>
                    <a:pt x="9651" y="21393"/>
                    <a:pt x="9656" y="21381"/>
                  </a:cubicBezTo>
                  <a:lnTo>
                    <a:pt x="9663" y="21393"/>
                  </a:lnTo>
                  <a:cubicBezTo>
                    <a:pt x="9703" y="21371"/>
                    <a:pt x="9728" y="21327"/>
                    <a:pt x="9733" y="21262"/>
                  </a:cubicBezTo>
                  <a:lnTo>
                    <a:pt x="9788" y="21239"/>
                  </a:lnTo>
                  <a:lnTo>
                    <a:pt x="9727" y="21036"/>
                  </a:lnTo>
                  <a:lnTo>
                    <a:pt x="9751" y="20983"/>
                  </a:lnTo>
                  <a:cubicBezTo>
                    <a:pt x="9690" y="20841"/>
                    <a:pt x="9591" y="20668"/>
                    <a:pt x="9478" y="20685"/>
                  </a:cubicBezTo>
                  <a:cubicBezTo>
                    <a:pt x="9386" y="20387"/>
                    <a:pt x="9023" y="21216"/>
                    <a:pt x="8905" y="20641"/>
                  </a:cubicBezTo>
                  <a:lnTo>
                    <a:pt x="8820" y="20643"/>
                  </a:lnTo>
                  <a:cubicBezTo>
                    <a:pt x="8820" y="20643"/>
                    <a:pt x="8682" y="20417"/>
                    <a:pt x="8717" y="20417"/>
                  </a:cubicBezTo>
                  <a:cubicBezTo>
                    <a:pt x="8717" y="20417"/>
                    <a:pt x="8717" y="20417"/>
                    <a:pt x="8717" y="20417"/>
                  </a:cubicBezTo>
                  <a:cubicBezTo>
                    <a:pt x="8719" y="20417"/>
                    <a:pt x="8885" y="19093"/>
                    <a:pt x="8901" y="18934"/>
                  </a:cubicBezTo>
                  <a:cubicBezTo>
                    <a:pt x="8865" y="18931"/>
                    <a:pt x="8824" y="18936"/>
                    <a:pt x="8790" y="18958"/>
                  </a:cubicBezTo>
                  <a:cubicBezTo>
                    <a:pt x="8665" y="18803"/>
                    <a:pt x="8556" y="18836"/>
                    <a:pt x="8451" y="18742"/>
                  </a:cubicBezTo>
                  <a:cubicBezTo>
                    <a:pt x="8417" y="18712"/>
                    <a:pt x="8071" y="18740"/>
                    <a:pt x="8035" y="18773"/>
                  </a:cubicBezTo>
                  <a:cubicBezTo>
                    <a:pt x="8032" y="18768"/>
                    <a:pt x="8029" y="18763"/>
                    <a:pt x="8025" y="18757"/>
                  </a:cubicBezTo>
                  <a:cubicBezTo>
                    <a:pt x="8109" y="18574"/>
                    <a:pt x="8142" y="18312"/>
                    <a:pt x="8200" y="18110"/>
                  </a:cubicBezTo>
                  <a:cubicBezTo>
                    <a:pt x="8274" y="17968"/>
                    <a:pt x="8508" y="16969"/>
                    <a:pt x="8384" y="16969"/>
                  </a:cubicBezTo>
                  <a:cubicBezTo>
                    <a:pt x="8284" y="16969"/>
                    <a:pt x="8160" y="16997"/>
                    <a:pt x="8055" y="17030"/>
                  </a:cubicBezTo>
                  <a:cubicBezTo>
                    <a:pt x="7708" y="17115"/>
                    <a:pt x="7858" y="17667"/>
                    <a:pt x="7599" y="17812"/>
                  </a:cubicBezTo>
                  <a:cubicBezTo>
                    <a:pt x="7601" y="17840"/>
                    <a:pt x="7595" y="17864"/>
                    <a:pt x="7583" y="17884"/>
                  </a:cubicBezTo>
                  <a:lnTo>
                    <a:pt x="7589" y="17850"/>
                  </a:lnTo>
                  <a:cubicBezTo>
                    <a:pt x="7313" y="17803"/>
                    <a:pt x="7206" y="18092"/>
                    <a:pt x="6955" y="17842"/>
                  </a:cubicBezTo>
                  <a:cubicBezTo>
                    <a:pt x="6928" y="17797"/>
                    <a:pt x="6940" y="17716"/>
                    <a:pt x="6902" y="17678"/>
                  </a:cubicBezTo>
                  <a:cubicBezTo>
                    <a:pt x="6909" y="17285"/>
                    <a:pt x="6745" y="17009"/>
                    <a:pt x="6787" y="16567"/>
                  </a:cubicBezTo>
                  <a:cubicBezTo>
                    <a:pt x="6799" y="16444"/>
                    <a:pt x="6795" y="15988"/>
                    <a:pt x="6892" y="15936"/>
                  </a:cubicBezTo>
                  <a:cubicBezTo>
                    <a:pt x="6964" y="15896"/>
                    <a:pt x="6970" y="15802"/>
                    <a:pt x="6989" y="15695"/>
                  </a:cubicBezTo>
                  <a:cubicBezTo>
                    <a:pt x="6960" y="15291"/>
                    <a:pt x="7099" y="15132"/>
                    <a:pt x="7297" y="14954"/>
                  </a:cubicBezTo>
                  <a:cubicBezTo>
                    <a:pt x="7407" y="14847"/>
                    <a:pt x="7530" y="14681"/>
                    <a:pt x="7658" y="14647"/>
                  </a:cubicBezTo>
                  <a:cubicBezTo>
                    <a:pt x="7726" y="14629"/>
                    <a:pt x="7890" y="14823"/>
                    <a:pt x="7918" y="14651"/>
                  </a:cubicBezTo>
                  <a:cubicBezTo>
                    <a:pt x="7929" y="14662"/>
                    <a:pt x="7940" y="14672"/>
                    <a:pt x="7951" y="14683"/>
                  </a:cubicBezTo>
                  <a:cubicBezTo>
                    <a:pt x="7964" y="14784"/>
                    <a:pt x="8062" y="14913"/>
                    <a:pt x="8119" y="14804"/>
                  </a:cubicBezTo>
                  <a:cubicBezTo>
                    <a:pt x="8158" y="14847"/>
                    <a:pt x="8205" y="14840"/>
                    <a:pt x="8218" y="14755"/>
                  </a:cubicBezTo>
                  <a:cubicBezTo>
                    <a:pt x="8226" y="14760"/>
                    <a:pt x="8233" y="14769"/>
                    <a:pt x="8237" y="14776"/>
                  </a:cubicBezTo>
                  <a:cubicBezTo>
                    <a:pt x="8243" y="14815"/>
                    <a:pt x="8236" y="14869"/>
                    <a:pt x="8238" y="14910"/>
                  </a:cubicBezTo>
                  <a:cubicBezTo>
                    <a:pt x="8321" y="14897"/>
                    <a:pt x="8431" y="14728"/>
                    <a:pt x="8309" y="14652"/>
                  </a:cubicBezTo>
                  <a:cubicBezTo>
                    <a:pt x="8336" y="14621"/>
                    <a:pt x="8354" y="14568"/>
                    <a:pt x="8341" y="14512"/>
                  </a:cubicBezTo>
                  <a:cubicBezTo>
                    <a:pt x="8478" y="14435"/>
                    <a:pt x="8881" y="14341"/>
                    <a:pt x="8891" y="14660"/>
                  </a:cubicBezTo>
                  <a:cubicBezTo>
                    <a:pt x="8953" y="14668"/>
                    <a:pt x="9017" y="14668"/>
                    <a:pt x="9071" y="14607"/>
                  </a:cubicBezTo>
                  <a:cubicBezTo>
                    <a:pt x="9213" y="14442"/>
                    <a:pt x="9157" y="14782"/>
                    <a:pt x="9269" y="14825"/>
                  </a:cubicBezTo>
                  <a:cubicBezTo>
                    <a:pt x="9274" y="14919"/>
                    <a:pt x="9158" y="15202"/>
                    <a:pt x="9231" y="15255"/>
                  </a:cubicBezTo>
                  <a:cubicBezTo>
                    <a:pt x="9194" y="15363"/>
                    <a:pt x="9245" y="15521"/>
                    <a:pt x="9291" y="15598"/>
                  </a:cubicBezTo>
                  <a:cubicBezTo>
                    <a:pt x="9303" y="15683"/>
                    <a:pt x="9312" y="15745"/>
                    <a:pt x="9294" y="15822"/>
                  </a:cubicBezTo>
                  <a:cubicBezTo>
                    <a:pt x="9320" y="15840"/>
                    <a:pt x="9347" y="15858"/>
                    <a:pt x="9373" y="15876"/>
                  </a:cubicBezTo>
                  <a:cubicBezTo>
                    <a:pt x="9376" y="15876"/>
                    <a:pt x="9389" y="16042"/>
                    <a:pt x="9392" y="16062"/>
                  </a:cubicBezTo>
                  <a:cubicBezTo>
                    <a:pt x="9891" y="16160"/>
                    <a:pt x="9504" y="14453"/>
                    <a:pt x="9669" y="14135"/>
                  </a:cubicBezTo>
                  <a:cubicBezTo>
                    <a:pt x="9801" y="13882"/>
                    <a:pt x="9965" y="13656"/>
                    <a:pt x="10125" y="13464"/>
                  </a:cubicBezTo>
                  <a:cubicBezTo>
                    <a:pt x="10212" y="13386"/>
                    <a:pt x="10656" y="13027"/>
                    <a:pt x="10592" y="12952"/>
                  </a:cubicBezTo>
                  <a:cubicBezTo>
                    <a:pt x="10811" y="12978"/>
                    <a:pt x="10712" y="12540"/>
                    <a:pt x="10767" y="12391"/>
                  </a:cubicBezTo>
                  <a:cubicBezTo>
                    <a:pt x="10824" y="12240"/>
                    <a:pt x="11053" y="12010"/>
                    <a:pt x="10986" y="11786"/>
                  </a:cubicBezTo>
                  <a:cubicBezTo>
                    <a:pt x="11080" y="11837"/>
                    <a:pt x="11274" y="11508"/>
                    <a:pt x="11267" y="11344"/>
                  </a:cubicBezTo>
                  <a:cubicBezTo>
                    <a:pt x="11357" y="11366"/>
                    <a:pt x="11513" y="11281"/>
                    <a:pt x="11556" y="11158"/>
                  </a:cubicBezTo>
                  <a:lnTo>
                    <a:pt x="11547" y="11137"/>
                  </a:lnTo>
                  <a:cubicBezTo>
                    <a:pt x="11604" y="11130"/>
                    <a:pt x="11673" y="11149"/>
                    <a:pt x="11708" y="11051"/>
                  </a:cubicBezTo>
                  <a:cubicBezTo>
                    <a:pt x="11862" y="11256"/>
                    <a:pt x="12051" y="10796"/>
                    <a:pt x="11864" y="10786"/>
                  </a:cubicBezTo>
                  <a:cubicBezTo>
                    <a:pt x="11862" y="10777"/>
                    <a:pt x="11858" y="10768"/>
                    <a:pt x="11853" y="10760"/>
                  </a:cubicBezTo>
                  <a:cubicBezTo>
                    <a:pt x="11890" y="10730"/>
                    <a:pt x="11924" y="10692"/>
                    <a:pt x="11955" y="10645"/>
                  </a:cubicBezTo>
                  <a:lnTo>
                    <a:pt x="11897" y="10613"/>
                  </a:lnTo>
                  <a:cubicBezTo>
                    <a:pt x="11984" y="10395"/>
                    <a:pt x="12164" y="10420"/>
                    <a:pt x="12245" y="10219"/>
                  </a:cubicBezTo>
                  <a:cubicBezTo>
                    <a:pt x="12330" y="10329"/>
                    <a:pt x="12661" y="10004"/>
                    <a:pt x="12737" y="9969"/>
                  </a:cubicBezTo>
                  <a:cubicBezTo>
                    <a:pt x="12664" y="10028"/>
                    <a:pt x="12408" y="10465"/>
                    <a:pt x="12631" y="10503"/>
                  </a:cubicBezTo>
                  <a:cubicBezTo>
                    <a:pt x="12789" y="10529"/>
                    <a:pt x="13042" y="10150"/>
                    <a:pt x="13212" y="10091"/>
                  </a:cubicBezTo>
                  <a:cubicBezTo>
                    <a:pt x="13387" y="9998"/>
                    <a:pt x="13656" y="9885"/>
                    <a:pt x="13625" y="9596"/>
                  </a:cubicBezTo>
                  <a:cubicBezTo>
                    <a:pt x="13619" y="9547"/>
                    <a:pt x="13631" y="9416"/>
                    <a:pt x="13642" y="9372"/>
                  </a:cubicBezTo>
                  <a:cubicBezTo>
                    <a:pt x="13542" y="9340"/>
                    <a:pt x="13492" y="9469"/>
                    <a:pt x="13428" y="9577"/>
                  </a:cubicBezTo>
                  <a:cubicBezTo>
                    <a:pt x="13210" y="9948"/>
                    <a:pt x="13126" y="9598"/>
                    <a:pt x="13005" y="9382"/>
                  </a:cubicBezTo>
                  <a:cubicBezTo>
                    <a:pt x="13043" y="9332"/>
                    <a:pt x="13094" y="9211"/>
                    <a:pt x="13035" y="9143"/>
                  </a:cubicBezTo>
                  <a:cubicBezTo>
                    <a:pt x="13114" y="9113"/>
                    <a:pt x="13246" y="8984"/>
                    <a:pt x="13198" y="8817"/>
                  </a:cubicBezTo>
                  <a:cubicBezTo>
                    <a:pt x="13133" y="8591"/>
                    <a:pt x="12921" y="8699"/>
                    <a:pt x="12820" y="8748"/>
                  </a:cubicBezTo>
                  <a:cubicBezTo>
                    <a:pt x="13042" y="8483"/>
                    <a:pt x="13227" y="8473"/>
                    <a:pt x="13514" y="8498"/>
                  </a:cubicBezTo>
                  <a:cubicBezTo>
                    <a:pt x="13879" y="8530"/>
                    <a:pt x="14067" y="8267"/>
                    <a:pt x="14414" y="8134"/>
                  </a:cubicBezTo>
                  <a:cubicBezTo>
                    <a:pt x="14179" y="8347"/>
                    <a:pt x="14080" y="8871"/>
                    <a:pt x="13864" y="9071"/>
                  </a:cubicBezTo>
                  <a:cubicBezTo>
                    <a:pt x="13717" y="9206"/>
                    <a:pt x="14405" y="9317"/>
                    <a:pt x="14423" y="9210"/>
                  </a:cubicBezTo>
                  <a:cubicBezTo>
                    <a:pt x="14405" y="9314"/>
                    <a:pt x="14297" y="9379"/>
                    <a:pt x="14243" y="9402"/>
                  </a:cubicBezTo>
                  <a:cubicBezTo>
                    <a:pt x="14313" y="9418"/>
                    <a:pt x="14553" y="9162"/>
                    <a:pt x="14568" y="9200"/>
                  </a:cubicBezTo>
                  <a:cubicBezTo>
                    <a:pt x="14597" y="9273"/>
                    <a:pt x="14503" y="9384"/>
                    <a:pt x="14488" y="9436"/>
                  </a:cubicBezTo>
                  <a:cubicBezTo>
                    <a:pt x="14575" y="9436"/>
                    <a:pt x="14865" y="9376"/>
                    <a:pt x="14709" y="9160"/>
                  </a:cubicBezTo>
                  <a:cubicBezTo>
                    <a:pt x="14686" y="9129"/>
                    <a:pt x="14726" y="9185"/>
                    <a:pt x="14709" y="9160"/>
                  </a:cubicBezTo>
                  <a:close/>
                  <a:moveTo>
                    <a:pt x="9292" y="15807"/>
                  </a:moveTo>
                  <a:cubicBezTo>
                    <a:pt x="9294" y="15804"/>
                    <a:pt x="9294" y="15801"/>
                    <a:pt x="9294" y="15797"/>
                  </a:cubicBezTo>
                  <a:lnTo>
                    <a:pt x="9292" y="15807"/>
                  </a:lnTo>
                  <a:cubicBezTo>
                    <a:pt x="9292" y="15807"/>
                    <a:pt x="9292" y="15807"/>
                    <a:pt x="9292" y="15807"/>
                  </a:cubicBezTo>
                  <a:close/>
                  <a:moveTo>
                    <a:pt x="10369" y="17468"/>
                  </a:moveTo>
                  <a:cubicBezTo>
                    <a:pt x="10335" y="17379"/>
                    <a:pt x="10167" y="17362"/>
                    <a:pt x="10156" y="17309"/>
                  </a:cubicBezTo>
                  <a:cubicBezTo>
                    <a:pt x="10131" y="17189"/>
                    <a:pt x="9829" y="16896"/>
                    <a:pt x="9715" y="16827"/>
                  </a:cubicBezTo>
                  <a:cubicBezTo>
                    <a:pt x="9533" y="16717"/>
                    <a:pt x="9375" y="16548"/>
                    <a:pt x="9156" y="16596"/>
                  </a:cubicBezTo>
                  <a:cubicBezTo>
                    <a:pt x="9072" y="16614"/>
                    <a:pt x="8717" y="16808"/>
                    <a:pt x="8728" y="16994"/>
                  </a:cubicBezTo>
                  <a:cubicBezTo>
                    <a:pt x="8730" y="17027"/>
                    <a:pt x="9190" y="16568"/>
                    <a:pt x="9247" y="16760"/>
                  </a:cubicBezTo>
                  <a:cubicBezTo>
                    <a:pt x="9236" y="16814"/>
                    <a:pt x="9210" y="16831"/>
                    <a:pt x="9167" y="16810"/>
                  </a:cubicBezTo>
                  <a:cubicBezTo>
                    <a:pt x="9239" y="16755"/>
                    <a:pt x="9536" y="17035"/>
                    <a:pt x="9629" y="17047"/>
                  </a:cubicBezTo>
                  <a:cubicBezTo>
                    <a:pt x="9753" y="17062"/>
                    <a:pt x="9684" y="17348"/>
                    <a:pt x="9814" y="17335"/>
                  </a:cubicBezTo>
                  <a:cubicBezTo>
                    <a:pt x="9981" y="17317"/>
                    <a:pt x="9882" y="17476"/>
                    <a:pt x="9811" y="17585"/>
                  </a:cubicBezTo>
                  <a:cubicBezTo>
                    <a:pt x="9811" y="17585"/>
                    <a:pt x="9811" y="17585"/>
                    <a:pt x="9811" y="17585"/>
                  </a:cubicBezTo>
                  <a:cubicBezTo>
                    <a:pt x="9811" y="17585"/>
                    <a:pt x="9811" y="17585"/>
                    <a:pt x="9811" y="17586"/>
                  </a:cubicBezTo>
                  <a:cubicBezTo>
                    <a:pt x="9831" y="17583"/>
                    <a:pt x="10404" y="17558"/>
                    <a:pt x="10369" y="17468"/>
                  </a:cubicBezTo>
                  <a:cubicBezTo>
                    <a:pt x="10361" y="17446"/>
                    <a:pt x="10394" y="17532"/>
                    <a:pt x="10369" y="17468"/>
                  </a:cubicBezTo>
                  <a:close/>
                  <a:moveTo>
                    <a:pt x="20788" y="376"/>
                  </a:moveTo>
                  <a:cubicBezTo>
                    <a:pt x="20661" y="393"/>
                    <a:pt x="20521" y="488"/>
                    <a:pt x="20397" y="482"/>
                  </a:cubicBezTo>
                  <a:cubicBezTo>
                    <a:pt x="20438" y="401"/>
                    <a:pt x="20552" y="165"/>
                    <a:pt x="20633" y="174"/>
                  </a:cubicBezTo>
                  <a:cubicBezTo>
                    <a:pt x="20175" y="121"/>
                    <a:pt x="19751" y="-20"/>
                    <a:pt x="19284" y="2"/>
                  </a:cubicBezTo>
                  <a:cubicBezTo>
                    <a:pt x="19105" y="10"/>
                    <a:pt x="18902" y="130"/>
                    <a:pt x="18728" y="59"/>
                  </a:cubicBezTo>
                  <a:cubicBezTo>
                    <a:pt x="18578" y="-2"/>
                    <a:pt x="18252" y="-5"/>
                    <a:pt x="18116" y="136"/>
                  </a:cubicBezTo>
                  <a:cubicBezTo>
                    <a:pt x="18175" y="75"/>
                    <a:pt x="18298" y="279"/>
                    <a:pt x="18361" y="285"/>
                  </a:cubicBezTo>
                  <a:cubicBezTo>
                    <a:pt x="18166" y="285"/>
                    <a:pt x="17974" y="110"/>
                    <a:pt x="17776" y="149"/>
                  </a:cubicBezTo>
                  <a:cubicBezTo>
                    <a:pt x="17789" y="245"/>
                    <a:pt x="17791" y="210"/>
                    <a:pt x="17833" y="259"/>
                  </a:cubicBezTo>
                  <a:cubicBezTo>
                    <a:pt x="17695" y="308"/>
                    <a:pt x="17442" y="191"/>
                    <a:pt x="17296" y="183"/>
                  </a:cubicBezTo>
                  <a:cubicBezTo>
                    <a:pt x="17097" y="171"/>
                    <a:pt x="16902" y="273"/>
                    <a:pt x="16703" y="270"/>
                  </a:cubicBezTo>
                  <a:cubicBezTo>
                    <a:pt x="16707" y="477"/>
                    <a:pt x="16045" y="464"/>
                    <a:pt x="15922" y="611"/>
                  </a:cubicBezTo>
                  <a:cubicBezTo>
                    <a:pt x="15984" y="642"/>
                    <a:pt x="16050" y="632"/>
                    <a:pt x="16114" y="633"/>
                  </a:cubicBezTo>
                  <a:cubicBezTo>
                    <a:pt x="16093" y="927"/>
                    <a:pt x="15244" y="969"/>
                    <a:pt x="15099" y="1007"/>
                  </a:cubicBezTo>
                  <a:cubicBezTo>
                    <a:pt x="15125" y="1148"/>
                    <a:pt x="15349" y="1197"/>
                    <a:pt x="15414" y="1212"/>
                  </a:cubicBezTo>
                  <a:cubicBezTo>
                    <a:pt x="15335" y="1285"/>
                    <a:pt x="15187" y="1268"/>
                    <a:pt x="15096" y="1309"/>
                  </a:cubicBezTo>
                  <a:cubicBezTo>
                    <a:pt x="15139" y="1389"/>
                    <a:pt x="15278" y="1390"/>
                    <a:pt x="15337" y="1395"/>
                  </a:cubicBezTo>
                  <a:cubicBezTo>
                    <a:pt x="15292" y="1423"/>
                    <a:pt x="15237" y="1423"/>
                    <a:pt x="15198" y="1474"/>
                  </a:cubicBezTo>
                  <a:cubicBezTo>
                    <a:pt x="15433" y="1544"/>
                    <a:pt x="15645" y="1461"/>
                    <a:pt x="15880" y="1474"/>
                  </a:cubicBezTo>
                  <a:cubicBezTo>
                    <a:pt x="15992" y="1480"/>
                    <a:pt x="16131" y="1500"/>
                    <a:pt x="16237" y="1562"/>
                  </a:cubicBezTo>
                  <a:cubicBezTo>
                    <a:pt x="16344" y="1623"/>
                    <a:pt x="16226" y="1664"/>
                    <a:pt x="16247" y="1717"/>
                  </a:cubicBezTo>
                  <a:cubicBezTo>
                    <a:pt x="16266" y="1765"/>
                    <a:pt x="16487" y="1880"/>
                    <a:pt x="16313" y="1959"/>
                  </a:cubicBezTo>
                  <a:cubicBezTo>
                    <a:pt x="16559" y="1847"/>
                    <a:pt x="16204" y="2758"/>
                    <a:pt x="16179" y="2583"/>
                  </a:cubicBezTo>
                  <a:cubicBezTo>
                    <a:pt x="16203" y="2748"/>
                    <a:pt x="16427" y="2568"/>
                    <a:pt x="16494" y="2630"/>
                  </a:cubicBezTo>
                  <a:cubicBezTo>
                    <a:pt x="16482" y="2669"/>
                    <a:pt x="16425" y="2638"/>
                    <a:pt x="16428" y="2695"/>
                  </a:cubicBezTo>
                  <a:cubicBezTo>
                    <a:pt x="16522" y="2661"/>
                    <a:pt x="16598" y="2870"/>
                    <a:pt x="16593" y="2871"/>
                  </a:cubicBezTo>
                  <a:cubicBezTo>
                    <a:pt x="16581" y="2874"/>
                    <a:pt x="16213" y="2799"/>
                    <a:pt x="16214" y="2802"/>
                  </a:cubicBezTo>
                  <a:cubicBezTo>
                    <a:pt x="16229" y="2835"/>
                    <a:pt x="16243" y="2868"/>
                    <a:pt x="16257" y="2900"/>
                  </a:cubicBezTo>
                  <a:cubicBezTo>
                    <a:pt x="16172" y="2904"/>
                    <a:pt x="16137" y="2977"/>
                    <a:pt x="16095" y="3092"/>
                  </a:cubicBezTo>
                  <a:cubicBezTo>
                    <a:pt x="16186" y="3140"/>
                    <a:pt x="16346" y="3277"/>
                    <a:pt x="16419" y="3092"/>
                  </a:cubicBezTo>
                  <a:cubicBezTo>
                    <a:pt x="16494" y="2902"/>
                    <a:pt x="16546" y="3028"/>
                    <a:pt x="16502" y="3209"/>
                  </a:cubicBezTo>
                  <a:cubicBezTo>
                    <a:pt x="16498" y="3224"/>
                    <a:pt x="15861" y="3720"/>
                    <a:pt x="16084" y="3791"/>
                  </a:cubicBezTo>
                  <a:cubicBezTo>
                    <a:pt x="16081" y="3912"/>
                    <a:pt x="15909" y="3871"/>
                    <a:pt x="15990" y="4074"/>
                  </a:cubicBezTo>
                  <a:cubicBezTo>
                    <a:pt x="16072" y="4282"/>
                    <a:pt x="15977" y="4328"/>
                    <a:pt x="16012" y="4522"/>
                  </a:cubicBezTo>
                  <a:cubicBezTo>
                    <a:pt x="16059" y="4791"/>
                    <a:pt x="16218" y="5190"/>
                    <a:pt x="16217" y="5459"/>
                  </a:cubicBezTo>
                  <a:cubicBezTo>
                    <a:pt x="16477" y="5346"/>
                    <a:pt x="16693" y="5934"/>
                    <a:pt x="16874" y="5492"/>
                  </a:cubicBezTo>
                  <a:cubicBezTo>
                    <a:pt x="16944" y="5323"/>
                    <a:pt x="17078" y="4978"/>
                    <a:pt x="17178" y="4863"/>
                  </a:cubicBezTo>
                  <a:cubicBezTo>
                    <a:pt x="17207" y="4830"/>
                    <a:pt x="17468" y="4537"/>
                    <a:pt x="17336" y="4506"/>
                  </a:cubicBezTo>
                  <a:cubicBezTo>
                    <a:pt x="17352" y="4429"/>
                    <a:pt x="17466" y="4461"/>
                    <a:pt x="17462" y="4414"/>
                  </a:cubicBezTo>
                  <a:cubicBezTo>
                    <a:pt x="17446" y="4185"/>
                    <a:pt x="17478" y="4318"/>
                    <a:pt x="17603" y="4179"/>
                  </a:cubicBezTo>
                  <a:cubicBezTo>
                    <a:pt x="17832" y="3924"/>
                    <a:pt x="18176" y="4100"/>
                    <a:pt x="18404" y="3748"/>
                  </a:cubicBezTo>
                  <a:cubicBezTo>
                    <a:pt x="18623" y="3408"/>
                    <a:pt x="18719" y="3579"/>
                    <a:pt x="18976" y="3474"/>
                  </a:cubicBezTo>
                  <a:cubicBezTo>
                    <a:pt x="19132" y="3410"/>
                    <a:pt x="19315" y="3416"/>
                    <a:pt x="19459" y="3294"/>
                  </a:cubicBezTo>
                  <a:cubicBezTo>
                    <a:pt x="19583" y="3189"/>
                    <a:pt x="19779" y="3004"/>
                    <a:pt x="19921" y="2998"/>
                  </a:cubicBezTo>
                  <a:cubicBezTo>
                    <a:pt x="19863" y="3000"/>
                    <a:pt x="19502" y="2839"/>
                    <a:pt x="19465" y="2948"/>
                  </a:cubicBezTo>
                  <a:cubicBezTo>
                    <a:pt x="19535" y="2744"/>
                    <a:pt x="19616" y="2666"/>
                    <a:pt x="19736" y="2808"/>
                  </a:cubicBezTo>
                  <a:cubicBezTo>
                    <a:pt x="19799" y="2882"/>
                    <a:pt x="20006" y="3044"/>
                    <a:pt x="20008" y="2762"/>
                  </a:cubicBezTo>
                  <a:cubicBezTo>
                    <a:pt x="20009" y="2563"/>
                    <a:pt x="19750" y="2306"/>
                    <a:pt x="19652" y="2240"/>
                  </a:cubicBezTo>
                  <a:cubicBezTo>
                    <a:pt x="19743" y="2177"/>
                    <a:pt x="20272" y="2315"/>
                    <a:pt x="20290" y="2066"/>
                  </a:cubicBezTo>
                  <a:cubicBezTo>
                    <a:pt x="20246" y="2069"/>
                    <a:pt x="20204" y="2042"/>
                    <a:pt x="20162" y="2024"/>
                  </a:cubicBezTo>
                  <a:cubicBezTo>
                    <a:pt x="20196" y="2013"/>
                    <a:pt x="20461" y="2053"/>
                    <a:pt x="20445" y="1920"/>
                  </a:cubicBezTo>
                  <a:cubicBezTo>
                    <a:pt x="20434" y="1826"/>
                    <a:pt x="20316" y="1823"/>
                    <a:pt x="20426" y="1726"/>
                  </a:cubicBezTo>
                  <a:cubicBezTo>
                    <a:pt x="20595" y="1578"/>
                    <a:pt x="20285" y="1472"/>
                    <a:pt x="20249" y="1409"/>
                  </a:cubicBezTo>
                  <a:cubicBezTo>
                    <a:pt x="20284" y="1409"/>
                    <a:pt x="20770" y="1373"/>
                    <a:pt x="20655" y="1204"/>
                  </a:cubicBezTo>
                  <a:cubicBezTo>
                    <a:pt x="20592" y="1111"/>
                    <a:pt x="20396" y="1087"/>
                    <a:pt x="20327" y="1171"/>
                  </a:cubicBezTo>
                  <a:cubicBezTo>
                    <a:pt x="20607" y="695"/>
                    <a:pt x="21060" y="526"/>
                    <a:pt x="21446" y="368"/>
                  </a:cubicBezTo>
                  <a:cubicBezTo>
                    <a:pt x="21259" y="170"/>
                    <a:pt x="20985" y="351"/>
                    <a:pt x="20788" y="376"/>
                  </a:cubicBezTo>
                  <a:cubicBezTo>
                    <a:pt x="20727" y="384"/>
                    <a:pt x="20985" y="351"/>
                    <a:pt x="20788" y="376"/>
                  </a:cubicBezTo>
                  <a:close/>
                  <a:moveTo>
                    <a:pt x="11250" y="17854"/>
                  </a:moveTo>
                  <a:cubicBezTo>
                    <a:pt x="11353" y="18121"/>
                    <a:pt x="10932" y="18149"/>
                    <a:pt x="10851" y="18066"/>
                  </a:cubicBezTo>
                  <a:cubicBezTo>
                    <a:pt x="10834" y="18070"/>
                    <a:pt x="10772" y="18267"/>
                    <a:pt x="10762" y="18295"/>
                  </a:cubicBezTo>
                  <a:lnTo>
                    <a:pt x="10744" y="18285"/>
                  </a:lnTo>
                  <a:lnTo>
                    <a:pt x="10730" y="18323"/>
                  </a:lnTo>
                  <a:cubicBezTo>
                    <a:pt x="10688" y="18281"/>
                    <a:pt x="10661" y="18211"/>
                    <a:pt x="10659" y="18127"/>
                  </a:cubicBezTo>
                  <a:cubicBezTo>
                    <a:pt x="10636" y="18121"/>
                    <a:pt x="10482" y="18109"/>
                    <a:pt x="10449" y="18132"/>
                  </a:cubicBezTo>
                  <a:cubicBezTo>
                    <a:pt x="10400" y="18160"/>
                    <a:pt x="10250" y="18170"/>
                    <a:pt x="10272" y="17972"/>
                  </a:cubicBezTo>
                  <a:cubicBezTo>
                    <a:pt x="10299" y="17723"/>
                    <a:pt x="10501" y="18031"/>
                    <a:pt x="10576" y="17927"/>
                  </a:cubicBezTo>
                  <a:cubicBezTo>
                    <a:pt x="10576" y="17927"/>
                    <a:pt x="10576" y="17927"/>
                    <a:pt x="10576" y="17927"/>
                  </a:cubicBezTo>
                  <a:cubicBezTo>
                    <a:pt x="10555" y="17927"/>
                    <a:pt x="10562" y="17743"/>
                    <a:pt x="10562" y="17738"/>
                  </a:cubicBezTo>
                  <a:lnTo>
                    <a:pt x="10412" y="17627"/>
                  </a:lnTo>
                  <a:cubicBezTo>
                    <a:pt x="10499" y="17485"/>
                    <a:pt x="10669" y="17484"/>
                    <a:pt x="10776" y="17484"/>
                  </a:cubicBezTo>
                  <a:cubicBezTo>
                    <a:pt x="10837" y="17484"/>
                    <a:pt x="10950" y="17493"/>
                    <a:pt x="11001" y="17546"/>
                  </a:cubicBezTo>
                  <a:cubicBezTo>
                    <a:pt x="11036" y="17584"/>
                    <a:pt x="11222" y="17784"/>
                    <a:pt x="11250" y="17854"/>
                  </a:cubicBezTo>
                  <a:cubicBezTo>
                    <a:pt x="11273" y="17915"/>
                    <a:pt x="11228" y="17798"/>
                    <a:pt x="11250" y="17854"/>
                  </a:cubicBezTo>
                  <a:close/>
                </a:path>
              </a:pathLst>
            </a:cu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9" name="CustomShape 9"/>
            <p:cNvSpPr/>
            <p:nvPr/>
          </p:nvSpPr>
          <p:spPr>
            <a:xfrm>
              <a:off x="4138920" y="4259520"/>
              <a:ext cx="1030680" cy="1680120"/>
            </a:xfrm>
            <a:custGeom>
              <a:avLst/>
              <a:gdLst/>
              <a:ahLst/>
              <a:rect l="l" t="t" r="r" b="b"/>
              <a:pathLst>
                <a:path w="21156" h="21346">
                  <a:moveTo>
                    <a:pt x="14907" y="13611"/>
                  </a:moveTo>
                  <a:cubicBezTo>
                    <a:pt x="14908" y="13576"/>
                    <a:pt x="14915" y="13542"/>
                    <a:pt x="14927" y="13508"/>
                  </a:cubicBezTo>
                  <a:cubicBezTo>
                    <a:pt x="14945" y="13527"/>
                    <a:pt x="14935" y="13561"/>
                    <a:pt x="14907" y="13611"/>
                  </a:cubicBezTo>
                  <a:cubicBezTo>
                    <a:pt x="14911" y="13596"/>
                    <a:pt x="14935" y="13561"/>
                    <a:pt x="14907" y="13611"/>
                  </a:cubicBezTo>
                  <a:close/>
                  <a:moveTo>
                    <a:pt x="13846" y="3906"/>
                  </a:moveTo>
                  <a:cubicBezTo>
                    <a:pt x="13745" y="4068"/>
                    <a:pt x="13727" y="4129"/>
                    <a:pt x="13495" y="4231"/>
                  </a:cubicBezTo>
                  <a:cubicBezTo>
                    <a:pt x="13568" y="4090"/>
                    <a:pt x="13714" y="3995"/>
                    <a:pt x="13864" y="3877"/>
                  </a:cubicBezTo>
                  <a:lnTo>
                    <a:pt x="13846" y="3906"/>
                  </a:lnTo>
                  <a:cubicBezTo>
                    <a:pt x="13827" y="3937"/>
                    <a:pt x="13846" y="3906"/>
                    <a:pt x="13846" y="3906"/>
                  </a:cubicBezTo>
                  <a:close/>
                  <a:moveTo>
                    <a:pt x="12475" y="14778"/>
                  </a:moveTo>
                  <a:cubicBezTo>
                    <a:pt x="12516" y="14778"/>
                    <a:pt x="12564" y="14776"/>
                    <a:pt x="12595" y="14795"/>
                  </a:cubicBezTo>
                  <a:cubicBezTo>
                    <a:pt x="12555" y="14785"/>
                    <a:pt x="12514" y="14778"/>
                    <a:pt x="12475" y="14778"/>
                  </a:cubicBezTo>
                  <a:cubicBezTo>
                    <a:pt x="12476" y="14778"/>
                    <a:pt x="12514" y="14778"/>
                    <a:pt x="12475" y="14778"/>
                  </a:cubicBezTo>
                  <a:close/>
                  <a:moveTo>
                    <a:pt x="7113" y="17141"/>
                  </a:moveTo>
                  <a:cubicBezTo>
                    <a:pt x="7109" y="17139"/>
                    <a:pt x="7101" y="17127"/>
                    <a:pt x="7096" y="17118"/>
                  </a:cubicBezTo>
                  <a:cubicBezTo>
                    <a:pt x="7113" y="17112"/>
                    <a:pt x="7129" y="17104"/>
                    <a:pt x="7143" y="17096"/>
                  </a:cubicBezTo>
                  <a:cubicBezTo>
                    <a:pt x="7135" y="17114"/>
                    <a:pt x="7137" y="17132"/>
                    <a:pt x="7149" y="17150"/>
                  </a:cubicBezTo>
                  <a:lnTo>
                    <a:pt x="7113" y="17141"/>
                  </a:lnTo>
                  <a:cubicBezTo>
                    <a:pt x="7109" y="17139"/>
                    <a:pt x="7113" y="17141"/>
                    <a:pt x="7113" y="17141"/>
                  </a:cubicBezTo>
                  <a:close/>
                  <a:moveTo>
                    <a:pt x="4271" y="153"/>
                  </a:moveTo>
                  <a:cubicBezTo>
                    <a:pt x="4271" y="153"/>
                    <a:pt x="4274" y="153"/>
                    <a:pt x="4271" y="153"/>
                  </a:cubicBezTo>
                  <a:cubicBezTo>
                    <a:pt x="4271" y="153"/>
                    <a:pt x="4271" y="153"/>
                    <a:pt x="4271" y="153"/>
                  </a:cubicBezTo>
                  <a:close/>
                  <a:moveTo>
                    <a:pt x="21083" y="5876"/>
                  </a:moveTo>
                  <a:cubicBezTo>
                    <a:pt x="20878" y="5351"/>
                    <a:pt x="20177" y="5444"/>
                    <a:pt x="19555" y="5083"/>
                  </a:cubicBezTo>
                  <a:cubicBezTo>
                    <a:pt x="19066" y="4799"/>
                    <a:pt x="18685" y="4740"/>
                    <a:pt x="18023" y="4717"/>
                  </a:cubicBezTo>
                  <a:cubicBezTo>
                    <a:pt x="17537" y="4700"/>
                    <a:pt x="17283" y="4482"/>
                    <a:pt x="16812" y="4685"/>
                  </a:cubicBezTo>
                  <a:cubicBezTo>
                    <a:pt x="16950" y="4215"/>
                    <a:pt x="15462" y="3995"/>
                    <a:pt x="14945" y="4103"/>
                  </a:cubicBezTo>
                  <a:cubicBezTo>
                    <a:pt x="14955" y="4083"/>
                    <a:pt x="15053" y="3900"/>
                    <a:pt x="15053" y="3900"/>
                  </a:cubicBezTo>
                  <a:cubicBezTo>
                    <a:pt x="14663" y="3887"/>
                    <a:pt x="14273" y="3873"/>
                    <a:pt x="13883" y="3862"/>
                  </a:cubicBezTo>
                  <a:cubicBezTo>
                    <a:pt x="14117" y="3655"/>
                    <a:pt x="14501" y="3533"/>
                    <a:pt x="14274" y="3246"/>
                  </a:cubicBezTo>
                  <a:cubicBezTo>
                    <a:pt x="13791" y="3298"/>
                    <a:pt x="13738" y="2329"/>
                    <a:pt x="13421" y="2513"/>
                  </a:cubicBezTo>
                  <a:cubicBezTo>
                    <a:pt x="13222" y="2341"/>
                    <a:pt x="12877" y="2206"/>
                    <a:pt x="12575" y="2135"/>
                  </a:cubicBezTo>
                  <a:cubicBezTo>
                    <a:pt x="12586" y="2119"/>
                    <a:pt x="12595" y="2102"/>
                    <a:pt x="12600" y="2085"/>
                  </a:cubicBezTo>
                  <a:cubicBezTo>
                    <a:pt x="12472" y="2018"/>
                    <a:pt x="11718" y="1855"/>
                    <a:pt x="11552" y="2009"/>
                  </a:cubicBezTo>
                  <a:cubicBezTo>
                    <a:pt x="11407" y="1950"/>
                    <a:pt x="11152" y="1951"/>
                    <a:pt x="10982" y="1957"/>
                  </a:cubicBezTo>
                  <a:lnTo>
                    <a:pt x="10971" y="1915"/>
                  </a:lnTo>
                  <a:lnTo>
                    <a:pt x="10942" y="1935"/>
                  </a:lnTo>
                  <a:cubicBezTo>
                    <a:pt x="10847" y="1887"/>
                    <a:pt x="10590" y="1730"/>
                    <a:pt x="10461" y="1730"/>
                  </a:cubicBezTo>
                  <a:cubicBezTo>
                    <a:pt x="10603" y="1730"/>
                    <a:pt x="10202" y="1408"/>
                    <a:pt x="10132" y="1370"/>
                  </a:cubicBezTo>
                  <a:cubicBezTo>
                    <a:pt x="10175" y="1376"/>
                    <a:pt x="10205" y="1380"/>
                    <a:pt x="10205" y="1380"/>
                  </a:cubicBezTo>
                  <a:cubicBezTo>
                    <a:pt x="9946" y="1224"/>
                    <a:pt x="9692" y="1045"/>
                    <a:pt x="9292" y="1115"/>
                  </a:cubicBezTo>
                  <a:cubicBezTo>
                    <a:pt x="9308" y="1100"/>
                    <a:pt x="9312" y="1069"/>
                    <a:pt x="9318" y="1047"/>
                  </a:cubicBezTo>
                  <a:cubicBezTo>
                    <a:pt x="9756" y="901"/>
                    <a:pt x="8958" y="655"/>
                    <a:pt x="8719" y="691"/>
                  </a:cubicBezTo>
                  <a:cubicBezTo>
                    <a:pt x="8697" y="649"/>
                    <a:pt x="8672" y="637"/>
                    <a:pt x="8622" y="605"/>
                  </a:cubicBezTo>
                  <a:cubicBezTo>
                    <a:pt x="8595" y="615"/>
                    <a:pt x="8857" y="603"/>
                    <a:pt x="8946" y="583"/>
                  </a:cubicBezTo>
                  <a:lnTo>
                    <a:pt x="8946" y="424"/>
                  </a:lnTo>
                  <a:cubicBezTo>
                    <a:pt x="8584" y="419"/>
                    <a:pt x="8041" y="370"/>
                    <a:pt x="7753" y="527"/>
                  </a:cubicBezTo>
                  <a:cubicBezTo>
                    <a:pt x="7325" y="761"/>
                    <a:pt x="7238" y="462"/>
                    <a:pt x="6865" y="462"/>
                  </a:cubicBezTo>
                  <a:cubicBezTo>
                    <a:pt x="6651" y="462"/>
                    <a:pt x="6162" y="582"/>
                    <a:pt x="6100" y="423"/>
                  </a:cubicBezTo>
                  <a:cubicBezTo>
                    <a:pt x="6035" y="257"/>
                    <a:pt x="5794" y="173"/>
                    <a:pt x="5530" y="201"/>
                  </a:cubicBezTo>
                  <a:cubicBezTo>
                    <a:pt x="5798" y="201"/>
                    <a:pt x="4516" y="-254"/>
                    <a:pt x="5126" y="246"/>
                  </a:cubicBezTo>
                  <a:cubicBezTo>
                    <a:pt x="4964" y="310"/>
                    <a:pt x="4729" y="281"/>
                    <a:pt x="4573" y="365"/>
                  </a:cubicBezTo>
                  <a:cubicBezTo>
                    <a:pt x="4569" y="357"/>
                    <a:pt x="4565" y="351"/>
                    <a:pt x="4561" y="344"/>
                  </a:cubicBezTo>
                  <a:cubicBezTo>
                    <a:pt x="4686" y="310"/>
                    <a:pt x="4802" y="265"/>
                    <a:pt x="4906" y="212"/>
                  </a:cubicBezTo>
                  <a:cubicBezTo>
                    <a:pt x="4915" y="-229"/>
                    <a:pt x="4397" y="153"/>
                    <a:pt x="4270" y="153"/>
                  </a:cubicBezTo>
                  <a:cubicBezTo>
                    <a:pt x="4167" y="164"/>
                    <a:pt x="3359" y="353"/>
                    <a:pt x="3319" y="417"/>
                  </a:cubicBezTo>
                  <a:lnTo>
                    <a:pt x="3145" y="383"/>
                  </a:lnTo>
                  <a:cubicBezTo>
                    <a:pt x="2836" y="502"/>
                    <a:pt x="2710" y="657"/>
                    <a:pt x="2597" y="861"/>
                  </a:cubicBezTo>
                  <a:lnTo>
                    <a:pt x="2632" y="881"/>
                  </a:lnTo>
                  <a:lnTo>
                    <a:pt x="2609" y="891"/>
                  </a:lnTo>
                  <a:cubicBezTo>
                    <a:pt x="2609" y="891"/>
                    <a:pt x="2630" y="919"/>
                    <a:pt x="2631" y="920"/>
                  </a:cubicBezTo>
                  <a:cubicBezTo>
                    <a:pt x="2441" y="925"/>
                    <a:pt x="2439" y="994"/>
                    <a:pt x="2367" y="1082"/>
                  </a:cubicBezTo>
                  <a:cubicBezTo>
                    <a:pt x="2327" y="1132"/>
                    <a:pt x="2134" y="1188"/>
                    <a:pt x="2046" y="1216"/>
                  </a:cubicBezTo>
                  <a:cubicBezTo>
                    <a:pt x="2006" y="1191"/>
                    <a:pt x="1971" y="1160"/>
                    <a:pt x="1938" y="1132"/>
                  </a:cubicBezTo>
                  <a:lnTo>
                    <a:pt x="1757" y="1278"/>
                  </a:lnTo>
                  <a:lnTo>
                    <a:pt x="1868" y="1415"/>
                  </a:lnTo>
                  <a:lnTo>
                    <a:pt x="1840" y="1419"/>
                  </a:lnTo>
                  <a:lnTo>
                    <a:pt x="1824" y="1473"/>
                  </a:lnTo>
                  <a:lnTo>
                    <a:pt x="1805" y="1460"/>
                  </a:lnTo>
                  <a:cubicBezTo>
                    <a:pt x="1758" y="1481"/>
                    <a:pt x="1709" y="1500"/>
                    <a:pt x="1658" y="1517"/>
                  </a:cubicBezTo>
                  <a:cubicBezTo>
                    <a:pt x="1549" y="1674"/>
                    <a:pt x="1707" y="1979"/>
                    <a:pt x="1798" y="2121"/>
                  </a:cubicBezTo>
                  <a:lnTo>
                    <a:pt x="1623" y="2198"/>
                  </a:lnTo>
                  <a:cubicBezTo>
                    <a:pt x="1623" y="2198"/>
                    <a:pt x="1757" y="2274"/>
                    <a:pt x="1768" y="2279"/>
                  </a:cubicBezTo>
                  <a:cubicBezTo>
                    <a:pt x="1773" y="2424"/>
                    <a:pt x="1650" y="2661"/>
                    <a:pt x="1803" y="2773"/>
                  </a:cubicBezTo>
                  <a:cubicBezTo>
                    <a:pt x="1723" y="2851"/>
                    <a:pt x="1540" y="2983"/>
                    <a:pt x="1532" y="3078"/>
                  </a:cubicBezTo>
                  <a:cubicBezTo>
                    <a:pt x="1139" y="3076"/>
                    <a:pt x="1182" y="3360"/>
                    <a:pt x="947" y="3451"/>
                  </a:cubicBezTo>
                  <a:cubicBezTo>
                    <a:pt x="945" y="3436"/>
                    <a:pt x="951" y="3434"/>
                    <a:pt x="966" y="3447"/>
                  </a:cubicBezTo>
                  <a:cubicBezTo>
                    <a:pt x="608" y="3513"/>
                    <a:pt x="413" y="3554"/>
                    <a:pt x="434" y="3830"/>
                  </a:cubicBezTo>
                  <a:cubicBezTo>
                    <a:pt x="410" y="3843"/>
                    <a:pt x="192" y="4024"/>
                    <a:pt x="245" y="4024"/>
                  </a:cubicBezTo>
                  <a:lnTo>
                    <a:pt x="236" y="4024"/>
                  </a:lnTo>
                  <a:cubicBezTo>
                    <a:pt x="54" y="4141"/>
                    <a:pt x="48" y="4311"/>
                    <a:pt x="120" y="4482"/>
                  </a:cubicBezTo>
                  <a:cubicBezTo>
                    <a:pt x="-250" y="4580"/>
                    <a:pt x="355" y="4716"/>
                    <a:pt x="355" y="4730"/>
                  </a:cubicBezTo>
                  <a:cubicBezTo>
                    <a:pt x="361" y="4790"/>
                    <a:pt x="347" y="4826"/>
                    <a:pt x="446" y="4867"/>
                  </a:cubicBezTo>
                  <a:cubicBezTo>
                    <a:pt x="418" y="4880"/>
                    <a:pt x="385" y="4889"/>
                    <a:pt x="354" y="4898"/>
                  </a:cubicBezTo>
                  <a:lnTo>
                    <a:pt x="401" y="5044"/>
                  </a:lnTo>
                  <a:cubicBezTo>
                    <a:pt x="360" y="5065"/>
                    <a:pt x="295" y="5073"/>
                    <a:pt x="243" y="5074"/>
                  </a:cubicBezTo>
                  <a:cubicBezTo>
                    <a:pt x="-96" y="5327"/>
                    <a:pt x="100" y="5478"/>
                    <a:pt x="253" y="5724"/>
                  </a:cubicBezTo>
                  <a:cubicBezTo>
                    <a:pt x="-131" y="5758"/>
                    <a:pt x="906" y="6336"/>
                    <a:pt x="977" y="6405"/>
                  </a:cubicBezTo>
                  <a:cubicBezTo>
                    <a:pt x="1473" y="6884"/>
                    <a:pt x="1943" y="7410"/>
                    <a:pt x="2366" y="7917"/>
                  </a:cubicBezTo>
                  <a:cubicBezTo>
                    <a:pt x="2792" y="8429"/>
                    <a:pt x="2834" y="8747"/>
                    <a:pt x="3754" y="9047"/>
                  </a:cubicBezTo>
                  <a:cubicBezTo>
                    <a:pt x="4138" y="9172"/>
                    <a:pt x="4518" y="9326"/>
                    <a:pt x="4908" y="9441"/>
                  </a:cubicBezTo>
                  <a:cubicBezTo>
                    <a:pt x="5168" y="9517"/>
                    <a:pt x="5201" y="9759"/>
                    <a:pt x="5520" y="9800"/>
                  </a:cubicBezTo>
                  <a:cubicBezTo>
                    <a:pt x="5673" y="10251"/>
                    <a:pt x="5783" y="10655"/>
                    <a:pt x="5791" y="11117"/>
                  </a:cubicBezTo>
                  <a:cubicBezTo>
                    <a:pt x="5711" y="11122"/>
                    <a:pt x="5913" y="12338"/>
                    <a:pt x="5907" y="12464"/>
                  </a:cubicBezTo>
                  <a:cubicBezTo>
                    <a:pt x="5882" y="13059"/>
                    <a:pt x="5883" y="13548"/>
                    <a:pt x="6193" y="14121"/>
                  </a:cubicBezTo>
                  <a:lnTo>
                    <a:pt x="6225" y="14132"/>
                  </a:lnTo>
                  <a:cubicBezTo>
                    <a:pt x="6430" y="14543"/>
                    <a:pt x="6291" y="15161"/>
                    <a:pt x="6165" y="15567"/>
                  </a:cubicBezTo>
                  <a:lnTo>
                    <a:pt x="5959" y="15469"/>
                  </a:lnTo>
                  <a:cubicBezTo>
                    <a:pt x="6052" y="15704"/>
                    <a:pt x="6153" y="16040"/>
                    <a:pt x="6421" y="16224"/>
                  </a:cubicBezTo>
                  <a:cubicBezTo>
                    <a:pt x="6507" y="16420"/>
                    <a:pt x="6366" y="16837"/>
                    <a:pt x="6657" y="17019"/>
                  </a:cubicBezTo>
                  <a:lnTo>
                    <a:pt x="6608" y="17029"/>
                  </a:lnTo>
                  <a:cubicBezTo>
                    <a:pt x="6637" y="17135"/>
                    <a:pt x="6673" y="17242"/>
                    <a:pt x="6698" y="17348"/>
                  </a:cubicBezTo>
                  <a:cubicBezTo>
                    <a:pt x="6724" y="17460"/>
                    <a:pt x="6961" y="17753"/>
                    <a:pt x="7204" y="17552"/>
                  </a:cubicBezTo>
                  <a:cubicBezTo>
                    <a:pt x="7368" y="17415"/>
                    <a:pt x="7130" y="17379"/>
                    <a:pt x="7104" y="17271"/>
                  </a:cubicBezTo>
                  <a:cubicBezTo>
                    <a:pt x="7153" y="17247"/>
                    <a:pt x="7205" y="17224"/>
                    <a:pt x="7258" y="17204"/>
                  </a:cubicBezTo>
                  <a:cubicBezTo>
                    <a:pt x="7266" y="17207"/>
                    <a:pt x="7274" y="17209"/>
                    <a:pt x="7283" y="17212"/>
                  </a:cubicBezTo>
                  <a:cubicBezTo>
                    <a:pt x="7428" y="17330"/>
                    <a:pt x="7359" y="17669"/>
                    <a:pt x="7457" y="17825"/>
                  </a:cubicBezTo>
                  <a:cubicBezTo>
                    <a:pt x="7064" y="17733"/>
                    <a:pt x="6781" y="17992"/>
                    <a:pt x="7244" y="18037"/>
                  </a:cubicBezTo>
                  <a:cubicBezTo>
                    <a:pt x="7249" y="18089"/>
                    <a:pt x="7372" y="18164"/>
                    <a:pt x="7414" y="18219"/>
                  </a:cubicBezTo>
                  <a:cubicBezTo>
                    <a:pt x="7100" y="18171"/>
                    <a:pt x="6990" y="18391"/>
                    <a:pt x="6948" y="18541"/>
                  </a:cubicBezTo>
                  <a:cubicBezTo>
                    <a:pt x="6858" y="18867"/>
                    <a:pt x="7590" y="18545"/>
                    <a:pt x="7695" y="18694"/>
                  </a:cubicBezTo>
                  <a:cubicBezTo>
                    <a:pt x="7722" y="18862"/>
                    <a:pt x="7638" y="18904"/>
                    <a:pt x="7476" y="18960"/>
                  </a:cubicBezTo>
                  <a:cubicBezTo>
                    <a:pt x="7193" y="19058"/>
                    <a:pt x="7547" y="19380"/>
                    <a:pt x="7676" y="19483"/>
                  </a:cubicBezTo>
                  <a:cubicBezTo>
                    <a:pt x="7806" y="19585"/>
                    <a:pt x="8719" y="19925"/>
                    <a:pt x="8709" y="20034"/>
                  </a:cubicBezTo>
                  <a:cubicBezTo>
                    <a:pt x="8675" y="20055"/>
                    <a:pt x="8539" y="20057"/>
                    <a:pt x="8495" y="20060"/>
                  </a:cubicBezTo>
                  <a:cubicBezTo>
                    <a:pt x="8668" y="20215"/>
                    <a:pt x="8970" y="20245"/>
                    <a:pt x="9155" y="20402"/>
                  </a:cubicBezTo>
                  <a:cubicBezTo>
                    <a:pt x="9472" y="20673"/>
                    <a:pt x="9686" y="20866"/>
                    <a:pt x="10256" y="20922"/>
                  </a:cubicBezTo>
                  <a:cubicBezTo>
                    <a:pt x="10224" y="21093"/>
                    <a:pt x="10989" y="21099"/>
                    <a:pt x="11173" y="21106"/>
                  </a:cubicBezTo>
                  <a:cubicBezTo>
                    <a:pt x="11320" y="21272"/>
                    <a:pt x="11860" y="21266"/>
                    <a:pt x="12121" y="21346"/>
                  </a:cubicBezTo>
                  <a:cubicBezTo>
                    <a:pt x="12171" y="21325"/>
                    <a:pt x="12226" y="21311"/>
                    <a:pt x="12286" y="21303"/>
                  </a:cubicBezTo>
                  <a:cubicBezTo>
                    <a:pt x="12279" y="21275"/>
                    <a:pt x="12265" y="21249"/>
                    <a:pt x="12243" y="21224"/>
                  </a:cubicBezTo>
                  <a:cubicBezTo>
                    <a:pt x="12367" y="21226"/>
                    <a:pt x="12609" y="21245"/>
                    <a:pt x="12688" y="21175"/>
                  </a:cubicBezTo>
                  <a:cubicBezTo>
                    <a:pt x="13408" y="21075"/>
                    <a:pt x="12856" y="20944"/>
                    <a:pt x="12432" y="20879"/>
                  </a:cubicBezTo>
                  <a:cubicBezTo>
                    <a:pt x="12038" y="20820"/>
                    <a:pt x="11669" y="20556"/>
                    <a:pt x="11367" y="20396"/>
                  </a:cubicBezTo>
                  <a:lnTo>
                    <a:pt x="11371" y="20394"/>
                  </a:lnTo>
                  <a:cubicBezTo>
                    <a:pt x="11287" y="20307"/>
                    <a:pt x="11160" y="20275"/>
                    <a:pt x="11013" y="20336"/>
                  </a:cubicBezTo>
                  <a:cubicBezTo>
                    <a:pt x="10986" y="20329"/>
                    <a:pt x="10938" y="20310"/>
                    <a:pt x="10929" y="20303"/>
                  </a:cubicBezTo>
                  <a:cubicBezTo>
                    <a:pt x="10926" y="20288"/>
                    <a:pt x="10923" y="20273"/>
                    <a:pt x="10922" y="20258"/>
                  </a:cubicBezTo>
                  <a:lnTo>
                    <a:pt x="11154" y="20296"/>
                  </a:lnTo>
                  <a:lnTo>
                    <a:pt x="11240" y="20191"/>
                  </a:lnTo>
                  <a:cubicBezTo>
                    <a:pt x="10960" y="20056"/>
                    <a:pt x="10729" y="19885"/>
                    <a:pt x="10600" y="19679"/>
                  </a:cubicBezTo>
                  <a:cubicBezTo>
                    <a:pt x="11043" y="19491"/>
                    <a:pt x="10850" y="19267"/>
                    <a:pt x="11190" y="19008"/>
                  </a:cubicBezTo>
                  <a:cubicBezTo>
                    <a:pt x="11610" y="18689"/>
                    <a:pt x="10881" y="18589"/>
                    <a:pt x="10564" y="18488"/>
                  </a:cubicBezTo>
                  <a:cubicBezTo>
                    <a:pt x="9933" y="18287"/>
                    <a:pt x="10482" y="18110"/>
                    <a:pt x="10762" y="17956"/>
                  </a:cubicBezTo>
                  <a:cubicBezTo>
                    <a:pt x="11082" y="17780"/>
                    <a:pt x="10532" y="17572"/>
                    <a:pt x="10925" y="17461"/>
                  </a:cubicBezTo>
                  <a:cubicBezTo>
                    <a:pt x="11053" y="17363"/>
                    <a:pt x="11542" y="17241"/>
                    <a:pt x="11132" y="17081"/>
                  </a:cubicBezTo>
                  <a:cubicBezTo>
                    <a:pt x="10719" y="16920"/>
                    <a:pt x="10542" y="17195"/>
                    <a:pt x="10370" y="16756"/>
                  </a:cubicBezTo>
                  <a:cubicBezTo>
                    <a:pt x="10280" y="16736"/>
                    <a:pt x="10698" y="16839"/>
                    <a:pt x="10701" y="16840"/>
                  </a:cubicBezTo>
                  <a:cubicBezTo>
                    <a:pt x="10852" y="16881"/>
                    <a:pt x="11044" y="16917"/>
                    <a:pt x="11208" y="16879"/>
                  </a:cubicBezTo>
                  <a:cubicBezTo>
                    <a:pt x="11677" y="16774"/>
                    <a:pt x="11296" y="16620"/>
                    <a:pt x="11327" y="16476"/>
                  </a:cubicBezTo>
                  <a:lnTo>
                    <a:pt x="11391" y="16465"/>
                  </a:lnTo>
                  <a:cubicBezTo>
                    <a:pt x="11399" y="16341"/>
                    <a:pt x="11312" y="16265"/>
                    <a:pt x="11208" y="16169"/>
                  </a:cubicBezTo>
                  <a:cubicBezTo>
                    <a:pt x="11664" y="16259"/>
                    <a:pt x="12455" y="16159"/>
                    <a:pt x="12835" y="15994"/>
                  </a:cubicBezTo>
                  <a:cubicBezTo>
                    <a:pt x="13028" y="15910"/>
                    <a:pt x="13154" y="15698"/>
                    <a:pt x="13228" y="15565"/>
                  </a:cubicBezTo>
                  <a:cubicBezTo>
                    <a:pt x="13402" y="15253"/>
                    <a:pt x="12911" y="15333"/>
                    <a:pt x="12834" y="15144"/>
                  </a:cubicBezTo>
                  <a:cubicBezTo>
                    <a:pt x="12802" y="15022"/>
                    <a:pt x="12963" y="14987"/>
                    <a:pt x="12778" y="14873"/>
                  </a:cubicBezTo>
                  <a:cubicBezTo>
                    <a:pt x="13254" y="14989"/>
                    <a:pt x="14069" y="14954"/>
                    <a:pt x="14075" y="14543"/>
                  </a:cubicBezTo>
                  <a:cubicBezTo>
                    <a:pt x="14715" y="14565"/>
                    <a:pt x="14622" y="13934"/>
                    <a:pt x="14861" y="13689"/>
                  </a:cubicBezTo>
                  <a:cubicBezTo>
                    <a:pt x="14826" y="13753"/>
                    <a:pt x="14779" y="13815"/>
                    <a:pt x="14699" y="13862"/>
                  </a:cubicBezTo>
                  <a:lnTo>
                    <a:pt x="14810" y="13932"/>
                  </a:lnTo>
                  <a:lnTo>
                    <a:pt x="14823" y="13925"/>
                  </a:lnTo>
                  <a:lnTo>
                    <a:pt x="14866" y="13945"/>
                  </a:lnTo>
                  <a:cubicBezTo>
                    <a:pt x="15391" y="13663"/>
                    <a:pt x="15253" y="13268"/>
                    <a:pt x="15713" y="12979"/>
                  </a:cubicBezTo>
                  <a:cubicBezTo>
                    <a:pt x="16218" y="12660"/>
                    <a:pt x="15525" y="12151"/>
                    <a:pt x="15954" y="11777"/>
                  </a:cubicBezTo>
                  <a:cubicBezTo>
                    <a:pt x="16313" y="11463"/>
                    <a:pt x="17360" y="11121"/>
                    <a:pt x="17972" y="11165"/>
                  </a:cubicBezTo>
                  <a:cubicBezTo>
                    <a:pt x="18474" y="11201"/>
                    <a:pt x="18489" y="10927"/>
                    <a:pt x="18940" y="10851"/>
                  </a:cubicBezTo>
                  <a:cubicBezTo>
                    <a:pt x="18679" y="10613"/>
                    <a:pt x="19041" y="10505"/>
                    <a:pt x="19136" y="10300"/>
                  </a:cubicBezTo>
                  <a:cubicBezTo>
                    <a:pt x="19263" y="10026"/>
                    <a:pt x="19440" y="9737"/>
                    <a:pt x="19532" y="9473"/>
                  </a:cubicBezTo>
                  <a:cubicBezTo>
                    <a:pt x="19677" y="9053"/>
                    <a:pt x="19187" y="8394"/>
                    <a:pt x="19505" y="8013"/>
                  </a:cubicBezTo>
                  <a:cubicBezTo>
                    <a:pt x="20005" y="8053"/>
                    <a:pt x="20030" y="7526"/>
                    <a:pt x="20245" y="7340"/>
                  </a:cubicBezTo>
                  <a:cubicBezTo>
                    <a:pt x="20849" y="6817"/>
                    <a:pt x="21350" y="6573"/>
                    <a:pt x="21083" y="5876"/>
                  </a:cubicBezTo>
                  <a:cubicBezTo>
                    <a:pt x="21071" y="5847"/>
                    <a:pt x="21253" y="6319"/>
                    <a:pt x="21083" y="5876"/>
                  </a:cubicBezTo>
                  <a:close/>
                </a:path>
              </a:pathLst>
            </a:cu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0" name="CustomShape 10"/>
            <p:cNvSpPr/>
            <p:nvPr/>
          </p:nvSpPr>
          <p:spPr>
            <a:xfrm>
              <a:off x="5535720" y="3650040"/>
              <a:ext cx="1511280" cy="1783080"/>
            </a:xfrm>
            <a:custGeom>
              <a:avLst/>
              <a:gdLst/>
              <a:ahLst/>
              <a:rect l="l" t="t" r="r" b="b"/>
              <a:pathLst>
                <a:path w="21494" h="21436">
                  <a:moveTo>
                    <a:pt x="21150" y="15574"/>
                  </a:moveTo>
                  <a:cubicBezTo>
                    <a:pt x="21261" y="15717"/>
                    <a:pt x="21093" y="15952"/>
                    <a:pt x="20924" y="15784"/>
                  </a:cubicBezTo>
                  <a:cubicBezTo>
                    <a:pt x="20982" y="16021"/>
                    <a:pt x="20891" y="16384"/>
                    <a:pt x="20777" y="16596"/>
                  </a:cubicBezTo>
                  <a:cubicBezTo>
                    <a:pt x="20505" y="17107"/>
                    <a:pt x="20399" y="17680"/>
                    <a:pt x="20142" y="18190"/>
                  </a:cubicBezTo>
                  <a:cubicBezTo>
                    <a:pt x="20021" y="18451"/>
                    <a:pt x="19581" y="18883"/>
                    <a:pt x="19210" y="18697"/>
                  </a:cubicBezTo>
                  <a:cubicBezTo>
                    <a:pt x="19055" y="18620"/>
                    <a:pt x="18983" y="18564"/>
                    <a:pt x="18916" y="18429"/>
                  </a:cubicBezTo>
                  <a:cubicBezTo>
                    <a:pt x="18874" y="18346"/>
                    <a:pt x="18895" y="18082"/>
                    <a:pt x="18885" y="18073"/>
                  </a:cubicBezTo>
                  <a:cubicBezTo>
                    <a:pt x="18630" y="17743"/>
                    <a:pt x="18882" y="17612"/>
                    <a:pt x="18985" y="17344"/>
                  </a:cubicBezTo>
                  <a:cubicBezTo>
                    <a:pt x="19114" y="17002"/>
                    <a:pt x="19115" y="16913"/>
                    <a:pt x="19087" y="16545"/>
                  </a:cubicBezTo>
                  <a:cubicBezTo>
                    <a:pt x="19035" y="16414"/>
                    <a:pt x="19148" y="15981"/>
                    <a:pt x="19273" y="15913"/>
                  </a:cubicBezTo>
                  <a:cubicBezTo>
                    <a:pt x="19479" y="15800"/>
                    <a:pt x="19740" y="15772"/>
                    <a:pt x="19957" y="15653"/>
                  </a:cubicBezTo>
                  <a:cubicBezTo>
                    <a:pt x="20082" y="15574"/>
                    <a:pt x="20117" y="15501"/>
                    <a:pt x="20239" y="15479"/>
                  </a:cubicBezTo>
                  <a:cubicBezTo>
                    <a:pt x="20387" y="15448"/>
                    <a:pt x="20295" y="14983"/>
                    <a:pt x="20473" y="15143"/>
                  </a:cubicBezTo>
                  <a:cubicBezTo>
                    <a:pt x="20533" y="15027"/>
                    <a:pt x="20661" y="14865"/>
                    <a:pt x="20739" y="14731"/>
                  </a:cubicBezTo>
                  <a:cubicBezTo>
                    <a:pt x="20722" y="14552"/>
                    <a:pt x="20909" y="14739"/>
                    <a:pt x="20929" y="14819"/>
                  </a:cubicBezTo>
                  <a:cubicBezTo>
                    <a:pt x="20973" y="14985"/>
                    <a:pt x="21061" y="15461"/>
                    <a:pt x="21150" y="15574"/>
                  </a:cubicBezTo>
                  <a:cubicBezTo>
                    <a:pt x="21173" y="15603"/>
                    <a:pt x="21138" y="15559"/>
                    <a:pt x="21150" y="15574"/>
                  </a:cubicBezTo>
                  <a:close/>
                  <a:moveTo>
                    <a:pt x="21449" y="7942"/>
                  </a:moveTo>
                  <a:cubicBezTo>
                    <a:pt x="21344" y="7731"/>
                    <a:pt x="21600" y="7533"/>
                    <a:pt x="21152" y="7539"/>
                  </a:cubicBezTo>
                  <a:cubicBezTo>
                    <a:pt x="21008" y="7541"/>
                    <a:pt x="20754" y="7739"/>
                    <a:pt x="20526" y="7739"/>
                  </a:cubicBezTo>
                  <a:cubicBezTo>
                    <a:pt x="20244" y="7739"/>
                    <a:pt x="20016" y="7865"/>
                    <a:pt x="19729" y="7865"/>
                  </a:cubicBezTo>
                  <a:cubicBezTo>
                    <a:pt x="19565" y="7865"/>
                    <a:pt x="19469" y="8014"/>
                    <a:pt x="19302" y="7993"/>
                  </a:cubicBezTo>
                  <a:cubicBezTo>
                    <a:pt x="19093" y="7930"/>
                    <a:pt x="19070" y="7669"/>
                    <a:pt x="18908" y="7605"/>
                  </a:cubicBezTo>
                  <a:cubicBezTo>
                    <a:pt x="19001" y="7551"/>
                    <a:pt x="19025" y="7458"/>
                    <a:pt x="18981" y="7374"/>
                  </a:cubicBezTo>
                  <a:cubicBezTo>
                    <a:pt x="19062" y="7284"/>
                    <a:pt x="18938" y="7312"/>
                    <a:pt x="18896" y="7232"/>
                  </a:cubicBezTo>
                  <a:cubicBezTo>
                    <a:pt x="18780" y="7074"/>
                    <a:pt x="18298" y="6560"/>
                    <a:pt x="18034" y="6598"/>
                  </a:cubicBezTo>
                  <a:cubicBezTo>
                    <a:pt x="17984" y="6467"/>
                    <a:pt x="17855" y="6463"/>
                    <a:pt x="17803" y="6343"/>
                  </a:cubicBezTo>
                  <a:cubicBezTo>
                    <a:pt x="17753" y="6232"/>
                    <a:pt x="17703" y="5708"/>
                    <a:pt x="17456" y="5708"/>
                  </a:cubicBezTo>
                  <a:lnTo>
                    <a:pt x="17456" y="5708"/>
                  </a:lnTo>
                  <a:cubicBezTo>
                    <a:pt x="17148" y="5708"/>
                    <a:pt x="17061" y="5095"/>
                    <a:pt x="17029" y="4927"/>
                  </a:cubicBezTo>
                  <a:lnTo>
                    <a:pt x="17085" y="4930"/>
                  </a:lnTo>
                  <a:cubicBezTo>
                    <a:pt x="16985" y="4575"/>
                    <a:pt x="16629" y="4445"/>
                    <a:pt x="16480" y="4141"/>
                  </a:cubicBezTo>
                  <a:lnTo>
                    <a:pt x="16435" y="4152"/>
                  </a:lnTo>
                  <a:cubicBezTo>
                    <a:pt x="16428" y="4118"/>
                    <a:pt x="16411" y="4085"/>
                    <a:pt x="16410" y="4050"/>
                  </a:cubicBezTo>
                  <a:cubicBezTo>
                    <a:pt x="16418" y="4049"/>
                    <a:pt x="16577" y="4040"/>
                    <a:pt x="16577" y="4040"/>
                  </a:cubicBezTo>
                  <a:cubicBezTo>
                    <a:pt x="16561" y="4019"/>
                    <a:pt x="16373" y="3888"/>
                    <a:pt x="16373" y="3877"/>
                  </a:cubicBezTo>
                  <a:cubicBezTo>
                    <a:pt x="16140" y="3556"/>
                    <a:pt x="15927" y="3229"/>
                    <a:pt x="15764" y="2884"/>
                  </a:cubicBezTo>
                  <a:cubicBezTo>
                    <a:pt x="15810" y="2908"/>
                    <a:pt x="15860" y="2921"/>
                    <a:pt x="15913" y="2924"/>
                  </a:cubicBezTo>
                  <a:cubicBezTo>
                    <a:pt x="16212" y="2508"/>
                    <a:pt x="16034" y="2139"/>
                    <a:pt x="15828" y="1728"/>
                  </a:cubicBezTo>
                  <a:cubicBezTo>
                    <a:pt x="15663" y="1776"/>
                    <a:pt x="15487" y="1765"/>
                    <a:pt x="15320" y="1792"/>
                  </a:cubicBezTo>
                  <a:cubicBezTo>
                    <a:pt x="15262" y="1792"/>
                    <a:pt x="15004" y="1673"/>
                    <a:pt x="14939" y="1652"/>
                  </a:cubicBezTo>
                  <a:cubicBezTo>
                    <a:pt x="14877" y="1646"/>
                    <a:pt x="14703" y="1675"/>
                    <a:pt x="14673" y="1666"/>
                  </a:cubicBezTo>
                  <a:cubicBezTo>
                    <a:pt x="14649" y="1666"/>
                    <a:pt x="14604" y="1640"/>
                    <a:pt x="14583" y="1631"/>
                  </a:cubicBezTo>
                  <a:cubicBezTo>
                    <a:pt x="14579" y="1638"/>
                    <a:pt x="14541" y="1746"/>
                    <a:pt x="14548" y="1746"/>
                  </a:cubicBezTo>
                  <a:cubicBezTo>
                    <a:pt x="14314" y="1775"/>
                    <a:pt x="14213" y="1915"/>
                    <a:pt x="13949" y="1776"/>
                  </a:cubicBezTo>
                  <a:cubicBezTo>
                    <a:pt x="13737" y="1662"/>
                    <a:pt x="13370" y="1599"/>
                    <a:pt x="13126" y="1666"/>
                  </a:cubicBezTo>
                  <a:cubicBezTo>
                    <a:pt x="13114" y="1631"/>
                    <a:pt x="12362" y="1325"/>
                    <a:pt x="12311" y="1315"/>
                  </a:cubicBezTo>
                  <a:cubicBezTo>
                    <a:pt x="12058" y="1263"/>
                    <a:pt x="11585" y="1295"/>
                    <a:pt x="11468" y="1561"/>
                  </a:cubicBezTo>
                  <a:cubicBezTo>
                    <a:pt x="11405" y="1704"/>
                    <a:pt x="11546" y="1817"/>
                    <a:pt x="11493" y="1940"/>
                  </a:cubicBezTo>
                  <a:cubicBezTo>
                    <a:pt x="11411" y="2129"/>
                    <a:pt x="10260" y="1753"/>
                    <a:pt x="10229" y="1583"/>
                  </a:cubicBezTo>
                  <a:cubicBezTo>
                    <a:pt x="10181" y="1321"/>
                    <a:pt x="9285" y="1213"/>
                    <a:pt x="9029" y="1193"/>
                  </a:cubicBezTo>
                  <a:cubicBezTo>
                    <a:pt x="9018" y="1125"/>
                    <a:pt x="8978" y="1083"/>
                    <a:pt x="8892" y="1075"/>
                  </a:cubicBezTo>
                  <a:lnTo>
                    <a:pt x="8892" y="1071"/>
                  </a:lnTo>
                  <a:cubicBezTo>
                    <a:pt x="8848" y="1075"/>
                    <a:pt x="8690" y="1054"/>
                    <a:pt x="8710" y="986"/>
                  </a:cubicBezTo>
                  <a:cubicBezTo>
                    <a:pt x="8710" y="964"/>
                    <a:pt x="8994" y="767"/>
                    <a:pt x="9016" y="679"/>
                  </a:cubicBezTo>
                  <a:cubicBezTo>
                    <a:pt x="9056" y="517"/>
                    <a:pt x="8891" y="519"/>
                    <a:pt x="8901" y="450"/>
                  </a:cubicBezTo>
                  <a:cubicBezTo>
                    <a:pt x="8820" y="389"/>
                    <a:pt x="9205" y="-90"/>
                    <a:pt x="8780" y="124"/>
                  </a:cubicBezTo>
                  <a:cubicBezTo>
                    <a:pt x="8738" y="-14"/>
                    <a:pt x="7966" y="-25"/>
                    <a:pt x="7786" y="33"/>
                  </a:cubicBezTo>
                  <a:cubicBezTo>
                    <a:pt x="7755" y="33"/>
                    <a:pt x="7236" y="45"/>
                    <a:pt x="7284" y="112"/>
                  </a:cubicBezTo>
                  <a:cubicBezTo>
                    <a:pt x="6980" y="-39"/>
                    <a:pt x="6476" y="127"/>
                    <a:pt x="6182" y="191"/>
                  </a:cubicBezTo>
                  <a:cubicBezTo>
                    <a:pt x="5782" y="191"/>
                    <a:pt x="5357" y="466"/>
                    <a:pt x="4985" y="577"/>
                  </a:cubicBezTo>
                  <a:cubicBezTo>
                    <a:pt x="4968" y="561"/>
                    <a:pt x="4957" y="544"/>
                    <a:pt x="4950" y="523"/>
                  </a:cubicBezTo>
                  <a:lnTo>
                    <a:pt x="4918" y="529"/>
                  </a:lnTo>
                  <a:lnTo>
                    <a:pt x="4905" y="496"/>
                  </a:lnTo>
                  <a:cubicBezTo>
                    <a:pt x="4737" y="581"/>
                    <a:pt x="4445" y="574"/>
                    <a:pt x="4277" y="480"/>
                  </a:cubicBezTo>
                  <a:cubicBezTo>
                    <a:pt x="4282" y="423"/>
                    <a:pt x="4286" y="367"/>
                    <a:pt x="4279" y="311"/>
                  </a:cubicBezTo>
                  <a:cubicBezTo>
                    <a:pt x="3839" y="327"/>
                    <a:pt x="3931" y="706"/>
                    <a:pt x="3692" y="913"/>
                  </a:cubicBezTo>
                  <a:cubicBezTo>
                    <a:pt x="3463" y="1112"/>
                    <a:pt x="3139" y="1114"/>
                    <a:pt x="2935" y="1363"/>
                  </a:cubicBezTo>
                  <a:cubicBezTo>
                    <a:pt x="2899" y="1537"/>
                    <a:pt x="2704" y="1647"/>
                    <a:pt x="2717" y="1829"/>
                  </a:cubicBezTo>
                  <a:cubicBezTo>
                    <a:pt x="2734" y="2071"/>
                    <a:pt x="2718" y="2224"/>
                    <a:pt x="2488" y="2389"/>
                  </a:cubicBezTo>
                  <a:cubicBezTo>
                    <a:pt x="2217" y="2584"/>
                    <a:pt x="1913" y="2731"/>
                    <a:pt x="1546" y="2719"/>
                  </a:cubicBezTo>
                  <a:cubicBezTo>
                    <a:pt x="1507" y="2976"/>
                    <a:pt x="1199" y="3017"/>
                    <a:pt x="1132" y="3212"/>
                  </a:cubicBezTo>
                  <a:cubicBezTo>
                    <a:pt x="1025" y="3521"/>
                    <a:pt x="918" y="3677"/>
                    <a:pt x="641" y="3906"/>
                  </a:cubicBezTo>
                  <a:lnTo>
                    <a:pt x="670" y="3942"/>
                  </a:lnTo>
                  <a:cubicBezTo>
                    <a:pt x="508" y="4166"/>
                    <a:pt x="173" y="4557"/>
                    <a:pt x="339" y="4803"/>
                  </a:cubicBezTo>
                  <a:lnTo>
                    <a:pt x="391" y="4803"/>
                  </a:lnTo>
                  <a:cubicBezTo>
                    <a:pt x="467" y="4803"/>
                    <a:pt x="416" y="5040"/>
                    <a:pt x="558" y="5026"/>
                  </a:cubicBezTo>
                  <a:cubicBezTo>
                    <a:pt x="575" y="5060"/>
                    <a:pt x="612" y="5269"/>
                    <a:pt x="543" y="5269"/>
                  </a:cubicBezTo>
                  <a:lnTo>
                    <a:pt x="456" y="5299"/>
                  </a:lnTo>
                  <a:cubicBezTo>
                    <a:pt x="764" y="5604"/>
                    <a:pt x="582" y="5896"/>
                    <a:pt x="452" y="6228"/>
                  </a:cubicBezTo>
                  <a:cubicBezTo>
                    <a:pt x="401" y="6220"/>
                    <a:pt x="345" y="6229"/>
                    <a:pt x="297" y="6251"/>
                  </a:cubicBezTo>
                  <a:cubicBezTo>
                    <a:pt x="430" y="6424"/>
                    <a:pt x="154" y="6618"/>
                    <a:pt x="0" y="6730"/>
                  </a:cubicBezTo>
                  <a:cubicBezTo>
                    <a:pt x="249" y="6752"/>
                    <a:pt x="299" y="6978"/>
                    <a:pt x="276" y="7155"/>
                  </a:cubicBezTo>
                  <a:lnTo>
                    <a:pt x="307" y="7155"/>
                  </a:lnTo>
                  <a:cubicBezTo>
                    <a:pt x="294" y="7155"/>
                    <a:pt x="281" y="7155"/>
                    <a:pt x="268" y="7155"/>
                  </a:cubicBezTo>
                  <a:cubicBezTo>
                    <a:pt x="265" y="7167"/>
                    <a:pt x="258" y="7174"/>
                    <a:pt x="247" y="7177"/>
                  </a:cubicBezTo>
                  <a:cubicBezTo>
                    <a:pt x="206" y="7341"/>
                    <a:pt x="390" y="7647"/>
                    <a:pt x="654" y="7597"/>
                  </a:cubicBezTo>
                  <a:cubicBezTo>
                    <a:pt x="662" y="7714"/>
                    <a:pt x="780" y="7762"/>
                    <a:pt x="802" y="7878"/>
                  </a:cubicBezTo>
                  <a:cubicBezTo>
                    <a:pt x="873" y="7889"/>
                    <a:pt x="913" y="7864"/>
                    <a:pt x="946" y="7814"/>
                  </a:cubicBezTo>
                  <a:cubicBezTo>
                    <a:pt x="1016" y="8004"/>
                    <a:pt x="1264" y="8051"/>
                    <a:pt x="1309" y="8201"/>
                  </a:cubicBezTo>
                  <a:cubicBezTo>
                    <a:pt x="1426" y="8354"/>
                    <a:pt x="1416" y="8441"/>
                    <a:pt x="1473" y="8622"/>
                  </a:cubicBezTo>
                  <a:lnTo>
                    <a:pt x="1520" y="8622"/>
                  </a:lnTo>
                  <a:cubicBezTo>
                    <a:pt x="1569" y="8710"/>
                    <a:pt x="1975" y="9160"/>
                    <a:pt x="2133" y="9105"/>
                  </a:cubicBezTo>
                  <a:cubicBezTo>
                    <a:pt x="2414" y="9356"/>
                    <a:pt x="2674" y="9574"/>
                    <a:pt x="3086" y="9750"/>
                  </a:cubicBezTo>
                  <a:cubicBezTo>
                    <a:pt x="3082" y="9812"/>
                    <a:pt x="3079" y="9875"/>
                    <a:pt x="3077" y="9937"/>
                  </a:cubicBezTo>
                  <a:cubicBezTo>
                    <a:pt x="3152" y="9898"/>
                    <a:pt x="3229" y="9859"/>
                    <a:pt x="3307" y="9824"/>
                  </a:cubicBezTo>
                  <a:lnTo>
                    <a:pt x="3321" y="9829"/>
                  </a:lnTo>
                  <a:lnTo>
                    <a:pt x="3322" y="9817"/>
                  </a:lnTo>
                  <a:cubicBezTo>
                    <a:pt x="3580" y="9701"/>
                    <a:pt x="3830" y="9612"/>
                    <a:pt x="4125" y="9621"/>
                  </a:cubicBezTo>
                  <a:cubicBezTo>
                    <a:pt x="4261" y="9626"/>
                    <a:pt x="4581" y="9721"/>
                    <a:pt x="4686" y="9617"/>
                  </a:cubicBezTo>
                  <a:cubicBezTo>
                    <a:pt x="4748" y="9641"/>
                    <a:pt x="4808" y="9667"/>
                    <a:pt x="4866" y="9695"/>
                  </a:cubicBezTo>
                  <a:cubicBezTo>
                    <a:pt x="5080" y="9574"/>
                    <a:pt x="5871" y="9431"/>
                    <a:pt x="5918" y="9296"/>
                  </a:cubicBezTo>
                  <a:cubicBezTo>
                    <a:pt x="5972" y="9317"/>
                    <a:pt x="5995" y="9339"/>
                    <a:pt x="6016" y="9264"/>
                  </a:cubicBezTo>
                  <a:cubicBezTo>
                    <a:pt x="6022" y="9261"/>
                    <a:pt x="6045" y="9250"/>
                    <a:pt x="6080" y="9241"/>
                  </a:cubicBezTo>
                  <a:cubicBezTo>
                    <a:pt x="6162" y="9312"/>
                    <a:pt x="6375" y="9249"/>
                    <a:pt x="6476" y="9223"/>
                  </a:cubicBezTo>
                  <a:lnTo>
                    <a:pt x="6476" y="9214"/>
                  </a:lnTo>
                  <a:cubicBezTo>
                    <a:pt x="7144" y="9195"/>
                    <a:pt x="6984" y="9378"/>
                    <a:pt x="7304" y="9739"/>
                  </a:cubicBezTo>
                  <a:cubicBezTo>
                    <a:pt x="7475" y="9932"/>
                    <a:pt x="7980" y="9814"/>
                    <a:pt x="8200" y="9773"/>
                  </a:cubicBezTo>
                  <a:cubicBezTo>
                    <a:pt x="8223" y="9858"/>
                    <a:pt x="8315" y="9945"/>
                    <a:pt x="8426" y="9941"/>
                  </a:cubicBezTo>
                  <a:cubicBezTo>
                    <a:pt x="8418" y="9986"/>
                    <a:pt x="8482" y="10342"/>
                    <a:pt x="8493" y="10381"/>
                  </a:cubicBezTo>
                  <a:lnTo>
                    <a:pt x="8473" y="10381"/>
                  </a:lnTo>
                  <a:cubicBezTo>
                    <a:pt x="8451" y="10590"/>
                    <a:pt x="8231" y="10752"/>
                    <a:pt x="8455" y="10846"/>
                  </a:cubicBezTo>
                  <a:cubicBezTo>
                    <a:pt x="8424" y="11002"/>
                    <a:pt x="8415" y="11164"/>
                    <a:pt x="8205" y="11187"/>
                  </a:cubicBezTo>
                  <a:cubicBezTo>
                    <a:pt x="8322" y="11607"/>
                    <a:pt x="8608" y="11836"/>
                    <a:pt x="8916" y="12161"/>
                  </a:cubicBezTo>
                  <a:cubicBezTo>
                    <a:pt x="8896" y="12195"/>
                    <a:pt x="8883" y="12228"/>
                    <a:pt x="8856" y="12259"/>
                  </a:cubicBezTo>
                  <a:cubicBezTo>
                    <a:pt x="9007" y="12382"/>
                    <a:pt x="9103" y="12537"/>
                    <a:pt x="9233" y="12666"/>
                  </a:cubicBezTo>
                  <a:lnTo>
                    <a:pt x="9303" y="12614"/>
                  </a:lnTo>
                  <a:cubicBezTo>
                    <a:pt x="9334" y="12654"/>
                    <a:pt x="9303" y="12657"/>
                    <a:pt x="9301" y="12701"/>
                  </a:cubicBezTo>
                  <a:lnTo>
                    <a:pt x="9265" y="12704"/>
                  </a:lnTo>
                  <a:cubicBezTo>
                    <a:pt x="9269" y="12865"/>
                    <a:pt x="9736" y="13608"/>
                    <a:pt x="9628" y="13713"/>
                  </a:cubicBezTo>
                  <a:cubicBezTo>
                    <a:pt x="9399" y="13830"/>
                    <a:pt x="9559" y="14066"/>
                    <a:pt x="9672" y="14224"/>
                  </a:cubicBezTo>
                  <a:cubicBezTo>
                    <a:pt x="9958" y="14623"/>
                    <a:pt x="9535" y="14683"/>
                    <a:pt x="9477" y="14929"/>
                  </a:cubicBezTo>
                  <a:cubicBezTo>
                    <a:pt x="9422" y="15139"/>
                    <a:pt x="9270" y="15661"/>
                    <a:pt x="9117" y="15801"/>
                  </a:cubicBezTo>
                  <a:cubicBezTo>
                    <a:pt x="9132" y="15821"/>
                    <a:pt x="9142" y="15843"/>
                    <a:pt x="9148" y="15865"/>
                  </a:cubicBezTo>
                  <a:lnTo>
                    <a:pt x="9127" y="15871"/>
                  </a:lnTo>
                  <a:cubicBezTo>
                    <a:pt x="9147" y="15972"/>
                    <a:pt x="9127" y="16088"/>
                    <a:pt x="9127" y="16190"/>
                  </a:cubicBezTo>
                  <a:lnTo>
                    <a:pt x="9117" y="16197"/>
                  </a:lnTo>
                  <a:cubicBezTo>
                    <a:pt x="9045" y="16880"/>
                    <a:pt x="10051" y="17437"/>
                    <a:pt x="9956" y="18137"/>
                  </a:cubicBezTo>
                  <a:cubicBezTo>
                    <a:pt x="9907" y="18501"/>
                    <a:pt x="10103" y="19517"/>
                    <a:pt x="10608" y="19648"/>
                  </a:cubicBezTo>
                  <a:cubicBezTo>
                    <a:pt x="10711" y="19738"/>
                    <a:pt x="11215" y="20660"/>
                    <a:pt x="11120" y="20764"/>
                  </a:cubicBezTo>
                  <a:cubicBezTo>
                    <a:pt x="10785" y="20848"/>
                    <a:pt x="11116" y="20987"/>
                    <a:pt x="11144" y="21115"/>
                  </a:cubicBezTo>
                  <a:cubicBezTo>
                    <a:pt x="10968" y="21510"/>
                    <a:pt x="11967" y="21476"/>
                    <a:pt x="12221" y="21354"/>
                  </a:cubicBezTo>
                  <a:cubicBezTo>
                    <a:pt x="12519" y="21209"/>
                    <a:pt x="12813" y="21294"/>
                    <a:pt x="13150" y="21319"/>
                  </a:cubicBezTo>
                  <a:cubicBezTo>
                    <a:pt x="13150" y="21319"/>
                    <a:pt x="13164" y="21264"/>
                    <a:pt x="13165" y="21262"/>
                  </a:cubicBezTo>
                  <a:cubicBezTo>
                    <a:pt x="13768" y="21285"/>
                    <a:pt x="14233" y="20805"/>
                    <a:pt x="14641" y="20497"/>
                  </a:cubicBezTo>
                  <a:cubicBezTo>
                    <a:pt x="14854" y="20335"/>
                    <a:pt x="14941" y="20135"/>
                    <a:pt x="15093" y="19938"/>
                  </a:cubicBezTo>
                  <a:cubicBezTo>
                    <a:pt x="15177" y="19827"/>
                    <a:pt x="15387" y="19750"/>
                    <a:pt x="15454" y="19635"/>
                  </a:cubicBezTo>
                  <a:cubicBezTo>
                    <a:pt x="15552" y="19463"/>
                    <a:pt x="15640" y="19307"/>
                    <a:pt x="15688" y="19094"/>
                  </a:cubicBezTo>
                  <a:lnTo>
                    <a:pt x="15697" y="19094"/>
                  </a:lnTo>
                  <a:cubicBezTo>
                    <a:pt x="15716" y="18996"/>
                    <a:pt x="15724" y="18898"/>
                    <a:pt x="15722" y="18799"/>
                  </a:cubicBezTo>
                  <a:lnTo>
                    <a:pt x="15659" y="18795"/>
                  </a:lnTo>
                  <a:cubicBezTo>
                    <a:pt x="15712" y="18611"/>
                    <a:pt x="15867" y="18624"/>
                    <a:pt x="16053" y="18537"/>
                  </a:cubicBezTo>
                  <a:cubicBezTo>
                    <a:pt x="16371" y="18385"/>
                    <a:pt x="16454" y="18365"/>
                    <a:pt x="16521" y="18076"/>
                  </a:cubicBezTo>
                  <a:cubicBezTo>
                    <a:pt x="16544" y="17824"/>
                    <a:pt x="16568" y="17645"/>
                    <a:pt x="16480" y="17400"/>
                  </a:cubicBezTo>
                  <a:cubicBezTo>
                    <a:pt x="16325" y="16977"/>
                    <a:pt x="16456" y="16954"/>
                    <a:pt x="16829" y="16691"/>
                  </a:cubicBezTo>
                  <a:cubicBezTo>
                    <a:pt x="17122" y="16484"/>
                    <a:pt x="17222" y="16348"/>
                    <a:pt x="17594" y="16182"/>
                  </a:cubicBezTo>
                  <a:cubicBezTo>
                    <a:pt x="17872" y="16057"/>
                    <a:pt x="18450" y="15634"/>
                    <a:pt x="18274" y="15310"/>
                  </a:cubicBezTo>
                  <a:cubicBezTo>
                    <a:pt x="18221" y="15211"/>
                    <a:pt x="18282" y="14088"/>
                    <a:pt x="18165" y="14103"/>
                  </a:cubicBezTo>
                  <a:cubicBezTo>
                    <a:pt x="18141" y="14052"/>
                    <a:pt x="18023" y="13987"/>
                    <a:pt x="17958" y="13987"/>
                  </a:cubicBezTo>
                  <a:cubicBezTo>
                    <a:pt x="17817" y="13835"/>
                    <a:pt x="17931" y="13505"/>
                    <a:pt x="17832" y="13353"/>
                  </a:cubicBezTo>
                  <a:cubicBezTo>
                    <a:pt x="17796" y="13301"/>
                    <a:pt x="17878" y="13216"/>
                    <a:pt x="17887" y="13166"/>
                  </a:cubicBezTo>
                  <a:cubicBezTo>
                    <a:pt x="17915" y="13016"/>
                    <a:pt x="17749" y="13031"/>
                    <a:pt x="17690" y="12936"/>
                  </a:cubicBezTo>
                  <a:cubicBezTo>
                    <a:pt x="17639" y="12798"/>
                    <a:pt x="17991" y="12016"/>
                    <a:pt x="18132" y="11894"/>
                  </a:cubicBezTo>
                  <a:cubicBezTo>
                    <a:pt x="18256" y="11861"/>
                    <a:pt x="18334" y="11800"/>
                    <a:pt x="18421" y="11719"/>
                  </a:cubicBezTo>
                  <a:lnTo>
                    <a:pt x="18439" y="11748"/>
                  </a:lnTo>
                  <a:cubicBezTo>
                    <a:pt x="18933" y="11102"/>
                    <a:pt x="19669" y="10727"/>
                    <a:pt x="20222" y="10146"/>
                  </a:cubicBezTo>
                  <a:cubicBezTo>
                    <a:pt x="20487" y="9868"/>
                    <a:pt x="20746" y="9587"/>
                    <a:pt x="20861" y="9234"/>
                  </a:cubicBezTo>
                  <a:cubicBezTo>
                    <a:pt x="20916" y="9067"/>
                    <a:pt x="21026" y="8908"/>
                    <a:pt x="21115" y="8753"/>
                  </a:cubicBezTo>
                  <a:cubicBezTo>
                    <a:pt x="21241" y="8534"/>
                    <a:pt x="21257" y="8322"/>
                    <a:pt x="21357" y="8120"/>
                  </a:cubicBezTo>
                  <a:cubicBezTo>
                    <a:pt x="21369" y="8126"/>
                    <a:pt x="21377" y="8136"/>
                    <a:pt x="21381" y="8150"/>
                  </a:cubicBezTo>
                  <a:cubicBezTo>
                    <a:pt x="21416" y="8150"/>
                    <a:pt x="21450" y="8149"/>
                    <a:pt x="21485" y="8146"/>
                  </a:cubicBezTo>
                  <a:cubicBezTo>
                    <a:pt x="21506" y="8073"/>
                    <a:pt x="21488" y="8022"/>
                    <a:pt x="21449" y="7942"/>
                  </a:cubicBezTo>
                  <a:cubicBezTo>
                    <a:pt x="21441" y="7926"/>
                    <a:pt x="21477" y="7998"/>
                    <a:pt x="21449" y="7942"/>
                  </a:cubicBezTo>
                  <a:close/>
                </a:path>
              </a:pathLst>
            </a:custGeom>
            <a:solidFill>
              <a:schemeClr val="accent1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1" name="CustomShape 11"/>
            <p:cNvSpPr/>
            <p:nvPr/>
          </p:nvSpPr>
          <p:spPr>
            <a:xfrm>
              <a:off x="6426360" y="2687040"/>
              <a:ext cx="2691360" cy="2124720"/>
            </a:xfrm>
            <a:custGeom>
              <a:avLst/>
              <a:gdLst/>
              <a:ahLst/>
              <a:rect l="l" t="t" r="r" b="b"/>
              <a:pathLst>
                <a:path w="21591" h="21535">
                  <a:moveTo>
                    <a:pt x="16904" y="15081"/>
                  </a:moveTo>
                  <a:cubicBezTo>
                    <a:pt x="16878" y="15144"/>
                    <a:pt x="16987" y="15511"/>
                    <a:pt x="17048" y="15519"/>
                  </a:cubicBezTo>
                  <a:cubicBezTo>
                    <a:pt x="17083" y="15524"/>
                    <a:pt x="17047" y="15382"/>
                    <a:pt x="17101" y="15439"/>
                  </a:cubicBezTo>
                  <a:cubicBezTo>
                    <a:pt x="17151" y="15490"/>
                    <a:pt x="17019" y="15711"/>
                    <a:pt x="17203" y="15682"/>
                  </a:cubicBezTo>
                  <a:cubicBezTo>
                    <a:pt x="17259" y="15674"/>
                    <a:pt x="17432" y="15703"/>
                    <a:pt x="17464" y="15758"/>
                  </a:cubicBezTo>
                  <a:cubicBezTo>
                    <a:pt x="17452" y="15727"/>
                    <a:pt x="17442" y="15696"/>
                    <a:pt x="17435" y="15663"/>
                  </a:cubicBezTo>
                  <a:cubicBezTo>
                    <a:pt x="17516" y="15683"/>
                    <a:pt x="17654" y="15992"/>
                    <a:pt x="17725" y="15946"/>
                  </a:cubicBezTo>
                  <a:cubicBezTo>
                    <a:pt x="17786" y="15905"/>
                    <a:pt x="17633" y="15755"/>
                    <a:pt x="17633" y="15702"/>
                  </a:cubicBezTo>
                  <a:cubicBezTo>
                    <a:pt x="17660" y="15714"/>
                    <a:pt x="17766" y="15737"/>
                    <a:pt x="17745" y="15652"/>
                  </a:cubicBezTo>
                  <a:cubicBezTo>
                    <a:pt x="17729" y="15587"/>
                    <a:pt x="17567" y="15597"/>
                    <a:pt x="17540" y="15580"/>
                  </a:cubicBezTo>
                  <a:cubicBezTo>
                    <a:pt x="17349" y="15455"/>
                    <a:pt x="17283" y="15635"/>
                    <a:pt x="17202" y="15310"/>
                  </a:cubicBezTo>
                  <a:cubicBezTo>
                    <a:pt x="17153" y="15112"/>
                    <a:pt x="17295" y="15098"/>
                    <a:pt x="17324" y="14930"/>
                  </a:cubicBezTo>
                  <a:cubicBezTo>
                    <a:pt x="17333" y="14883"/>
                    <a:pt x="17282" y="14574"/>
                    <a:pt x="17261" y="14508"/>
                  </a:cubicBezTo>
                  <a:cubicBezTo>
                    <a:pt x="17172" y="14517"/>
                    <a:pt x="16955" y="14428"/>
                    <a:pt x="16945" y="14587"/>
                  </a:cubicBezTo>
                  <a:cubicBezTo>
                    <a:pt x="16940" y="14669"/>
                    <a:pt x="17033" y="15040"/>
                    <a:pt x="16988" y="15085"/>
                  </a:cubicBezTo>
                  <a:cubicBezTo>
                    <a:pt x="16958" y="15115"/>
                    <a:pt x="16927" y="15024"/>
                    <a:pt x="16904" y="15081"/>
                  </a:cubicBezTo>
                  <a:close/>
                  <a:moveTo>
                    <a:pt x="16904" y="15081"/>
                  </a:moveTo>
                  <a:cubicBezTo>
                    <a:pt x="16926" y="15025"/>
                    <a:pt x="16888" y="15121"/>
                    <a:pt x="16904" y="15081"/>
                  </a:cubicBezTo>
                  <a:cubicBezTo>
                    <a:pt x="16904" y="15081"/>
                    <a:pt x="16904" y="15081"/>
                    <a:pt x="16904" y="15081"/>
                  </a:cubicBezTo>
                  <a:close/>
                  <a:moveTo>
                    <a:pt x="17709" y="16709"/>
                  </a:moveTo>
                  <a:cubicBezTo>
                    <a:pt x="17708" y="16802"/>
                    <a:pt x="17805" y="16839"/>
                    <a:pt x="17834" y="16746"/>
                  </a:cubicBezTo>
                  <a:cubicBezTo>
                    <a:pt x="17843" y="16718"/>
                    <a:pt x="17726" y="16544"/>
                    <a:pt x="17722" y="16461"/>
                  </a:cubicBezTo>
                  <a:cubicBezTo>
                    <a:pt x="17724" y="16510"/>
                    <a:pt x="17344" y="16224"/>
                    <a:pt x="17341" y="16255"/>
                  </a:cubicBezTo>
                  <a:cubicBezTo>
                    <a:pt x="17337" y="16305"/>
                    <a:pt x="17337" y="16436"/>
                    <a:pt x="17350" y="16498"/>
                  </a:cubicBezTo>
                  <a:cubicBezTo>
                    <a:pt x="17373" y="16614"/>
                    <a:pt x="17515" y="16528"/>
                    <a:pt x="17520" y="16668"/>
                  </a:cubicBezTo>
                  <a:cubicBezTo>
                    <a:pt x="17522" y="16697"/>
                    <a:pt x="17426" y="16700"/>
                    <a:pt x="17444" y="16766"/>
                  </a:cubicBezTo>
                  <a:cubicBezTo>
                    <a:pt x="17455" y="16807"/>
                    <a:pt x="17578" y="16963"/>
                    <a:pt x="17612" y="16917"/>
                  </a:cubicBezTo>
                  <a:cubicBezTo>
                    <a:pt x="17662" y="16850"/>
                    <a:pt x="17544" y="16759"/>
                    <a:pt x="17614" y="16682"/>
                  </a:cubicBezTo>
                  <a:cubicBezTo>
                    <a:pt x="17616" y="16704"/>
                    <a:pt x="17611" y="16808"/>
                    <a:pt x="17633" y="16819"/>
                  </a:cubicBezTo>
                  <a:cubicBezTo>
                    <a:pt x="17628" y="16817"/>
                    <a:pt x="17623" y="16814"/>
                    <a:pt x="17634" y="16819"/>
                  </a:cubicBezTo>
                  <a:cubicBezTo>
                    <a:pt x="17645" y="16824"/>
                    <a:pt x="17640" y="16822"/>
                    <a:pt x="17634" y="16819"/>
                  </a:cubicBezTo>
                  <a:cubicBezTo>
                    <a:pt x="17657" y="16828"/>
                    <a:pt x="17680" y="16724"/>
                    <a:pt x="17709" y="16709"/>
                  </a:cubicBezTo>
                  <a:close/>
                  <a:moveTo>
                    <a:pt x="17710" y="15961"/>
                  </a:moveTo>
                  <a:cubicBezTo>
                    <a:pt x="17692" y="16058"/>
                    <a:pt x="17961" y="16228"/>
                    <a:pt x="17733" y="16237"/>
                  </a:cubicBezTo>
                  <a:cubicBezTo>
                    <a:pt x="17725" y="16290"/>
                    <a:pt x="17863" y="16620"/>
                    <a:pt x="17917" y="16605"/>
                  </a:cubicBezTo>
                  <a:cubicBezTo>
                    <a:pt x="17920" y="16528"/>
                    <a:pt x="17845" y="16422"/>
                    <a:pt x="17860" y="16351"/>
                  </a:cubicBezTo>
                  <a:cubicBezTo>
                    <a:pt x="17876" y="16273"/>
                    <a:pt x="17948" y="16350"/>
                    <a:pt x="17980" y="16311"/>
                  </a:cubicBezTo>
                  <a:cubicBezTo>
                    <a:pt x="17973" y="16319"/>
                    <a:pt x="17965" y="16329"/>
                    <a:pt x="17980" y="16310"/>
                  </a:cubicBezTo>
                  <a:cubicBezTo>
                    <a:pt x="17991" y="16297"/>
                    <a:pt x="17986" y="16303"/>
                    <a:pt x="17980" y="16310"/>
                  </a:cubicBezTo>
                  <a:cubicBezTo>
                    <a:pt x="18077" y="16188"/>
                    <a:pt x="17806" y="15955"/>
                    <a:pt x="17710" y="15961"/>
                  </a:cubicBezTo>
                  <a:close/>
                  <a:moveTo>
                    <a:pt x="18167" y="17453"/>
                  </a:moveTo>
                  <a:cubicBezTo>
                    <a:pt x="18167" y="17440"/>
                    <a:pt x="18167" y="17446"/>
                    <a:pt x="18167" y="17453"/>
                  </a:cubicBezTo>
                  <a:cubicBezTo>
                    <a:pt x="18167" y="17453"/>
                    <a:pt x="18167" y="17453"/>
                    <a:pt x="18167" y="17453"/>
                  </a:cubicBezTo>
                  <a:close/>
                  <a:moveTo>
                    <a:pt x="18083" y="17581"/>
                  </a:moveTo>
                  <a:cubicBezTo>
                    <a:pt x="18118" y="17811"/>
                    <a:pt x="18000" y="17620"/>
                    <a:pt x="18003" y="17620"/>
                  </a:cubicBezTo>
                  <a:cubicBezTo>
                    <a:pt x="17800" y="17636"/>
                    <a:pt x="17817" y="17533"/>
                    <a:pt x="17813" y="17287"/>
                  </a:cubicBezTo>
                  <a:cubicBezTo>
                    <a:pt x="17810" y="17128"/>
                    <a:pt x="17608" y="17239"/>
                    <a:pt x="17535" y="17194"/>
                  </a:cubicBezTo>
                  <a:cubicBezTo>
                    <a:pt x="17492" y="17167"/>
                    <a:pt x="17488" y="17406"/>
                    <a:pt x="17436" y="17391"/>
                  </a:cubicBezTo>
                  <a:cubicBezTo>
                    <a:pt x="17357" y="17368"/>
                    <a:pt x="17569" y="16871"/>
                    <a:pt x="17719" y="16991"/>
                  </a:cubicBezTo>
                  <a:cubicBezTo>
                    <a:pt x="17721" y="16992"/>
                    <a:pt x="17793" y="17215"/>
                    <a:pt x="17812" y="17062"/>
                  </a:cubicBezTo>
                  <a:cubicBezTo>
                    <a:pt x="17825" y="16959"/>
                    <a:pt x="17826" y="16988"/>
                    <a:pt x="17894" y="16996"/>
                  </a:cubicBezTo>
                  <a:cubicBezTo>
                    <a:pt x="17909" y="16893"/>
                    <a:pt x="17880" y="16906"/>
                    <a:pt x="17983" y="16886"/>
                  </a:cubicBezTo>
                  <a:cubicBezTo>
                    <a:pt x="18091" y="16865"/>
                    <a:pt x="17957" y="16726"/>
                    <a:pt x="18000" y="16693"/>
                  </a:cubicBezTo>
                  <a:cubicBezTo>
                    <a:pt x="18101" y="16614"/>
                    <a:pt x="18130" y="16965"/>
                    <a:pt x="18133" y="16978"/>
                  </a:cubicBezTo>
                  <a:cubicBezTo>
                    <a:pt x="18131" y="16970"/>
                    <a:pt x="18211" y="17160"/>
                    <a:pt x="18200" y="17128"/>
                  </a:cubicBezTo>
                  <a:cubicBezTo>
                    <a:pt x="18258" y="17300"/>
                    <a:pt x="18153" y="17341"/>
                    <a:pt x="18174" y="17494"/>
                  </a:cubicBezTo>
                  <a:lnTo>
                    <a:pt x="18168" y="17460"/>
                  </a:lnTo>
                  <a:cubicBezTo>
                    <a:pt x="18167" y="17449"/>
                    <a:pt x="18120" y="17319"/>
                    <a:pt x="18100" y="17304"/>
                  </a:cubicBezTo>
                  <a:cubicBezTo>
                    <a:pt x="17981" y="17215"/>
                    <a:pt x="18085" y="17594"/>
                    <a:pt x="18083" y="17581"/>
                  </a:cubicBezTo>
                  <a:close/>
                  <a:moveTo>
                    <a:pt x="18592" y="19309"/>
                  </a:moveTo>
                  <a:cubicBezTo>
                    <a:pt x="18592" y="19309"/>
                    <a:pt x="18587" y="19307"/>
                    <a:pt x="18585" y="19305"/>
                  </a:cubicBezTo>
                  <a:cubicBezTo>
                    <a:pt x="18586" y="19306"/>
                    <a:pt x="18588" y="19307"/>
                    <a:pt x="18592" y="19309"/>
                  </a:cubicBezTo>
                  <a:close/>
                  <a:moveTo>
                    <a:pt x="18592" y="19309"/>
                  </a:moveTo>
                  <a:lnTo>
                    <a:pt x="18598" y="19309"/>
                  </a:lnTo>
                  <a:cubicBezTo>
                    <a:pt x="18615" y="19134"/>
                    <a:pt x="18425" y="19063"/>
                    <a:pt x="18628" y="18989"/>
                  </a:cubicBezTo>
                  <a:cubicBezTo>
                    <a:pt x="18655" y="18947"/>
                    <a:pt x="18648" y="18911"/>
                    <a:pt x="18607" y="18881"/>
                  </a:cubicBezTo>
                  <a:cubicBezTo>
                    <a:pt x="18642" y="18813"/>
                    <a:pt x="18683" y="18803"/>
                    <a:pt x="18669" y="18696"/>
                  </a:cubicBezTo>
                  <a:cubicBezTo>
                    <a:pt x="18643" y="18690"/>
                    <a:pt x="18459" y="18728"/>
                    <a:pt x="18561" y="18611"/>
                  </a:cubicBezTo>
                  <a:cubicBezTo>
                    <a:pt x="18564" y="18608"/>
                    <a:pt x="18724" y="18381"/>
                    <a:pt x="18601" y="18449"/>
                  </a:cubicBezTo>
                  <a:cubicBezTo>
                    <a:pt x="18400" y="18560"/>
                    <a:pt x="18393" y="19197"/>
                    <a:pt x="18592" y="19309"/>
                  </a:cubicBezTo>
                  <a:close/>
                  <a:moveTo>
                    <a:pt x="18103" y="19991"/>
                  </a:moveTo>
                  <a:cubicBezTo>
                    <a:pt x="18100" y="19960"/>
                    <a:pt x="18096" y="19927"/>
                    <a:pt x="18103" y="19992"/>
                  </a:cubicBezTo>
                  <a:cubicBezTo>
                    <a:pt x="18109" y="20049"/>
                    <a:pt x="18106" y="20022"/>
                    <a:pt x="18103" y="19992"/>
                  </a:cubicBezTo>
                  <a:cubicBezTo>
                    <a:pt x="18116" y="20110"/>
                    <a:pt x="18306" y="20161"/>
                    <a:pt x="18306" y="20039"/>
                  </a:cubicBezTo>
                  <a:lnTo>
                    <a:pt x="18306" y="20017"/>
                  </a:lnTo>
                  <a:cubicBezTo>
                    <a:pt x="18306" y="19930"/>
                    <a:pt x="18091" y="19867"/>
                    <a:pt x="18103" y="19991"/>
                  </a:cubicBezTo>
                  <a:close/>
                  <a:moveTo>
                    <a:pt x="18904" y="19884"/>
                  </a:moveTo>
                  <a:cubicBezTo>
                    <a:pt x="18917" y="19893"/>
                    <a:pt x="18937" y="19906"/>
                    <a:pt x="18903" y="19884"/>
                  </a:cubicBezTo>
                  <a:cubicBezTo>
                    <a:pt x="18890" y="19876"/>
                    <a:pt x="18895" y="19879"/>
                    <a:pt x="18902" y="19883"/>
                  </a:cubicBezTo>
                  <a:cubicBezTo>
                    <a:pt x="18853" y="19853"/>
                    <a:pt x="18538" y="19779"/>
                    <a:pt x="18518" y="19896"/>
                  </a:cubicBezTo>
                  <a:cubicBezTo>
                    <a:pt x="18509" y="19950"/>
                    <a:pt x="18935" y="20067"/>
                    <a:pt x="18988" y="20089"/>
                  </a:cubicBezTo>
                  <a:cubicBezTo>
                    <a:pt x="19014" y="20004"/>
                    <a:pt x="18985" y="19937"/>
                    <a:pt x="18904" y="19884"/>
                  </a:cubicBezTo>
                  <a:close/>
                  <a:moveTo>
                    <a:pt x="16263" y="21201"/>
                  </a:moveTo>
                  <a:cubicBezTo>
                    <a:pt x="16276" y="21209"/>
                    <a:pt x="16293" y="21218"/>
                    <a:pt x="16262" y="21201"/>
                  </a:cubicBezTo>
                  <a:cubicBezTo>
                    <a:pt x="16243" y="21190"/>
                    <a:pt x="16250" y="21195"/>
                    <a:pt x="16261" y="21200"/>
                  </a:cubicBezTo>
                  <a:cubicBezTo>
                    <a:pt x="16178" y="21156"/>
                    <a:pt x="15894" y="21117"/>
                    <a:pt x="15839" y="21038"/>
                  </a:cubicBezTo>
                  <a:cubicBezTo>
                    <a:pt x="15766" y="20931"/>
                    <a:pt x="16060" y="20952"/>
                    <a:pt x="16033" y="20890"/>
                  </a:cubicBezTo>
                  <a:cubicBezTo>
                    <a:pt x="16015" y="20847"/>
                    <a:pt x="15631" y="20892"/>
                    <a:pt x="15548" y="20827"/>
                  </a:cubicBezTo>
                  <a:cubicBezTo>
                    <a:pt x="15431" y="20733"/>
                    <a:pt x="15383" y="20954"/>
                    <a:pt x="15185" y="20881"/>
                  </a:cubicBezTo>
                  <a:cubicBezTo>
                    <a:pt x="15030" y="20824"/>
                    <a:pt x="14638" y="20421"/>
                    <a:pt x="14549" y="20854"/>
                  </a:cubicBezTo>
                  <a:cubicBezTo>
                    <a:pt x="14678" y="20857"/>
                    <a:pt x="14825" y="21025"/>
                    <a:pt x="14961" y="21071"/>
                  </a:cubicBezTo>
                  <a:cubicBezTo>
                    <a:pt x="15189" y="21147"/>
                    <a:pt x="15472" y="21216"/>
                    <a:pt x="15706" y="21244"/>
                  </a:cubicBezTo>
                  <a:cubicBezTo>
                    <a:pt x="15768" y="21252"/>
                    <a:pt x="16095" y="21365"/>
                    <a:pt x="16116" y="21306"/>
                  </a:cubicBezTo>
                  <a:cubicBezTo>
                    <a:pt x="16108" y="21329"/>
                    <a:pt x="16443" y="21301"/>
                    <a:pt x="16263" y="21201"/>
                  </a:cubicBezTo>
                  <a:close/>
                  <a:moveTo>
                    <a:pt x="14587" y="20535"/>
                  </a:moveTo>
                  <a:cubicBezTo>
                    <a:pt x="14613" y="20480"/>
                    <a:pt x="14595" y="20518"/>
                    <a:pt x="14587" y="20535"/>
                  </a:cubicBezTo>
                  <a:cubicBezTo>
                    <a:pt x="14615" y="20477"/>
                    <a:pt x="14667" y="19955"/>
                    <a:pt x="14646" y="19893"/>
                  </a:cubicBezTo>
                  <a:cubicBezTo>
                    <a:pt x="14672" y="19912"/>
                    <a:pt x="14704" y="19916"/>
                    <a:pt x="14725" y="19942"/>
                  </a:cubicBezTo>
                  <a:cubicBezTo>
                    <a:pt x="14719" y="19826"/>
                    <a:pt x="14724" y="19684"/>
                    <a:pt x="14625" y="19570"/>
                  </a:cubicBezTo>
                  <a:cubicBezTo>
                    <a:pt x="14582" y="19521"/>
                    <a:pt x="14466" y="19573"/>
                    <a:pt x="14476" y="19656"/>
                  </a:cubicBezTo>
                  <a:cubicBezTo>
                    <a:pt x="14484" y="19728"/>
                    <a:pt x="14595" y="19726"/>
                    <a:pt x="14612" y="19833"/>
                  </a:cubicBezTo>
                  <a:cubicBezTo>
                    <a:pt x="14544" y="19734"/>
                    <a:pt x="14504" y="19734"/>
                    <a:pt x="14410" y="19686"/>
                  </a:cubicBezTo>
                  <a:cubicBezTo>
                    <a:pt x="14334" y="19438"/>
                    <a:pt x="14184" y="19343"/>
                    <a:pt x="14241" y="19116"/>
                  </a:cubicBezTo>
                  <a:cubicBezTo>
                    <a:pt x="14265" y="19025"/>
                    <a:pt x="13866" y="18581"/>
                    <a:pt x="13773" y="18564"/>
                  </a:cubicBezTo>
                  <a:cubicBezTo>
                    <a:pt x="13610" y="18532"/>
                    <a:pt x="13314" y="18143"/>
                    <a:pt x="13239" y="17978"/>
                  </a:cubicBezTo>
                  <a:cubicBezTo>
                    <a:pt x="13175" y="17835"/>
                    <a:pt x="12614" y="17619"/>
                    <a:pt x="12740" y="17868"/>
                  </a:cubicBezTo>
                  <a:cubicBezTo>
                    <a:pt x="12804" y="17994"/>
                    <a:pt x="12911" y="18099"/>
                    <a:pt x="12993" y="18204"/>
                  </a:cubicBezTo>
                  <a:cubicBezTo>
                    <a:pt x="13074" y="18306"/>
                    <a:pt x="13143" y="18547"/>
                    <a:pt x="13247" y="18604"/>
                  </a:cubicBezTo>
                  <a:cubicBezTo>
                    <a:pt x="13343" y="18657"/>
                    <a:pt x="13391" y="18728"/>
                    <a:pt x="13410" y="18867"/>
                  </a:cubicBezTo>
                  <a:cubicBezTo>
                    <a:pt x="13435" y="19052"/>
                    <a:pt x="13571" y="19187"/>
                    <a:pt x="13642" y="19345"/>
                  </a:cubicBezTo>
                  <a:cubicBezTo>
                    <a:pt x="13726" y="19532"/>
                    <a:pt x="13738" y="19854"/>
                    <a:pt x="13898" y="19967"/>
                  </a:cubicBezTo>
                  <a:cubicBezTo>
                    <a:pt x="13999" y="20039"/>
                    <a:pt x="14049" y="20239"/>
                    <a:pt x="14159" y="20332"/>
                  </a:cubicBezTo>
                  <a:cubicBezTo>
                    <a:pt x="14218" y="20381"/>
                    <a:pt x="14320" y="20591"/>
                    <a:pt x="14373" y="20604"/>
                  </a:cubicBezTo>
                  <a:cubicBezTo>
                    <a:pt x="14369" y="20571"/>
                    <a:pt x="14355" y="20530"/>
                    <a:pt x="14378" y="20503"/>
                  </a:cubicBezTo>
                  <a:cubicBezTo>
                    <a:pt x="14413" y="20525"/>
                    <a:pt x="14560" y="20593"/>
                    <a:pt x="14587" y="20535"/>
                  </a:cubicBezTo>
                  <a:cubicBezTo>
                    <a:pt x="14584" y="20542"/>
                    <a:pt x="14582" y="20546"/>
                    <a:pt x="14587" y="20535"/>
                  </a:cubicBezTo>
                  <a:close/>
                  <a:moveTo>
                    <a:pt x="18008" y="18723"/>
                  </a:moveTo>
                  <a:cubicBezTo>
                    <a:pt x="17983" y="18750"/>
                    <a:pt x="17963" y="18782"/>
                    <a:pt x="17947" y="18819"/>
                  </a:cubicBezTo>
                  <a:cubicBezTo>
                    <a:pt x="17734" y="19148"/>
                    <a:pt x="17442" y="18778"/>
                    <a:pt x="17197" y="18912"/>
                  </a:cubicBezTo>
                  <a:cubicBezTo>
                    <a:pt x="17066" y="18984"/>
                    <a:pt x="16845" y="19897"/>
                    <a:pt x="16936" y="20034"/>
                  </a:cubicBezTo>
                  <a:cubicBezTo>
                    <a:pt x="16988" y="20112"/>
                    <a:pt x="17002" y="20686"/>
                    <a:pt x="17101" y="20570"/>
                  </a:cubicBezTo>
                  <a:cubicBezTo>
                    <a:pt x="17213" y="20440"/>
                    <a:pt x="17177" y="20077"/>
                    <a:pt x="17157" y="19905"/>
                  </a:cubicBezTo>
                  <a:cubicBezTo>
                    <a:pt x="17424" y="19728"/>
                    <a:pt x="17188" y="20552"/>
                    <a:pt x="17558" y="20246"/>
                  </a:cubicBezTo>
                  <a:cubicBezTo>
                    <a:pt x="17629" y="20187"/>
                    <a:pt x="17419" y="19764"/>
                    <a:pt x="17386" y="19700"/>
                  </a:cubicBezTo>
                  <a:cubicBezTo>
                    <a:pt x="17326" y="19586"/>
                    <a:pt x="17694" y="19451"/>
                    <a:pt x="17705" y="19360"/>
                  </a:cubicBezTo>
                  <a:cubicBezTo>
                    <a:pt x="17715" y="19275"/>
                    <a:pt x="16935" y="19751"/>
                    <a:pt x="17124" y="19135"/>
                  </a:cubicBezTo>
                  <a:cubicBezTo>
                    <a:pt x="17171" y="18983"/>
                    <a:pt x="17519" y="19053"/>
                    <a:pt x="17608" y="19065"/>
                  </a:cubicBezTo>
                  <a:cubicBezTo>
                    <a:pt x="17718" y="19079"/>
                    <a:pt x="17835" y="19134"/>
                    <a:pt x="17920" y="19006"/>
                  </a:cubicBezTo>
                  <a:cubicBezTo>
                    <a:pt x="17927" y="18996"/>
                    <a:pt x="18090" y="18686"/>
                    <a:pt x="18008" y="18723"/>
                  </a:cubicBezTo>
                  <a:close/>
                  <a:moveTo>
                    <a:pt x="16704" y="13082"/>
                  </a:moveTo>
                  <a:cubicBezTo>
                    <a:pt x="16613" y="13312"/>
                    <a:pt x="16783" y="13423"/>
                    <a:pt x="16840" y="13609"/>
                  </a:cubicBezTo>
                  <a:cubicBezTo>
                    <a:pt x="16841" y="13609"/>
                    <a:pt x="16850" y="13609"/>
                    <a:pt x="16852" y="13609"/>
                  </a:cubicBezTo>
                  <a:cubicBezTo>
                    <a:pt x="16855" y="13521"/>
                    <a:pt x="17025" y="12818"/>
                    <a:pt x="16888" y="12816"/>
                  </a:cubicBezTo>
                  <a:cubicBezTo>
                    <a:pt x="16888" y="12816"/>
                    <a:pt x="16888" y="12816"/>
                    <a:pt x="16888" y="12816"/>
                  </a:cubicBezTo>
                  <a:cubicBezTo>
                    <a:pt x="16848" y="12816"/>
                    <a:pt x="16878" y="12816"/>
                    <a:pt x="16888" y="12816"/>
                  </a:cubicBezTo>
                  <a:cubicBezTo>
                    <a:pt x="16771" y="12816"/>
                    <a:pt x="16747" y="12972"/>
                    <a:pt x="16704" y="13082"/>
                  </a:cubicBezTo>
                  <a:close/>
                  <a:moveTo>
                    <a:pt x="17712" y="10844"/>
                  </a:moveTo>
                  <a:cubicBezTo>
                    <a:pt x="17703" y="10863"/>
                    <a:pt x="17708" y="10853"/>
                    <a:pt x="17712" y="10844"/>
                  </a:cubicBezTo>
                  <a:cubicBezTo>
                    <a:pt x="17692" y="10887"/>
                    <a:pt x="17822" y="11096"/>
                    <a:pt x="17838" y="11109"/>
                  </a:cubicBezTo>
                  <a:cubicBezTo>
                    <a:pt x="17849" y="11118"/>
                    <a:pt x="17865" y="11124"/>
                    <a:pt x="17877" y="11126"/>
                  </a:cubicBezTo>
                  <a:cubicBezTo>
                    <a:pt x="17878" y="11096"/>
                    <a:pt x="17839" y="10886"/>
                    <a:pt x="17827" y="10899"/>
                  </a:cubicBezTo>
                  <a:cubicBezTo>
                    <a:pt x="17897" y="10821"/>
                    <a:pt x="17903" y="11539"/>
                    <a:pt x="18077" y="11380"/>
                  </a:cubicBezTo>
                  <a:cubicBezTo>
                    <a:pt x="18170" y="11297"/>
                    <a:pt x="18111" y="11168"/>
                    <a:pt x="18118" y="11055"/>
                  </a:cubicBezTo>
                  <a:cubicBezTo>
                    <a:pt x="18128" y="10876"/>
                    <a:pt x="18099" y="10972"/>
                    <a:pt x="18021" y="10859"/>
                  </a:cubicBezTo>
                  <a:cubicBezTo>
                    <a:pt x="18036" y="10845"/>
                    <a:pt x="17825" y="10607"/>
                    <a:pt x="17712" y="10844"/>
                  </a:cubicBezTo>
                  <a:cubicBezTo>
                    <a:pt x="17714" y="10841"/>
                    <a:pt x="17715" y="10839"/>
                    <a:pt x="17716" y="10837"/>
                  </a:cubicBezTo>
                  <a:cubicBezTo>
                    <a:pt x="17715" y="10838"/>
                    <a:pt x="17714" y="10841"/>
                    <a:pt x="17712" y="10844"/>
                  </a:cubicBezTo>
                  <a:close/>
                  <a:moveTo>
                    <a:pt x="18155" y="10981"/>
                  </a:moveTo>
                  <a:cubicBezTo>
                    <a:pt x="18156" y="10983"/>
                    <a:pt x="18156" y="10984"/>
                    <a:pt x="18157" y="10986"/>
                  </a:cubicBezTo>
                  <a:lnTo>
                    <a:pt x="18157" y="10980"/>
                  </a:lnTo>
                  <a:cubicBezTo>
                    <a:pt x="18156" y="10981"/>
                    <a:pt x="18156" y="10981"/>
                    <a:pt x="18155" y="10981"/>
                  </a:cubicBezTo>
                  <a:close/>
                  <a:moveTo>
                    <a:pt x="18494" y="10870"/>
                  </a:moveTo>
                  <a:cubicBezTo>
                    <a:pt x="18495" y="10871"/>
                    <a:pt x="18495" y="10871"/>
                    <a:pt x="18494" y="10870"/>
                  </a:cubicBezTo>
                  <a:cubicBezTo>
                    <a:pt x="18471" y="10838"/>
                    <a:pt x="18547" y="10731"/>
                    <a:pt x="18554" y="10729"/>
                  </a:cubicBezTo>
                  <a:cubicBezTo>
                    <a:pt x="18453" y="10479"/>
                    <a:pt x="18199" y="10696"/>
                    <a:pt x="18150" y="10851"/>
                  </a:cubicBezTo>
                  <a:cubicBezTo>
                    <a:pt x="18209" y="10805"/>
                    <a:pt x="18269" y="11010"/>
                    <a:pt x="18342" y="10999"/>
                  </a:cubicBezTo>
                  <a:cubicBezTo>
                    <a:pt x="18354" y="10871"/>
                    <a:pt x="18377" y="10711"/>
                    <a:pt x="18494" y="10870"/>
                  </a:cubicBezTo>
                  <a:close/>
                  <a:moveTo>
                    <a:pt x="18925" y="10455"/>
                  </a:moveTo>
                  <a:cubicBezTo>
                    <a:pt x="19074" y="10535"/>
                    <a:pt x="18998" y="10353"/>
                    <a:pt x="19082" y="10331"/>
                  </a:cubicBezTo>
                  <a:cubicBezTo>
                    <a:pt x="19143" y="10315"/>
                    <a:pt x="19102" y="10429"/>
                    <a:pt x="19140" y="10453"/>
                  </a:cubicBezTo>
                  <a:cubicBezTo>
                    <a:pt x="19161" y="10466"/>
                    <a:pt x="19182" y="10192"/>
                    <a:pt x="19268" y="10229"/>
                  </a:cubicBezTo>
                  <a:cubicBezTo>
                    <a:pt x="19270" y="10283"/>
                    <a:pt x="19281" y="10332"/>
                    <a:pt x="19303" y="10378"/>
                  </a:cubicBezTo>
                  <a:cubicBezTo>
                    <a:pt x="19331" y="10411"/>
                    <a:pt x="19368" y="10180"/>
                    <a:pt x="19390" y="10163"/>
                  </a:cubicBezTo>
                  <a:cubicBezTo>
                    <a:pt x="19189" y="10042"/>
                    <a:pt x="19220" y="9561"/>
                    <a:pt x="19213" y="9410"/>
                  </a:cubicBezTo>
                  <a:cubicBezTo>
                    <a:pt x="19203" y="9250"/>
                    <a:pt x="18945" y="8663"/>
                    <a:pt x="18789" y="8793"/>
                  </a:cubicBezTo>
                  <a:cubicBezTo>
                    <a:pt x="18688" y="8878"/>
                    <a:pt x="18903" y="9380"/>
                    <a:pt x="18921" y="9513"/>
                  </a:cubicBezTo>
                  <a:cubicBezTo>
                    <a:pt x="18942" y="9666"/>
                    <a:pt x="18831" y="9812"/>
                    <a:pt x="18747" y="9883"/>
                  </a:cubicBezTo>
                  <a:cubicBezTo>
                    <a:pt x="18578" y="10022"/>
                    <a:pt x="18681" y="9752"/>
                    <a:pt x="18616" y="9737"/>
                  </a:cubicBezTo>
                  <a:cubicBezTo>
                    <a:pt x="18570" y="9727"/>
                    <a:pt x="18579" y="10013"/>
                    <a:pt x="18565" y="10058"/>
                  </a:cubicBezTo>
                  <a:cubicBezTo>
                    <a:pt x="18497" y="10271"/>
                    <a:pt x="18631" y="10204"/>
                    <a:pt x="18427" y="10176"/>
                  </a:cubicBezTo>
                  <a:cubicBezTo>
                    <a:pt x="18351" y="10166"/>
                    <a:pt x="18089" y="10234"/>
                    <a:pt x="18044" y="10303"/>
                  </a:cubicBezTo>
                  <a:cubicBezTo>
                    <a:pt x="18047" y="10299"/>
                    <a:pt x="17883" y="10560"/>
                    <a:pt x="17858" y="10523"/>
                  </a:cubicBezTo>
                  <a:cubicBezTo>
                    <a:pt x="17899" y="10754"/>
                    <a:pt x="18464" y="10422"/>
                    <a:pt x="18580" y="10472"/>
                  </a:cubicBezTo>
                  <a:cubicBezTo>
                    <a:pt x="18585" y="10596"/>
                    <a:pt x="18609" y="10680"/>
                    <a:pt x="18703" y="10735"/>
                  </a:cubicBezTo>
                  <a:cubicBezTo>
                    <a:pt x="18753" y="10764"/>
                    <a:pt x="18816" y="10592"/>
                    <a:pt x="18840" y="10543"/>
                  </a:cubicBezTo>
                  <a:cubicBezTo>
                    <a:pt x="18865" y="10494"/>
                    <a:pt x="18720" y="10465"/>
                    <a:pt x="18769" y="10389"/>
                  </a:cubicBezTo>
                  <a:cubicBezTo>
                    <a:pt x="18797" y="10347"/>
                    <a:pt x="18905" y="10444"/>
                    <a:pt x="18925" y="10455"/>
                  </a:cubicBezTo>
                  <a:close/>
                  <a:moveTo>
                    <a:pt x="19160" y="8116"/>
                  </a:moveTo>
                  <a:lnTo>
                    <a:pt x="19146" y="8111"/>
                  </a:lnTo>
                  <a:cubicBezTo>
                    <a:pt x="19036" y="8151"/>
                    <a:pt x="19089" y="8247"/>
                    <a:pt x="18906" y="8142"/>
                  </a:cubicBezTo>
                  <a:cubicBezTo>
                    <a:pt x="18847" y="8108"/>
                    <a:pt x="18485" y="7762"/>
                    <a:pt x="18443" y="7857"/>
                  </a:cubicBezTo>
                  <a:cubicBezTo>
                    <a:pt x="18479" y="7928"/>
                    <a:pt x="18697" y="8296"/>
                    <a:pt x="18646" y="8380"/>
                  </a:cubicBezTo>
                  <a:cubicBezTo>
                    <a:pt x="18629" y="8381"/>
                    <a:pt x="18520" y="8340"/>
                    <a:pt x="18499" y="8358"/>
                  </a:cubicBezTo>
                  <a:cubicBezTo>
                    <a:pt x="18498" y="8393"/>
                    <a:pt x="18522" y="8403"/>
                    <a:pt x="18547" y="8410"/>
                  </a:cubicBezTo>
                  <a:cubicBezTo>
                    <a:pt x="18531" y="8460"/>
                    <a:pt x="18513" y="8509"/>
                    <a:pt x="18493" y="8557"/>
                  </a:cubicBezTo>
                  <a:cubicBezTo>
                    <a:pt x="18527" y="8619"/>
                    <a:pt x="18568" y="8674"/>
                    <a:pt x="18615" y="8721"/>
                  </a:cubicBezTo>
                  <a:cubicBezTo>
                    <a:pt x="18661" y="8865"/>
                    <a:pt x="18800" y="8728"/>
                    <a:pt x="18795" y="8712"/>
                  </a:cubicBezTo>
                  <a:cubicBezTo>
                    <a:pt x="18774" y="8635"/>
                    <a:pt x="18622" y="8687"/>
                    <a:pt x="18587" y="8598"/>
                  </a:cubicBezTo>
                  <a:cubicBezTo>
                    <a:pt x="18565" y="8543"/>
                    <a:pt x="18779" y="8529"/>
                    <a:pt x="18804" y="8536"/>
                  </a:cubicBezTo>
                  <a:cubicBezTo>
                    <a:pt x="18831" y="8543"/>
                    <a:pt x="19142" y="8756"/>
                    <a:pt x="19097" y="8609"/>
                  </a:cubicBezTo>
                  <a:cubicBezTo>
                    <a:pt x="19047" y="8447"/>
                    <a:pt x="19219" y="8414"/>
                    <a:pt x="19316" y="8366"/>
                  </a:cubicBezTo>
                  <a:cubicBezTo>
                    <a:pt x="19247" y="8378"/>
                    <a:pt x="19154" y="8192"/>
                    <a:pt x="19160" y="8116"/>
                  </a:cubicBezTo>
                  <a:close/>
                  <a:moveTo>
                    <a:pt x="17646" y="6274"/>
                  </a:moveTo>
                  <a:cubicBezTo>
                    <a:pt x="17799" y="6419"/>
                    <a:pt x="17943" y="6645"/>
                    <a:pt x="18027" y="6862"/>
                  </a:cubicBezTo>
                  <a:cubicBezTo>
                    <a:pt x="18080" y="6997"/>
                    <a:pt x="18171" y="7189"/>
                    <a:pt x="18248" y="7303"/>
                  </a:cubicBezTo>
                  <a:cubicBezTo>
                    <a:pt x="18298" y="7378"/>
                    <a:pt x="18389" y="7663"/>
                    <a:pt x="18474" y="7676"/>
                  </a:cubicBezTo>
                  <a:cubicBezTo>
                    <a:pt x="18421" y="7470"/>
                    <a:pt x="18534" y="7473"/>
                    <a:pt x="18607" y="7547"/>
                  </a:cubicBezTo>
                  <a:cubicBezTo>
                    <a:pt x="18461" y="7353"/>
                    <a:pt x="18082" y="7060"/>
                    <a:pt x="18198" y="6858"/>
                  </a:cubicBezTo>
                  <a:cubicBezTo>
                    <a:pt x="18255" y="6759"/>
                    <a:pt x="18499" y="7018"/>
                    <a:pt x="18519" y="7049"/>
                  </a:cubicBezTo>
                  <a:cubicBezTo>
                    <a:pt x="18357" y="6801"/>
                    <a:pt x="18126" y="6627"/>
                    <a:pt x="17961" y="6378"/>
                  </a:cubicBezTo>
                  <a:cubicBezTo>
                    <a:pt x="17806" y="6144"/>
                    <a:pt x="17586" y="5734"/>
                    <a:pt x="17350" y="5619"/>
                  </a:cubicBezTo>
                  <a:cubicBezTo>
                    <a:pt x="17325" y="5663"/>
                    <a:pt x="17472" y="5827"/>
                    <a:pt x="17478" y="5878"/>
                  </a:cubicBezTo>
                  <a:cubicBezTo>
                    <a:pt x="17465" y="5877"/>
                    <a:pt x="17376" y="5743"/>
                    <a:pt x="17378" y="5856"/>
                  </a:cubicBezTo>
                  <a:cubicBezTo>
                    <a:pt x="17378" y="5852"/>
                    <a:pt x="17378" y="5849"/>
                    <a:pt x="17378" y="5857"/>
                  </a:cubicBezTo>
                  <a:cubicBezTo>
                    <a:pt x="17378" y="5869"/>
                    <a:pt x="17378" y="5863"/>
                    <a:pt x="17378" y="5857"/>
                  </a:cubicBezTo>
                  <a:cubicBezTo>
                    <a:pt x="17381" y="5928"/>
                    <a:pt x="17603" y="6232"/>
                    <a:pt x="17646" y="6274"/>
                  </a:cubicBezTo>
                  <a:close/>
                  <a:moveTo>
                    <a:pt x="18607" y="7547"/>
                  </a:moveTo>
                  <a:cubicBezTo>
                    <a:pt x="18635" y="7584"/>
                    <a:pt x="18654" y="7616"/>
                    <a:pt x="18660" y="7644"/>
                  </a:cubicBezTo>
                  <a:cubicBezTo>
                    <a:pt x="18653" y="7607"/>
                    <a:pt x="18633" y="7573"/>
                    <a:pt x="18607" y="7547"/>
                  </a:cubicBezTo>
                  <a:close/>
                  <a:moveTo>
                    <a:pt x="12796" y="1135"/>
                  </a:moveTo>
                  <a:cubicBezTo>
                    <a:pt x="12751" y="1122"/>
                    <a:pt x="12895" y="1166"/>
                    <a:pt x="12796" y="1135"/>
                  </a:cubicBezTo>
                  <a:cubicBezTo>
                    <a:pt x="12796" y="1135"/>
                    <a:pt x="12796" y="1135"/>
                    <a:pt x="12796" y="1135"/>
                  </a:cubicBezTo>
                  <a:close/>
                  <a:moveTo>
                    <a:pt x="12796" y="1135"/>
                  </a:moveTo>
                  <a:cubicBezTo>
                    <a:pt x="12907" y="1169"/>
                    <a:pt x="13566" y="1269"/>
                    <a:pt x="13631" y="1102"/>
                  </a:cubicBezTo>
                  <a:cubicBezTo>
                    <a:pt x="13663" y="1018"/>
                    <a:pt x="12743" y="910"/>
                    <a:pt x="12645" y="914"/>
                  </a:cubicBezTo>
                  <a:cubicBezTo>
                    <a:pt x="12600" y="1062"/>
                    <a:pt x="12710" y="1110"/>
                    <a:pt x="12796" y="1135"/>
                  </a:cubicBezTo>
                  <a:close/>
                  <a:moveTo>
                    <a:pt x="6624" y="191"/>
                  </a:moveTo>
                  <a:cubicBezTo>
                    <a:pt x="6624" y="192"/>
                    <a:pt x="6625" y="195"/>
                    <a:pt x="6626" y="199"/>
                  </a:cubicBezTo>
                  <a:cubicBezTo>
                    <a:pt x="6626" y="196"/>
                    <a:pt x="6625" y="194"/>
                    <a:pt x="6624" y="191"/>
                  </a:cubicBezTo>
                  <a:cubicBezTo>
                    <a:pt x="6624" y="191"/>
                    <a:pt x="6624" y="191"/>
                    <a:pt x="6624" y="191"/>
                  </a:cubicBezTo>
                  <a:close/>
                  <a:moveTo>
                    <a:pt x="6637" y="229"/>
                  </a:moveTo>
                  <a:cubicBezTo>
                    <a:pt x="6645" y="251"/>
                    <a:pt x="6651" y="268"/>
                    <a:pt x="6637" y="229"/>
                  </a:cubicBezTo>
                  <a:cubicBezTo>
                    <a:pt x="6637" y="229"/>
                    <a:pt x="6637" y="229"/>
                    <a:pt x="6637" y="229"/>
                  </a:cubicBezTo>
                  <a:close/>
                  <a:moveTo>
                    <a:pt x="6637" y="229"/>
                  </a:moveTo>
                  <a:cubicBezTo>
                    <a:pt x="6637" y="228"/>
                    <a:pt x="6636" y="225"/>
                    <a:pt x="6635" y="224"/>
                  </a:cubicBezTo>
                  <a:cubicBezTo>
                    <a:pt x="6636" y="225"/>
                    <a:pt x="6637" y="227"/>
                    <a:pt x="6637" y="229"/>
                  </a:cubicBezTo>
                  <a:close/>
                  <a:moveTo>
                    <a:pt x="6626" y="199"/>
                  </a:moveTo>
                  <a:cubicBezTo>
                    <a:pt x="6629" y="205"/>
                    <a:pt x="6632" y="215"/>
                    <a:pt x="6635" y="224"/>
                  </a:cubicBezTo>
                  <a:cubicBezTo>
                    <a:pt x="6633" y="217"/>
                    <a:pt x="6630" y="209"/>
                    <a:pt x="6626" y="199"/>
                  </a:cubicBezTo>
                  <a:close/>
                  <a:moveTo>
                    <a:pt x="6639" y="191"/>
                  </a:moveTo>
                  <a:cubicBezTo>
                    <a:pt x="6700" y="344"/>
                    <a:pt x="6882" y="206"/>
                    <a:pt x="6974" y="224"/>
                  </a:cubicBezTo>
                  <a:cubicBezTo>
                    <a:pt x="6891" y="274"/>
                    <a:pt x="7101" y="361"/>
                    <a:pt x="7127" y="364"/>
                  </a:cubicBezTo>
                  <a:cubicBezTo>
                    <a:pt x="7319" y="388"/>
                    <a:pt x="7515" y="426"/>
                    <a:pt x="7709" y="415"/>
                  </a:cubicBezTo>
                  <a:cubicBezTo>
                    <a:pt x="7714" y="407"/>
                    <a:pt x="7716" y="403"/>
                    <a:pt x="7718" y="393"/>
                  </a:cubicBezTo>
                  <a:cubicBezTo>
                    <a:pt x="7615" y="349"/>
                    <a:pt x="7588" y="217"/>
                    <a:pt x="7471" y="203"/>
                  </a:cubicBezTo>
                  <a:cubicBezTo>
                    <a:pt x="7304" y="184"/>
                    <a:pt x="7240" y="132"/>
                    <a:pt x="7094" y="42"/>
                  </a:cubicBezTo>
                  <a:cubicBezTo>
                    <a:pt x="7017" y="-6"/>
                    <a:pt x="6518" y="-65"/>
                    <a:pt x="6639" y="191"/>
                  </a:cubicBezTo>
                  <a:cubicBezTo>
                    <a:pt x="6639" y="191"/>
                    <a:pt x="6639" y="191"/>
                    <a:pt x="6639" y="191"/>
                  </a:cubicBezTo>
                  <a:close/>
                  <a:moveTo>
                    <a:pt x="3049" y="1821"/>
                  </a:moveTo>
                  <a:cubicBezTo>
                    <a:pt x="3097" y="1824"/>
                    <a:pt x="3068" y="1822"/>
                    <a:pt x="3049" y="1821"/>
                  </a:cubicBezTo>
                  <a:cubicBezTo>
                    <a:pt x="3259" y="1833"/>
                    <a:pt x="3444" y="2105"/>
                    <a:pt x="3693" y="1983"/>
                  </a:cubicBezTo>
                  <a:cubicBezTo>
                    <a:pt x="3695" y="1975"/>
                    <a:pt x="3695" y="1959"/>
                    <a:pt x="3693" y="1951"/>
                  </a:cubicBezTo>
                  <a:cubicBezTo>
                    <a:pt x="3378" y="1819"/>
                    <a:pt x="3267" y="1534"/>
                    <a:pt x="3575" y="1251"/>
                  </a:cubicBezTo>
                  <a:cubicBezTo>
                    <a:pt x="3878" y="973"/>
                    <a:pt x="4250" y="1072"/>
                    <a:pt x="4563" y="873"/>
                  </a:cubicBezTo>
                  <a:cubicBezTo>
                    <a:pt x="4434" y="627"/>
                    <a:pt x="4069" y="857"/>
                    <a:pt x="3881" y="855"/>
                  </a:cubicBezTo>
                  <a:cubicBezTo>
                    <a:pt x="3631" y="853"/>
                    <a:pt x="3298" y="977"/>
                    <a:pt x="3102" y="1185"/>
                  </a:cubicBezTo>
                  <a:cubicBezTo>
                    <a:pt x="3040" y="1251"/>
                    <a:pt x="3027" y="1414"/>
                    <a:pt x="3008" y="1500"/>
                  </a:cubicBezTo>
                  <a:cubicBezTo>
                    <a:pt x="2968" y="1677"/>
                    <a:pt x="2751" y="1804"/>
                    <a:pt x="3049" y="1821"/>
                  </a:cubicBezTo>
                  <a:close/>
                  <a:moveTo>
                    <a:pt x="10216" y="16862"/>
                  </a:moveTo>
                  <a:cubicBezTo>
                    <a:pt x="10007" y="16414"/>
                    <a:pt x="9990" y="17186"/>
                    <a:pt x="10036" y="17376"/>
                  </a:cubicBezTo>
                  <a:cubicBezTo>
                    <a:pt x="10092" y="17606"/>
                    <a:pt x="10129" y="17705"/>
                    <a:pt x="10318" y="17537"/>
                  </a:cubicBezTo>
                  <a:cubicBezTo>
                    <a:pt x="10499" y="17376"/>
                    <a:pt x="10291" y="17023"/>
                    <a:pt x="10216" y="16863"/>
                  </a:cubicBezTo>
                  <a:cubicBezTo>
                    <a:pt x="10225" y="16883"/>
                    <a:pt x="10244" y="16922"/>
                    <a:pt x="10216" y="16862"/>
                  </a:cubicBezTo>
                  <a:close/>
                  <a:moveTo>
                    <a:pt x="10216" y="16862"/>
                  </a:moveTo>
                  <a:cubicBezTo>
                    <a:pt x="10216" y="16862"/>
                    <a:pt x="10216" y="16862"/>
                    <a:pt x="10216" y="16863"/>
                  </a:cubicBezTo>
                  <a:cubicBezTo>
                    <a:pt x="10211" y="16852"/>
                    <a:pt x="10209" y="16847"/>
                    <a:pt x="10216" y="16862"/>
                  </a:cubicBezTo>
                  <a:close/>
                  <a:moveTo>
                    <a:pt x="17680" y="20444"/>
                  </a:moveTo>
                  <a:cubicBezTo>
                    <a:pt x="17677" y="20432"/>
                    <a:pt x="17678" y="20435"/>
                    <a:pt x="17679" y="20439"/>
                  </a:cubicBezTo>
                  <a:cubicBezTo>
                    <a:pt x="17647" y="20338"/>
                    <a:pt x="17562" y="20187"/>
                    <a:pt x="17562" y="20438"/>
                  </a:cubicBezTo>
                  <a:cubicBezTo>
                    <a:pt x="17562" y="20640"/>
                    <a:pt x="17719" y="20588"/>
                    <a:pt x="17681" y="20445"/>
                  </a:cubicBezTo>
                  <a:cubicBezTo>
                    <a:pt x="17681" y="20446"/>
                    <a:pt x="17681" y="20446"/>
                    <a:pt x="17680" y="20444"/>
                  </a:cubicBezTo>
                  <a:close/>
                  <a:moveTo>
                    <a:pt x="20845" y="19801"/>
                  </a:moveTo>
                  <a:cubicBezTo>
                    <a:pt x="20845" y="19756"/>
                    <a:pt x="20831" y="19752"/>
                    <a:pt x="20720" y="19722"/>
                  </a:cubicBezTo>
                  <a:cubicBezTo>
                    <a:pt x="20484" y="19667"/>
                    <a:pt x="20309" y="19366"/>
                    <a:pt x="20078" y="19540"/>
                  </a:cubicBezTo>
                  <a:lnTo>
                    <a:pt x="20083" y="19581"/>
                  </a:lnTo>
                  <a:lnTo>
                    <a:pt x="20066" y="19592"/>
                  </a:lnTo>
                  <a:cubicBezTo>
                    <a:pt x="20073" y="19603"/>
                    <a:pt x="20078" y="19616"/>
                    <a:pt x="20080" y="19629"/>
                  </a:cubicBezTo>
                  <a:cubicBezTo>
                    <a:pt x="19967" y="19665"/>
                    <a:pt x="19867" y="19933"/>
                    <a:pt x="19784" y="19933"/>
                  </a:cubicBezTo>
                  <a:cubicBezTo>
                    <a:pt x="19806" y="19933"/>
                    <a:pt x="19649" y="19674"/>
                    <a:pt x="19649" y="19726"/>
                  </a:cubicBezTo>
                  <a:cubicBezTo>
                    <a:pt x="19591" y="19599"/>
                    <a:pt x="19738" y="19263"/>
                    <a:pt x="19533" y="19263"/>
                  </a:cubicBezTo>
                  <a:cubicBezTo>
                    <a:pt x="19510" y="19243"/>
                    <a:pt x="19395" y="19210"/>
                    <a:pt x="19371" y="19200"/>
                  </a:cubicBezTo>
                  <a:cubicBezTo>
                    <a:pt x="19228" y="19141"/>
                    <a:pt x="19205" y="19326"/>
                    <a:pt x="19144" y="19326"/>
                  </a:cubicBezTo>
                  <a:cubicBezTo>
                    <a:pt x="19123" y="19314"/>
                    <a:pt x="19057" y="19299"/>
                    <a:pt x="19047" y="19341"/>
                  </a:cubicBezTo>
                  <a:cubicBezTo>
                    <a:pt x="18878" y="19223"/>
                    <a:pt x="19194" y="19742"/>
                    <a:pt x="19275" y="19766"/>
                  </a:cubicBezTo>
                  <a:cubicBezTo>
                    <a:pt x="19141" y="19798"/>
                    <a:pt x="19298" y="20026"/>
                    <a:pt x="19315" y="20115"/>
                  </a:cubicBezTo>
                  <a:cubicBezTo>
                    <a:pt x="19376" y="20426"/>
                    <a:pt x="19468" y="20101"/>
                    <a:pt x="19519" y="20101"/>
                  </a:cubicBezTo>
                  <a:cubicBezTo>
                    <a:pt x="19605" y="20101"/>
                    <a:pt x="19914" y="20363"/>
                    <a:pt x="20018" y="20411"/>
                  </a:cubicBezTo>
                  <a:cubicBezTo>
                    <a:pt x="20127" y="20461"/>
                    <a:pt x="20181" y="20479"/>
                    <a:pt x="20248" y="20607"/>
                  </a:cubicBezTo>
                  <a:cubicBezTo>
                    <a:pt x="20277" y="20661"/>
                    <a:pt x="20274" y="20778"/>
                    <a:pt x="20326" y="20815"/>
                  </a:cubicBezTo>
                  <a:cubicBezTo>
                    <a:pt x="20319" y="20858"/>
                    <a:pt x="20311" y="20886"/>
                    <a:pt x="20321" y="20928"/>
                  </a:cubicBezTo>
                  <a:cubicBezTo>
                    <a:pt x="20186" y="20961"/>
                    <a:pt x="20099" y="21117"/>
                    <a:pt x="20109" y="21286"/>
                  </a:cubicBezTo>
                  <a:cubicBezTo>
                    <a:pt x="20228" y="21294"/>
                    <a:pt x="20372" y="21234"/>
                    <a:pt x="20433" y="21234"/>
                  </a:cubicBezTo>
                  <a:lnTo>
                    <a:pt x="20433" y="21233"/>
                  </a:lnTo>
                  <a:cubicBezTo>
                    <a:pt x="20433" y="21142"/>
                    <a:pt x="20719" y="21510"/>
                    <a:pt x="20736" y="21535"/>
                  </a:cubicBezTo>
                  <a:cubicBezTo>
                    <a:pt x="20771" y="21316"/>
                    <a:pt x="20771" y="21081"/>
                    <a:pt x="20799" y="20857"/>
                  </a:cubicBezTo>
                  <a:lnTo>
                    <a:pt x="20771" y="20809"/>
                  </a:lnTo>
                  <a:cubicBezTo>
                    <a:pt x="20895" y="20557"/>
                    <a:pt x="20831" y="20091"/>
                    <a:pt x="20845" y="19801"/>
                  </a:cubicBezTo>
                  <a:close/>
                  <a:moveTo>
                    <a:pt x="21482" y="3136"/>
                  </a:moveTo>
                  <a:cubicBezTo>
                    <a:pt x="21484" y="3136"/>
                    <a:pt x="21512" y="3136"/>
                    <a:pt x="21512" y="3136"/>
                  </a:cubicBezTo>
                  <a:cubicBezTo>
                    <a:pt x="21524" y="3110"/>
                    <a:pt x="21544" y="3089"/>
                    <a:pt x="21567" y="3075"/>
                  </a:cubicBezTo>
                  <a:cubicBezTo>
                    <a:pt x="21432" y="2793"/>
                    <a:pt x="21025" y="2732"/>
                    <a:pt x="20788" y="2699"/>
                  </a:cubicBezTo>
                  <a:cubicBezTo>
                    <a:pt x="20424" y="2699"/>
                    <a:pt x="20032" y="2429"/>
                    <a:pt x="19669" y="2355"/>
                  </a:cubicBezTo>
                  <a:cubicBezTo>
                    <a:pt x="19252" y="2271"/>
                    <a:pt x="18850" y="2097"/>
                    <a:pt x="18423" y="2086"/>
                  </a:cubicBezTo>
                  <a:cubicBezTo>
                    <a:pt x="18281" y="2082"/>
                    <a:pt x="18025" y="1964"/>
                    <a:pt x="17928" y="2085"/>
                  </a:cubicBezTo>
                  <a:cubicBezTo>
                    <a:pt x="17787" y="1963"/>
                    <a:pt x="17753" y="2111"/>
                    <a:pt x="17640" y="2116"/>
                  </a:cubicBezTo>
                  <a:cubicBezTo>
                    <a:pt x="17589" y="2193"/>
                    <a:pt x="17369" y="2124"/>
                    <a:pt x="17309" y="2114"/>
                  </a:cubicBezTo>
                  <a:cubicBezTo>
                    <a:pt x="17131" y="2085"/>
                    <a:pt x="16946" y="2126"/>
                    <a:pt x="16770" y="2090"/>
                  </a:cubicBezTo>
                  <a:cubicBezTo>
                    <a:pt x="16661" y="2068"/>
                    <a:pt x="16615" y="1921"/>
                    <a:pt x="16498" y="1897"/>
                  </a:cubicBezTo>
                  <a:cubicBezTo>
                    <a:pt x="16256" y="1847"/>
                    <a:pt x="15932" y="1733"/>
                    <a:pt x="15687" y="1852"/>
                  </a:cubicBezTo>
                  <a:cubicBezTo>
                    <a:pt x="15505" y="1940"/>
                    <a:pt x="15223" y="1766"/>
                    <a:pt x="15033" y="1732"/>
                  </a:cubicBezTo>
                  <a:cubicBezTo>
                    <a:pt x="15028" y="1585"/>
                    <a:pt x="14601" y="1491"/>
                    <a:pt x="14524" y="1604"/>
                  </a:cubicBezTo>
                  <a:cubicBezTo>
                    <a:pt x="14389" y="1489"/>
                    <a:pt x="14096" y="1512"/>
                    <a:pt x="13941" y="1503"/>
                  </a:cubicBezTo>
                  <a:lnTo>
                    <a:pt x="13941" y="1502"/>
                  </a:lnTo>
                  <a:cubicBezTo>
                    <a:pt x="13859" y="1397"/>
                    <a:pt x="13713" y="1363"/>
                    <a:pt x="13601" y="1377"/>
                  </a:cubicBezTo>
                  <a:cubicBezTo>
                    <a:pt x="13463" y="1395"/>
                    <a:pt x="13552" y="1500"/>
                    <a:pt x="13642" y="1496"/>
                  </a:cubicBezTo>
                  <a:cubicBezTo>
                    <a:pt x="13538" y="1516"/>
                    <a:pt x="13426" y="1657"/>
                    <a:pt x="13589" y="1732"/>
                  </a:cubicBezTo>
                  <a:cubicBezTo>
                    <a:pt x="13432" y="1749"/>
                    <a:pt x="13289" y="1736"/>
                    <a:pt x="13132" y="1770"/>
                  </a:cubicBezTo>
                  <a:cubicBezTo>
                    <a:pt x="13010" y="1796"/>
                    <a:pt x="12688" y="1530"/>
                    <a:pt x="12823" y="1894"/>
                  </a:cubicBezTo>
                  <a:cubicBezTo>
                    <a:pt x="12699" y="1866"/>
                    <a:pt x="12578" y="1803"/>
                    <a:pt x="12462" y="1744"/>
                  </a:cubicBezTo>
                  <a:lnTo>
                    <a:pt x="12468" y="1739"/>
                  </a:lnTo>
                  <a:lnTo>
                    <a:pt x="12445" y="1651"/>
                  </a:lnTo>
                  <a:cubicBezTo>
                    <a:pt x="12201" y="1356"/>
                    <a:pt x="11570" y="1196"/>
                    <a:pt x="11249" y="1384"/>
                  </a:cubicBezTo>
                  <a:cubicBezTo>
                    <a:pt x="11292" y="1402"/>
                    <a:pt x="11339" y="1419"/>
                    <a:pt x="11379" y="1446"/>
                  </a:cubicBezTo>
                  <a:cubicBezTo>
                    <a:pt x="11235" y="1453"/>
                    <a:pt x="11040" y="1498"/>
                    <a:pt x="10902" y="1435"/>
                  </a:cubicBezTo>
                  <a:cubicBezTo>
                    <a:pt x="10924" y="1410"/>
                    <a:pt x="10943" y="1372"/>
                    <a:pt x="10960" y="1341"/>
                  </a:cubicBezTo>
                  <a:cubicBezTo>
                    <a:pt x="10707" y="1338"/>
                    <a:pt x="10460" y="1329"/>
                    <a:pt x="10209" y="1352"/>
                  </a:cubicBezTo>
                  <a:cubicBezTo>
                    <a:pt x="10151" y="1292"/>
                    <a:pt x="10082" y="1254"/>
                    <a:pt x="10017" y="1207"/>
                  </a:cubicBezTo>
                  <a:cubicBezTo>
                    <a:pt x="10017" y="1207"/>
                    <a:pt x="10014" y="1302"/>
                    <a:pt x="10014" y="1302"/>
                  </a:cubicBezTo>
                  <a:cubicBezTo>
                    <a:pt x="9917" y="1297"/>
                    <a:pt x="9781" y="1215"/>
                    <a:pt x="9686" y="1274"/>
                  </a:cubicBezTo>
                  <a:cubicBezTo>
                    <a:pt x="10299" y="771"/>
                    <a:pt x="9202" y="741"/>
                    <a:pt x="8912" y="764"/>
                  </a:cubicBezTo>
                  <a:cubicBezTo>
                    <a:pt x="8912" y="763"/>
                    <a:pt x="8942" y="682"/>
                    <a:pt x="8942" y="682"/>
                  </a:cubicBezTo>
                  <a:cubicBezTo>
                    <a:pt x="8857" y="692"/>
                    <a:pt x="8774" y="674"/>
                    <a:pt x="8690" y="667"/>
                  </a:cubicBezTo>
                  <a:cubicBezTo>
                    <a:pt x="8692" y="666"/>
                    <a:pt x="8711" y="652"/>
                    <a:pt x="8711" y="652"/>
                  </a:cubicBezTo>
                  <a:lnTo>
                    <a:pt x="8680" y="562"/>
                  </a:lnTo>
                  <a:cubicBezTo>
                    <a:pt x="8568" y="569"/>
                    <a:pt x="8454" y="542"/>
                    <a:pt x="8339" y="545"/>
                  </a:cubicBezTo>
                  <a:cubicBezTo>
                    <a:pt x="8372" y="543"/>
                    <a:pt x="8389" y="524"/>
                    <a:pt x="8390" y="487"/>
                  </a:cubicBezTo>
                  <a:cubicBezTo>
                    <a:pt x="8348" y="373"/>
                    <a:pt x="8029" y="432"/>
                    <a:pt x="7984" y="380"/>
                  </a:cubicBezTo>
                  <a:cubicBezTo>
                    <a:pt x="7880" y="261"/>
                    <a:pt x="7809" y="457"/>
                    <a:pt x="7733" y="455"/>
                  </a:cubicBezTo>
                  <a:cubicBezTo>
                    <a:pt x="7767" y="710"/>
                    <a:pt x="8058" y="574"/>
                    <a:pt x="8203" y="565"/>
                  </a:cubicBezTo>
                  <a:cubicBezTo>
                    <a:pt x="8141" y="586"/>
                    <a:pt x="8043" y="670"/>
                    <a:pt x="8093" y="768"/>
                  </a:cubicBezTo>
                  <a:cubicBezTo>
                    <a:pt x="8012" y="760"/>
                    <a:pt x="7931" y="780"/>
                    <a:pt x="7859" y="828"/>
                  </a:cubicBezTo>
                  <a:lnTo>
                    <a:pt x="7899" y="850"/>
                  </a:lnTo>
                  <a:cubicBezTo>
                    <a:pt x="7761" y="924"/>
                    <a:pt x="7599" y="792"/>
                    <a:pt x="7453" y="841"/>
                  </a:cubicBezTo>
                  <a:cubicBezTo>
                    <a:pt x="7359" y="872"/>
                    <a:pt x="7267" y="899"/>
                    <a:pt x="7171" y="911"/>
                  </a:cubicBezTo>
                  <a:cubicBezTo>
                    <a:pt x="6973" y="936"/>
                    <a:pt x="6832" y="1042"/>
                    <a:pt x="6697" y="1218"/>
                  </a:cubicBezTo>
                  <a:lnTo>
                    <a:pt x="6715" y="1300"/>
                  </a:lnTo>
                  <a:cubicBezTo>
                    <a:pt x="6595" y="1317"/>
                    <a:pt x="5933" y="1282"/>
                    <a:pt x="6309" y="1601"/>
                  </a:cubicBezTo>
                  <a:cubicBezTo>
                    <a:pt x="6139" y="1560"/>
                    <a:pt x="5956" y="1546"/>
                    <a:pt x="5807" y="1683"/>
                  </a:cubicBezTo>
                  <a:cubicBezTo>
                    <a:pt x="5762" y="1559"/>
                    <a:pt x="5703" y="1466"/>
                    <a:pt x="5588" y="1483"/>
                  </a:cubicBezTo>
                  <a:lnTo>
                    <a:pt x="5593" y="1581"/>
                  </a:lnTo>
                  <a:lnTo>
                    <a:pt x="5611" y="1582"/>
                  </a:lnTo>
                  <a:cubicBezTo>
                    <a:pt x="5618" y="1583"/>
                    <a:pt x="5633" y="1606"/>
                    <a:pt x="5635" y="1626"/>
                  </a:cubicBezTo>
                  <a:cubicBezTo>
                    <a:pt x="5565" y="1686"/>
                    <a:pt x="5488" y="1670"/>
                    <a:pt x="5467" y="1800"/>
                  </a:cubicBezTo>
                  <a:cubicBezTo>
                    <a:pt x="5452" y="1798"/>
                    <a:pt x="5437" y="1795"/>
                    <a:pt x="5422" y="1791"/>
                  </a:cubicBezTo>
                  <a:cubicBezTo>
                    <a:pt x="5363" y="1613"/>
                    <a:pt x="5452" y="1463"/>
                    <a:pt x="5208" y="1445"/>
                  </a:cubicBezTo>
                  <a:cubicBezTo>
                    <a:pt x="5135" y="1440"/>
                    <a:pt x="5060" y="1440"/>
                    <a:pt x="4988" y="1440"/>
                  </a:cubicBezTo>
                  <a:cubicBezTo>
                    <a:pt x="4835" y="1440"/>
                    <a:pt x="4896" y="1580"/>
                    <a:pt x="4862" y="1697"/>
                  </a:cubicBezTo>
                  <a:cubicBezTo>
                    <a:pt x="4835" y="1790"/>
                    <a:pt x="4726" y="1733"/>
                    <a:pt x="4708" y="1846"/>
                  </a:cubicBezTo>
                  <a:cubicBezTo>
                    <a:pt x="4689" y="1970"/>
                    <a:pt x="4799" y="1948"/>
                    <a:pt x="4812" y="1996"/>
                  </a:cubicBezTo>
                  <a:cubicBezTo>
                    <a:pt x="4844" y="2077"/>
                    <a:pt x="4824" y="2151"/>
                    <a:pt x="4867" y="2245"/>
                  </a:cubicBezTo>
                  <a:cubicBezTo>
                    <a:pt x="4713" y="2182"/>
                    <a:pt x="4560" y="2145"/>
                    <a:pt x="4400" y="2112"/>
                  </a:cubicBezTo>
                  <a:cubicBezTo>
                    <a:pt x="4221" y="2086"/>
                    <a:pt x="4015" y="1954"/>
                    <a:pt x="3841" y="1954"/>
                  </a:cubicBezTo>
                  <a:cubicBezTo>
                    <a:pt x="3573" y="1954"/>
                    <a:pt x="4110" y="2290"/>
                    <a:pt x="4127" y="2309"/>
                  </a:cubicBezTo>
                  <a:cubicBezTo>
                    <a:pt x="4105" y="2315"/>
                    <a:pt x="4083" y="2320"/>
                    <a:pt x="4060" y="2324"/>
                  </a:cubicBezTo>
                  <a:lnTo>
                    <a:pt x="4065" y="2298"/>
                  </a:lnTo>
                  <a:cubicBezTo>
                    <a:pt x="3852" y="2201"/>
                    <a:pt x="3571" y="2399"/>
                    <a:pt x="3372" y="2425"/>
                  </a:cubicBezTo>
                  <a:cubicBezTo>
                    <a:pt x="3370" y="2381"/>
                    <a:pt x="3421" y="2299"/>
                    <a:pt x="3432" y="2250"/>
                  </a:cubicBezTo>
                  <a:cubicBezTo>
                    <a:pt x="3242" y="2226"/>
                    <a:pt x="3075" y="2344"/>
                    <a:pt x="2898" y="2413"/>
                  </a:cubicBezTo>
                  <a:cubicBezTo>
                    <a:pt x="2804" y="2450"/>
                    <a:pt x="2559" y="2500"/>
                    <a:pt x="2574" y="2674"/>
                  </a:cubicBezTo>
                  <a:cubicBezTo>
                    <a:pt x="2584" y="2801"/>
                    <a:pt x="2315" y="2630"/>
                    <a:pt x="2302" y="2618"/>
                  </a:cubicBezTo>
                  <a:cubicBezTo>
                    <a:pt x="2377" y="2566"/>
                    <a:pt x="2604" y="2549"/>
                    <a:pt x="2395" y="2412"/>
                  </a:cubicBezTo>
                  <a:cubicBezTo>
                    <a:pt x="2245" y="2314"/>
                    <a:pt x="2091" y="2321"/>
                    <a:pt x="1929" y="2318"/>
                  </a:cubicBezTo>
                  <a:cubicBezTo>
                    <a:pt x="1937" y="2433"/>
                    <a:pt x="1993" y="2432"/>
                    <a:pt x="2055" y="2493"/>
                  </a:cubicBezTo>
                  <a:cubicBezTo>
                    <a:pt x="2046" y="2478"/>
                    <a:pt x="2074" y="2893"/>
                    <a:pt x="2169" y="2758"/>
                  </a:cubicBezTo>
                  <a:cubicBezTo>
                    <a:pt x="2163" y="2794"/>
                    <a:pt x="2158" y="2830"/>
                    <a:pt x="2156" y="2867"/>
                  </a:cubicBezTo>
                  <a:cubicBezTo>
                    <a:pt x="1969" y="2739"/>
                    <a:pt x="1862" y="2828"/>
                    <a:pt x="1686" y="2928"/>
                  </a:cubicBezTo>
                  <a:cubicBezTo>
                    <a:pt x="1500" y="3032"/>
                    <a:pt x="1637" y="3097"/>
                    <a:pt x="1707" y="3188"/>
                  </a:cubicBezTo>
                  <a:cubicBezTo>
                    <a:pt x="1680" y="3244"/>
                    <a:pt x="1425" y="3107"/>
                    <a:pt x="1395" y="3091"/>
                  </a:cubicBezTo>
                  <a:cubicBezTo>
                    <a:pt x="1324" y="3053"/>
                    <a:pt x="1217" y="3102"/>
                    <a:pt x="1148" y="3140"/>
                  </a:cubicBezTo>
                  <a:cubicBezTo>
                    <a:pt x="1225" y="3269"/>
                    <a:pt x="1313" y="3308"/>
                    <a:pt x="1425" y="3357"/>
                  </a:cubicBezTo>
                  <a:cubicBezTo>
                    <a:pt x="1277" y="3479"/>
                    <a:pt x="1067" y="3145"/>
                    <a:pt x="988" y="3080"/>
                  </a:cubicBezTo>
                  <a:cubicBezTo>
                    <a:pt x="1015" y="3019"/>
                    <a:pt x="1044" y="2956"/>
                    <a:pt x="990" y="2892"/>
                  </a:cubicBezTo>
                  <a:cubicBezTo>
                    <a:pt x="1164" y="2934"/>
                    <a:pt x="2149" y="3013"/>
                    <a:pt x="1702" y="2525"/>
                  </a:cubicBezTo>
                  <a:cubicBezTo>
                    <a:pt x="1515" y="2321"/>
                    <a:pt x="920" y="2139"/>
                    <a:pt x="679" y="2180"/>
                  </a:cubicBezTo>
                  <a:cubicBezTo>
                    <a:pt x="673" y="2165"/>
                    <a:pt x="662" y="2161"/>
                    <a:pt x="647" y="2169"/>
                  </a:cubicBezTo>
                  <a:cubicBezTo>
                    <a:pt x="682" y="2169"/>
                    <a:pt x="559" y="2063"/>
                    <a:pt x="524" y="2055"/>
                  </a:cubicBezTo>
                  <a:cubicBezTo>
                    <a:pt x="469" y="2042"/>
                    <a:pt x="389" y="2064"/>
                    <a:pt x="328" y="2064"/>
                  </a:cubicBezTo>
                  <a:cubicBezTo>
                    <a:pt x="303" y="2062"/>
                    <a:pt x="285" y="2082"/>
                    <a:pt x="285" y="2118"/>
                  </a:cubicBezTo>
                  <a:cubicBezTo>
                    <a:pt x="266" y="2111"/>
                    <a:pt x="247" y="2104"/>
                    <a:pt x="228" y="2096"/>
                  </a:cubicBezTo>
                  <a:lnTo>
                    <a:pt x="222" y="2118"/>
                  </a:lnTo>
                  <a:lnTo>
                    <a:pt x="216" y="2112"/>
                  </a:lnTo>
                  <a:cubicBezTo>
                    <a:pt x="127" y="2182"/>
                    <a:pt x="72" y="2289"/>
                    <a:pt x="1" y="2385"/>
                  </a:cubicBezTo>
                  <a:cubicBezTo>
                    <a:pt x="38" y="2448"/>
                    <a:pt x="247" y="2553"/>
                    <a:pt x="193" y="2625"/>
                  </a:cubicBezTo>
                  <a:cubicBezTo>
                    <a:pt x="81" y="2777"/>
                    <a:pt x="241" y="2837"/>
                    <a:pt x="293" y="2954"/>
                  </a:cubicBezTo>
                  <a:cubicBezTo>
                    <a:pt x="170" y="3047"/>
                    <a:pt x="319" y="3299"/>
                    <a:pt x="399" y="3343"/>
                  </a:cubicBezTo>
                  <a:cubicBezTo>
                    <a:pt x="293" y="3475"/>
                    <a:pt x="513" y="3547"/>
                    <a:pt x="565" y="3597"/>
                  </a:cubicBezTo>
                  <a:cubicBezTo>
                    <a:pt x="607" y="3637"/>
                    <a:pt x="411" y="3845"/>
                    <a:pt x="390" y="3866"/>
                  </a:cubicBezTo>
                  <a:cubicBezTo>
                    <a:pt x="245" y="4011"/>
                    <a:pt x="119" y="4126"/>
                    <a:pt x="0" y="4306"/>
                  </a:cubicBezTo>
                  <a:cubicBezTo>
                    <a:pt x="85" y="4284"/>
                    <a:pt x="190" y="4172"/>
                    <a:pt x="266" y="4167"/>
                  </a:cubicBezTo>
                  <a:cubicBezTo>
                    <a:pt x="283" y="4197"/>
                    <a:pt x="302" y="4226"/>
                    <a:pt x="323" y="4253"/>
                  </a:cubicBezTo>
                  <a:cubicBezTo>
                    <a:pt x="222" y="4199"/>
                    <a:pt x="162" y="4293"/>
                    <a:pt x="201" y="4411"/>
                  </a:cubicBezTo>
                  <a:cubicBezTo>
                    <a:pt x="162" y="4553"/>
                    <a:pt x="82" y="4589"/>
                    <a:pt x="175" y="4758"/>
                  </a:cubicBezTo>
                  <a:cubicBezTo>
                    <a:pt x="78" y="4850"/>
                    <a:pt x="345" y="5225"/>
                    <a:pt x="406" y="5296"/>
                  </a:cubicBezTo>
                  <a:cubicBezTo>
                    <a:pt x="430" y="5300"/>
                    <a:pt x="451" y="5290"/>
                    <a:pt x="470" y="5265"/>
                  </a:cubicBezTo>
                  <a:cubicBezTo>
                    <a:pt x="470" y="5264"/>
                    <a:pt x="471" y="5244"/>
                    <a:pt x="471" y="5244"/>
                  </a:cubicBezTo>
                  <a:cubicBezTo>
                    <a:pt x="468" y="5227"/>
                    <a:pt x="693" y="5374"/>
                    <a:pt x="723" y="5409"/>
                  </a:cubicBezTo>
                  <a:cubicBezTo>
                    <a:pt x="683" y="5491"/>
                    <a:pt x="819" y="5677"/>
                    <a:pt x="881" y="5677"/>
                  </a:cubicBezTo>
                  <a:cubicBezTo>
                    <a:pt x="881" y="5776"/>
                    <a:pt x="983" y="5725"/>
                    <a:pt x="1012" y="5801"/>
                  </a:cubicBezTo>
                  <a:cubicBezTo>
                    <a:pt x="1013" y="5803"/>
                    <a:pt x="840" y="5849"/>
                    <a:pt x="814" y="5864"/>
                  </a:cubicBezTo>
                  <a:cubicBezTo>
                    <a:pt x="850" y="5933"/>
                    <a:pt x="902" y="6106"/>
                    <a:pt x="948" y="6152"/>
                  </a:cubicBezTo>
                  <a:cubicBezTo>
                    <a:pt x="1062" y="6265"/>
                    <a:pt x="1164" y="6069"/>
                    <a:pt x="1293" y="6203"/>
                  </a:cubicBezTo>
                  <a:cubicBezTo>
                    <a:pt x="1286" y="6211"/>
                    <a:pt x="1265" y="6237"/>
                    <a:pt x="1265" y="6237"/>
                  </a:cubicBezTo>
                  <a:cubicBezTo>
                    <a:pt x="1317" y="6354"/>
                    <a:pt x="1446" y="6350"/>
                    <a:pt x="1481" y="6450"/>
                  </a:cubicBezTo>
                  <a:cubicBezTo>
                    <a:pt x="1563" y="6681"/>
                    <a:pt x="1653" y="6696"/>
                    <a:pt x="1848" y="6592"/>
                  </a:cubicBezTo>
                  <a:cubicBezTo>
                    <a:pt x="1905" y="6655"/>
                    <a:pt x="1926" y="6720"/>
                    <a:pt x="2004" y="6723"/>
                  </a:cubicBezTo>
                  <a:lnTo>
                    <a:pt x="2009" y="6693"/>
                  </a:lnTo>
                  <a:cubicBezTo>
                    <a:pt x="2095" y="6686"/>
                    <a:pt x="2174" y="6765"/>
                    <a:pt x="2257" y="6780"/>
                  </a:cubicBezTo>
                  <a:cubicBezTo>
                    <a:pt x="2237" y="6906"/>
                    <a:pt x="2273" y="6983"/>
                    <a:pt x="2267" y="7093"/>
                  </a:cubicBezTo>
                  <a:cubicBezTo>
                    <a:pt x="2263" y="7128"/>
                    <a:pt x="2226" y="7132"/>
                    <a:pt x="2204" y="7126"/>
                  </a:cubicBezTo>
                  <a:lnTo>
                    <a:pt x="2204" y="7098"/>
                  </a:lnTo>
                  <a:cubicBezTo>
                    <a:pt x="2092" y="7098"/>
                    <a:pt x="1997" y="7275"/>
                    <a:pt x="2085" y="7391"/>
                  </a:cubicBezTo>
                  <a:cubicBezTo>
                    <a:pt x="2053" y="7403"/>
                    <a:pt x="2020" y="7412"/>
                    <a:pt x="1986" y="7420"/>
                  </a:cubicBezTo>
                  <a:cubicBezTo>
                    <a:pt x="1976" y="7486"/>
                    <a:pt x="2003" y="7524"/>
                    <a:pt x="2047" y="7561"/>
                  </a:cubicBezTo>
                  <a:cubicBezTo>
                    <a:pt x="2027" y="7581"/>
                    <a:pt x="2018" y="7606"/>
                    <a:pt x="2021" y="7635"/>
                  </a:cubicBezTo>
                  <a:cubicBezTo>
                    <a:pt x="2021" y="7661"/>
                    <a:pt x="1989" y="7660"/>
                    <a:pt x="1990" y="7711"/>
                  </a:cubicBezTo>
                  <a:cubicBezTo>
                    <a:pt x="1945" y="7720"/>
                    <a:pt x="1898" y="7715"/>
                    <a:pt x="1853" y="7703"/>
                  </a:cubicBezTo>
                  <a:cubicBezTo>
                    <a:pt x="1856" y="7754"/>
                    <a:pt x="1852" y="7802"/>
                    <a:pt x="1841" y="7849"/>
                  </a:cubicBezTo>
                  <a:cubicBezTo>
                    <a:pt x="2028" y="7973"/>
                    <a:pt x="2205" y="8066"/>
                    <a:pt x="2363" y="8238"/>
                  </a:cubicBezTo>
                  <a:cubicBezTo>
                    <a:pt x="2296" y="8346"/>
                    <a:pt x="2888" y="8477"/>
                    <a:pt x="2736" y="8789"/>
                  </a:cubicBezTo>
                  <a:cubicBezTo>
                    <a:pt x="2487" y="8980"/>
                    <a:pt x="2231" y="8785"/>
                    <a:pt x="1999" y="8788"/>
                  </a:cubicBezTo>
                  <a:cubicBezTo>
                    <a:pt x="1930" y="8781"/>
                    <a:pt x="1954" y="8678"/>
                    <a:pt x="1835" y="8708"/>
                  </a:cubicBezTo>
                  <a:cubicBezTo>
                    <a:pt x="1704" y="8534"/>
                    <a:pt x="1349" y="8634"/>
                    <a:pt x="1224" y="8736"/>
                  </a:cubicBezTo>
                  <a:cubicBezTo>
                    <a:pt x="1102" y="8835"/>
                    <a:pt x="682" y="8887"/>
                    <a:pt x="661" y="8607"/>
                  </a:cubicBezTo>
                  <a:cubicBezTo>
                    <a:pt x="631" y="8603"/>
                    <a:pt x="588" y="8600"/>
                    <a:pt x="561" y="8615"/>
                  </a:cubicBezTo>
                  <a:cubicBezTo>
                    <a:pt x="559" y="8612"/>
                    <a:pt x="535" y="8572"/>
                    <a:pt x="535" y="8572"/>
                  </a:cubicBezTo>
                  <a:cubicBezTo>
                    <a:pt x="414" y="8571"/>
                    <a:pt x="318" y="8636"/>
                    <a:pt x="375" y="8778"/>
                  </a:cubicBezTo>
                  <a:cubicBezTo>
                    <a:pt x="343" y="8806"/>
                    <a:pt x="256" y="9007"/>
                    <a:pt x="329" y="9043"/>
                  </a:cubicBezTo>
                  <a:cubicBezTo>
                    <a:pt x="249" y="9165"/>
                    <a:pt x="305" y="9330"/>
                    <a:pt x="421" y="9335"/>
                  </a:cubicBezTo>
                  <a:cubicBezTo>
                    <a:pt x="437" y="9593"/>
                    <a:pt x="540" y="10027"/>
                    <a:pt x="785" y="10022"/>
                  </a:cubicBezTo>
                  <a:cubicBezTo>
                    <a:pt x="850" y="10027"/>
                    <a:pt x="1167" y="10311"/>
                    <a:pt x="1169" y="10017"/>
                  </a:cubicBezTo>
                  <a:cubicBezTo>
                    <a:pt x="1171" y="9906"/>
                    <a:pt x="1447" y="10181"/>
                    <a:pt x="1452" y="10184"/>
                  </a:cubicBezTo>
                  <a:cubicBezTo>
                    <a:pt x="1603" y="10274"/>
                    <a:pt x="1696" y="10029"/>
                    <a:pt x="1800" y="10012"/>
                  </a:cubicBezTo>
                  <a:cubicBezTo>
                    <a:pt x="1854" y="10012"/>
                    <a:pt x="1899" y="10096"/>
                    <a:pt x="1959" y="10058"/>
                  </a:cubicBezTo>
                  <a:cubicBezTo>
                    <a:pt x="1947" y="10128"/>
                    <a:pt x="1993" y="10195"/>
                    <a:pt x="1984" y="10276"/>
                  </a:cubicBezTo>
                  <a:cubicBezTo>
                    <a:pt x="1984" y="10276"/>
                    <a:pt x="2022" y="10292"/>
                    <a:pt x="2025" y="10293"/>
                  </a:cubicBezTo>
                  <a:cubicBezTo>
                    <a:pt x="2030" y="10351"/>
                    <a:pt x="2017" y="10414"/>
                    <a:pt x="2045" y="10467"/>
                  </a:cubicBezTo>
                  <a:cubicBezTo>
                    <a:pt x="1964" y="10561"/>
                    <a:pt x="1951" y="10674"/>
                    <a:pt x="1927" y="10801"/>
                  </a:cubicBezTo>
                  <a:cubicBezTo>
                    <a:pt x="1848" y="10835"/>
                    <a:pt x="1834" y="11184"/>
                    <a:pt x="1763" y="11286"/>
                  </a:cubicBezTo>
                  <a:cubicBezTo>
                    <a:pt x="1769" y="11302"/>
                    <a:pt x="2052" y="12076"/>
                    <a:pt x="1847" y="12076"/>
                  </a:cubicBezTo>
                  <a:cubicBezTo>
                    <a:pt x="1847" y="12076"/>
                    <a:pt x="1847" y="12076"/>
                    <a:pt x="1847" y="12076"/>
                  </a:cubicBezTo>
                  <a:lnTo>
                    <a:pt x="1837" y="12090"/>
                  </a:lnTo>
                  <a:cubicBezTo>
                    <a:pt x="1850" y="12113"/>
                    <a:pt x="1854" y="12139"/>
                    <a:pt x="1849" y="12168"/>
                  </a:cubicBezTo>
                  <a:lnTo>
                    <a:pt x="1968" y="12175"/>
                  </a:lnTo>
                  <a:cubicBezTo>
                    <a:pt x="2045" y="12306"/>
                    <a:pt x="2361" y="12799"/>
                    <a:pt x="2334" y="12928"/>
                  </a:cubicBezTo>
                  <a:cubicBezTo>
                    <a:pt x="2299" y="13089"/>
                    <a:pt x="2510" y="13140"/>
                    <a:pt x="2556" y="13229"/>
                  </a:cubicBezTo>
                  <a:cubicBezTo>
                    <a:pt x="2628" y="13365"/>
                    <a:pt x="2637" y="13466"/>
                    <a:pt x="2665" y="13606"/>
                  </a:cubicBezTo>
                  <a:cubicBezTo>
                    <a:pt x="2622" y="13995"/>
                    <a:pt x="2974" y="14177"/>
                    <a:pt x="3079" y="14465"/>
                  </a:cubicBezTo>
                  <a:cubicBezTo>
                    <a:pt x="3147" y="14644"/>
                    <a:pt x="3352" y="14818"/>
                    <a:pt x="3369" y="15010"/>
                  </a:cubicBezTo>
                  <a:cubicBezTo>
                    <a:pt x="3389" y="15237"/>
                    <a:pt x="3410" y="15717"/>
                    <a:pt x="3527" y="15914"/>
                  </a:cubicBezTo>
                  <a:cubicBezTo>
                    <a:pt x="3685" y="16178"/>
                    <a:pt x="3909" y="15819"/>
                    <a:pt x="4050" y="15819"/>
                  </a:cubicBezTo>
                  <a:cubicBezTo>
                    <a:pt x="4318" y="15819"/>
                    <a:pt x="4521" y="15540"/>
                    <a:pt x="4746" y="15429"/>
                  </a:cubicBezTo>
                  <a:cubicBezTo>
                    <a:pt x="4904" y="15350"/>
                    <a:pt x="5142" y="15358"/>
                    <a:pt x="5113" y="15092"/>
                  </a:cubicBezTo>
                  <a:cubicBezTo>
                    <a:pt x="5108" y="15051"/>
                    <a:pt x="5191" y="15049"/>
                    <a:pt x="5224" y="15056"/>
                  </a:cubicBezTo>
                  <a:cubicBezTo>
                    <a:pt x="5227" y="15026"/>
                    <a:pt x="5232" y="14996"/>
                    <a:pt x="5238" y="14967"/>
                  </a:cubicBezTo>
                  <a:cubicBezTo>
                    <a:pt x="5244" y="14974"/>
                    <a:pt x="5256" y="14987"/>
                    <a:pt x="5262" y="14995"/>
                  </a:cubicBezTo>
                  <a:cubicBezTo>
                    <a:pt x="5385" y="14964"/>
                    <a:pt x="5690" y="14881"/>
                    <a:pt x="5666" y="14697"/>
                  </a:cubicBezTo>
                  <a:cubicBezTo>
                    <a:pt x="5680" y="14778"/>
                    <a:pt x="5943" y="14440"/>
                    <a:pt x="5924" y="14454"/>
                  </a:cubicBezTo>
                  <a:cubicBezTo>
                    <a:pt x="5959" y="14436"/>
                    <a:pt x="6024" y="14445"/>
                    <a:pt x="6061" y="14446"/>
                  </a:cubicBezTo>
                  <a:lnTo>
                    <a:pt x="6064" y="14398"/>
                  </a:lnTo>
                  <a:lnTo>
                    <a:pt x="6088" y="14378"/>
                  </a:lnTo>
                  <a:cubicBezTo>
                    <a:pt x="6071" y="14281"/>
                    <a:pt x="6052" y="14106"/>
                    <a:pt x="6092" y="14014"/>
                  </a:cubicBezTo>
                  <a:cubicBezTo>
                    <a:pt x="6217" y="14121"/>
                    <a:pt x="6399" y="13516"/>
                    <a:pt x="6416" y="13402"/>
                  </a:cubicBezTo>
                  <a:cubicBezTo>
                    <a:pt x="6337" y="13408"/>
                    <a:pt x="6330" y="13381"/>
                    <a:pt x="6268" y="13333"/>
                  </a:cubicBezTo>
                  <a:cubicBezTo>
                    <a:pt x="6116" y="13110"/>
                    <a:pt x="6087" y="13191"/>
                    <a:pt x="5900" y="13054"/>
                  </a:cubicBezTo>
                  <a:cubicBezTo>
                    <a:pt x="5695" y="12901"/>
                    <a:pt x="5769" y="12651"/>
                    <a:pt x="5663" y="12468"/>
                  </a:cubicBezTo>
                  <a:cubicBezTo>
                    <a:pt x="5681" y="12448"/>
                    <a:pt x="5685" y="12420"/>
                    <a:pt x="5677" y="12383"/>
                  </a:cubicBezTo>
                  <a:cubicBezTo>
                    <a:pt x="5773" y="12362"/>
                    <a:pt x="5783" y="12641"/>
                    <a:pt x="5830" y="12702"/>
                  </a:cubicBezTo>
                  <a:cubicBezTo>
                    <a:pt x="5907" y="12800"/>
                    <a:pt x="6096" y="12798"/>
                    <a:pt x="6204" y="12813"/>
                  </a:cubicBezTo>
                  <a:cubicBezTo>
                    <a:pt x="6343" y="12843"/>
                    <a:pt x="6560" y="12984"/>
                    <a:pt x="6684" y="12921"/>
                  </a:cubicBezTo>
                  <a:cubicBezTo>
                    <a:pt x="6904" y="12809"/>
                    <a:pt x="7142" y="12917"/>
                    <a:pt x="7377" y="12831"/>
                  </a:cubicBezTo>
                  <a:cubicBezTo>
                    <a:pt x="7381" y="12857"/>
                    <a:pt x="7392" y="12874"/>
                    <a:pt x="7409" y="12884"/>
                  </a:cubicBezTo>
                  <a:cubicBezTo>
                    <a:pt x="7402" y="12977"/>
                    <a:pt x="7445" y="12999"/>
                    <a:pt x="7507" y="12996"/>
                  </a:cubicBezTo>
                  <a:cubicBezTo>
                    <a:pt x="7525" y="13107"/>
                    <a:pt x="7595" y="13302"/>
                    <a:pt x="7708" y="13243"/>
                  </a:cubicBezTo>
                  <a:cubicBezTo>
                    <a:pt x="7799" y="13358"/>
                    <a:pt x="7948" y="13516"/>
                    <a:pt x="8082" y="13456"/>
                  </a:cubicBezTo>
                  <a:cubicBezTo>
                    <a:pt x="8040" y="13536"/>
                    <a:pt x="7899" y="13395"/>
                    <a:pt x="7863" y="13512"/>
                  </a:cubicBezTo>
                  <a:cubicBezTo>
                    <a:pt x="7838" y="13591"/>
                    <a:pt x="7985" y="13734"/>
                    <a:pt x="8024" y="13785"/>
                  </a:cubicBezTo>
                  <a:cubicBezTo>
                    <a:pt x="8174" y="13978"/>
                    <a:pt x="8328" y="14099"/>
                    <a:pt x="8506" y="13859"/>
                  </a:cubicBezTo>
                  <a:cubicBezTo>
                    <a:pt x="8506" y="13859"/>
                    <a:pt x="8511" y="13822"/>
                    <a:pt x="8511" y="13821"/>
                  </a:cubicBezTo>
                  <a:cubicBezTo>
                    <a:pt x="8597" y="14372"/>
                    <a:pt x="8658" y="15060"/>
                    <a:pt x="8944" y="15536"/>
                  </a:cubicBezTo>
                  <a:cubicBezTo>
                    <a:pt x="9051" y="15713"/>
                    <a:pt x="9457" y="17441"/>
                    <a:pt x="9713" y="17105"/>
                  </a:cubicBezTo>
                  <a:cubicBezTo>
                    <a:pt x="9784" y="17012"/>
                    <a:pt x="9781" y="16935"/>
                    <a:pt x="9870" y="16876"/>
                  </a:cubicBezTo>
                  <a:cubicBezTo>
                    <a:pt x="9961" y="16816"/>
                    <a:pt x="9845" y="16697"/>
                    <a:pt x="9968" y="16619"/>
                  </a:cubicBezTo>
                  <a:cubicBezTo>
                    <a:pt x="9997" y="16525"/>
                    <a:pt x="10045" y="16545"/>
                    <a:pt x="10043" y="16402"/>
                  </a:cubicBezTo>
                  <a:cubicBezTo>
                    <a:pt x="10042" y="16315"/>
                    <a:pt x="9996" y="16229"/>
                    <a:pt x="10027" y="16148"/>
                  </a:cubicBezTo>
                  <a:cubicBezTo>
                    <a:pt x="10149" y="15836"/>
                    <a:pt x="9994" y="15606"/>
                    <a:pt x="10014" y="15300"/>
                  </a:cubicBezTo>
                  <a:cubicBezTo>
                    <a:pt x="10017" y="15254"/>
                    <a:pt x="10218" y="15132"/>
                    <a:pt x="10207" y="15132"/>
                  </a:cubicBezTo>
                  <a:cubicBezTo>
                    <a:pt x="10321" y="15132"/>
                    <a:pt x="10494" y="14748"/>
                    <a:pt x="10602" y="14634"/>
                  </a:cubicBezTo>
                  <a:cubicBezTo>
                    <a:pt x="10691" y="14538"/>
                    <a:pt x="10737" y="14284"/>
                    <a:pt x="10862" y="14259"/>
                  </a:cubicBezTo>
                  <a:cubicBezTo>
                    <a:pt x="10992" y="14233"/>
                    <a:pt x="11028" y="14088"/>
                    <a:pt x="11120" y="13995"/>
                  </a:cubicBezTo>
                  <a:cubicBezTo>
                    <a:pt x="10889" y="13710"/>
                    <a:pt x="11322" y="13817"/>
                    <a:pt x="11401" y="13792"/>
                  </a:cubicBezTo>
                  <a:lnTo>
                    <a:pt x="11405" y="13809"/>
                  </a:lnTo>
                  <a:cubicBezTo>
                    <a:pt x="11513" y="13796"/>
                    <a:pt x="11840" y="13734"/>
                    <a:pt x="11758" y="13509"/>
                  </a:cubicBezTo>
                  <a:cubicBezTo>
                    <a:pt x="11915" y="13567"/>
                    <a:pt x="11804" y="13766"/>
                    <a:pt x="11804" y="13858"/>
                  </a:cubicBezTo>
                  <a:cubicBezTo>
                    <a:pt x="11855" y="13932"/>
                    <a:pt x="11916" y="14007"/>
                    <a:pt x="11963" y="14088"/>
                  </a:cubicBezTo>
                  <a:cubicBezTo>
                    <a:pt x="12025" y="14193"/>
                    <a:pt x="12122" y="14206"/>
                    <a:pt x="12170" y="14271"/>
                  </a:cubicBezTo>
                  <a:cubicBezTo>
                    <a:pt x="12116" y="14362"/>
                    <a:pt x="12121" y="14561"/>
                    <a:pt x="12259" y="14543"/>
                  </a:cubicBezTo>
                  <a:lnTo>
                    <a:pt x="12265" y="14517"/>
                  </a:lnTo>
                  <a:cubicBezTo>
                    <a:pt x="12405" y="14547"/>
                    <a:pt x="12309" y="15318"/>
                    <a:pt x="12423" y="15210"/>
                  </a:cubicBezTo>
                  <a:cubicBezTo>
                    <a:pt x="12494" y="15441"/>
                    <a:pt x="12802" y="15118"/>
                    <a:pt x="12844" y="14997"/>
                  </a:cubicBezTo>
                  <a:cubicBezTo>
                    <a:pt x="12856" y="15037"/>
                    <a:pt x="12878" y="15060"/>
                    <a:pt x="12911" y="15067"/>
                  </a:cubicBezTo>
                  <a:cubicBezTo>
                    <a:pt x="12902" y="15223"/>
                    <a:pt x="13012" y="15781"/>
                    <a:pt x="13143" y="15859"/>
                  </a:cubicBezTo>
                  <a:lnTo>
                    <a:pt x="13144" y="15854"/>
                  </a:lnTo>
                  <a:cubicBezTo>
                    <a:pt x="13197" y="16052"/>
                    <a:pt x="13142" y="16636"/>
                    <a:pt x="13250" y="16730"/>
                  </a:cubicBezTo>
                  <a:cubicBezTo>
                    <a:pt x="13233" y="16829"/>
                    <a:pt x="13157" y="17177"/>
                    <a:pt x="13261" y="17253"/>
                  </a:cubicBezTo>
                  <a:cubicBezTo>
                    <a:pt x="13268" y="17259"/>
                    <a:pt x="13275" y="17264"/>
                    <a:pt x="13282" y="17267"/>
                  </a:cubicBezTo>
                  <a:cubicBezTo>
                    <a:pt x="13318" y="17267"/>
                    <a:pt x="13328" y="17221"/>
                    <a:pt x="13335" y="17183"/>
                  </a:cubicBezTo>
                  <a:cubicBezTo>
                    <a:pt x="13489" y="17447"/>
                    <a:pt x="13664" y="17696"/>
                    <a:pt x="13664" y="18046"/>
                  </a:cubicBezTo>
                  <a:cubicBezTo>
                    <a:pt x="13665" y="18236"/>
                    <a:pt x="13986" y="18792"/>
                    <a:pt x="14143" y="18792"/>
                  </a:cubicBezTo>
                  <a:lnTo>
                    <a:pt x="14108" y="18792"/>
                  </a:lnTo>
                  <a:lnTo>
                    <a:pt x="14340" y="18993"/>
                  </a:lnTo>
                  <a:cubicBezTo>
                    <a:pt x="14381" y="18801"/>
                    <a:pt x="14438" y="18554"/>
                    <a:pt x="14266" y="18407"/>
                  </a:cubicBezTo>
                  <a:cubicBezTo>
                    <a:pt x="14222" y="18370"/>
                    <a:pt x="14205" y="18151"/>
                    <a:pt x="14226" y="18088"/>
                  </a:cubicBezTo>
                  <a:cubicBezTo>
                    <a:pt x="14290" y="17896"/>
                    <a:pt x="14071" y="17539"/>
                    <a:pt x="13928" y="17499"/>
                  </a:cubicBezTo>
                  <a:cubicBezTo>
                    <a:pt x="13881" y="17415"/>
                    <a:pt x="13661" y="17373"/>
                    <a:pt x="13645" y="17259"/>
                  </a:cubicBezTo>
                  <a:cubicBezTo>
                    <a:pt x="13745" y="17168"/>
                    <a:pt x="13574" y="16889"/>
                    <a:pt x="13559" y="16792"/>
                  </a:cubicBezTo>
                  <a:cubicBezTo>
                    <a:pt x="13529" y="16788"/>
                    <a:pt x="13501" y="16791"/>
                    <a:pt x="13472" y="16803"/>
                  </a:cubicBezTo>
                  <a:cubicBezTo>
                    <a:pt x="13429" y="16495"/>
                    <a:pt x="13632" y="16145"/>
                    <a:pt x="13549" y="15846"/>
                  </a:cubicBezTo>
                  <a:cubicBezTo>
                    <a:pt x="13573" y="15845"/>
                    <a:pt x="13595" y="15843"/>
                    <a:pt x="13619" y="15840"/>
                  </a:cubicBezTo>
                  <a:cubicBezTo>
                    <a:pt x="13609" y="16099"/>
                    <a:pt x="13684" y="15951"/>
                    <a:pt x="13779" y="16047"/>
                  </a:cubicBezTo>
                  <a:cubicBezTo>
                    <a:pt x="13864" y="16023"/>
                    <a:pt x="13870" y="16267"/>
                    <a:pt x="13976" y="16189"/>
                  </a:cubicBezTo>
                  <a:cubicBezTo>
                    <a:pt x="14020" y="16272"/>
                    <a:pt x="14042" y="16563"/>
                    <a:pt x="14148" y="16421"/>
                  </a:cubicBezTo>
                  <a:cubicBezTo>
                    <a:pt x="14160" y="16430"/>
                    <a:pt x="14169" y="16479"/>
                    <a:pt x="14172" y="16497"/>
                  </a:cubicBezTo>
                  <a:cubicBezTo>
                    <a:pt x="14248" y="16535"/>
                    <a:pt x="14324" y="16665"/>
                    <a:pt x="14393" y="16675"/>
                  </a:cubicBezTo>
                  <a:cubicBezTo>
                    <a:pt x="14349" y="16802"/>
                    <a:pt x="14378" y="16936"/>
                    <a:pt x="14328" y="17065"/>
                  </a:cubicBezTo>
                  <a:cubicBezTo>
                    <a:pt x="14423" y="17103"/>
                    <a:pt x="14649" y="16942"/>
                    <a:pt x="14681" y="16817"/>
                  </a:cubicBezTo>
                  <a:cubicBezTo>
                    <a:pt x="14747" y="16823"/>
                    <a:pt x="14771" y="16679"/>
                    <a:pt x="14777" y="16616"/>
                  </a:cubicBezTo>
                  <a:lnTo>
                    <a:pt x="14795" y="16636"/>
                  </a:lnTo>
                  <a:cubicBezTo>
                    <a:pt x="14920" y="16540"/>
                    <a:pt x="15138" y="16456"/>
                    <a:pt x="15162" y="16247"/>
                  </a:cubicBezTo>
                  <a:cubicBezTo>
                    <a:pt x="15186" y="16037"/>
                    <a:pt x="15149" y="15872"/>
                    <a:pt x="15136" y="15668"/>
                  </a:cubicBezTo>
                  <a:cubicBezTo>
                    <a:pt x="15108" y="15228"/>
                    <a:pt x="14762" y="15014"/>
                    <a:pt x="14564" y="14711"/>
                  </a:cubicBezTo>
                  <a:cubicBezTo>
                    <a:pt x="14528" y="14587"/>
                    <a:pt x="14270" y="14343"/>
                    <a:pt x="14428" y="14189"/>
                  </a:cubicBezTo>
                  <a:cubicBezTo>
                    <a:pt x="14501" y="14117"/>
                    <a:pt x="14517" y="14012"/>
                    <a:pt x="14591" y="13938"/>
                  </a:cubicBezTo>
                  <a:cubicBezTo>
                    <a:pt x="14638" y="13892"/>
                    <a:pt x="14715" y="13816"/>
                    <a:pt x="14743" y="13760"/>
                  </a:cubicBezTo>
                  <a:cubicBezTo>
                    <a:pt x="14780" y="13785"/>
                    <a:pt x="14880" y="13924"/>
                    <a:pt x="14917" y="13797"/>
                  </a:cubicBezTo>
                  <a:cubicBezTo>
                    <a:pt x="14919" y="13798"/>
                    <a:pt x="14921" y="13800"/>
                    <a:pt x="14924" y="13802"/>
                  </a:cubicBezTo>
                  <a:cubicBezTo>
                    <a:pt x="14874" y="13903"/>
                    <a:pt x="14944" y="14050"/>
                    <a:pt x="15003" y="14121"/>
                  </a:cubicBezTo>
                  <a:cubicBezTo>
                    <a:pt x="14696" y="14139"/>
                    <a:pt x="14934" y="14721"/>
                    <a:pt x="15063" y="14532"/>
                  </a:cubicBezTo>
                  <a:cubicBezTo>
                    <a:pt x="15168" y="14522"/>
                    <a:pt x="15172" y="14273"/>
                    <a:pt x="15207" y="14188"/>
                  </a:cubicBezTo>
                  <a:cubicBezTo>
                    <a:pt x="15207" y="14093"/>
                    <a:pt x="15157" y="14104"/>
                    <a:pt x="15102" y="14115"/>
                  </a:cubicBezTo>
                  <a:cubicBezTo>
                    <a:pt x="15199" y="14030"/>
                    <a:pt x="15118" y="14016"/>
                    <a:pt x="15104" y="13913"/>
                  </a:cubicBezTo>
                  <a:cubicBezTo>
                    <a:pt x="15092" y="13820"/>
                    <a:pt x="15241" y="13850"/>
                    <a:pt x="15282" y="13822"/>
                  </a:cubicBezTo>
                  <a:cubicBezTo>
                    <a:pt x="15359" y="13767"/>
                    <a:pt x="15439" y="13745"/>
                    <a:pt x="15523" y="13688"/>
                  </a:cubicBezTo>
                  <a:cubicBezTo>
                    <a:pt x="15526" y="13681"/>
                    <a:pt x="15528" y="13675"/>
                    <a:pt x="15529" y="13668"/>
                  </a:cubicBezTo>
                  <a:cubicBezTo>
                    <a:pt x="15564" y="13634"/>
                    <a:pt x="15623" y="13651"/>
                    <a:pt x="15631" y="13574"/>
                  </a:cubicBezTo>
                  <a:cubicBezTo>
                    <a:pt x="15690" y="13627"/>
                    <a:pt x="16074" y="13471"/>
                    <a:pt x="16095" y="13390"/>
                  </a:cubicBezTo>
                  <a:cubicBezTo>
                    <a:pt x="16114" y="13308"/>
                    <a:pt x="16263" y="13203"/>
                    <a:pt x="16314" y="13153"/>
                  </a:cubicBezTo>
                  <a:cubicBezTo>
                    <a:pt x="16369" y="13097"/>
                    <a:pt x="16451" y="12820"/>
                    <a:pt x="16493" y="12794"/>
                  </a:cubicBezTo>
                  <a:lnTo>
                    <a:pt x="16510" y="12781"/>
                  </a:lnTo>
                  <a:cubicBezTo>
                    <a:pt x="16523" y="12573"/>
                    <a:pt x="16584" y="12331"/>
                    <a:pt x="16643" y="12135"/>
                  </a:cubicBezTo>
                  <a:cubicBezTo>
                    <a:pt x="16777" y="12226"/>
                    <a:pt x="16741" y="11976"/>
                    <a:pt x="16718" y="11897"/>
                  </a:cubicBezTo>
                  <a:lnTo>
                    <a:pt x="16759" y="11906"/>
                  </a:lnTo>
                  <a:cubicBezTo>
                    <a:pt x="16726" y="11747"/>
                    <a:pt x="16728" y="11491"/>
                    <a:pt x="16531" y="11506"/>
                  </a:cubicBezTo>
                  <a:cubicBezTo>
                    <a:pt x="16589" y="11423"/>
                    <a:pt x="16734" y="11436"/>
                    <a:pt x="16572" y="11272"/>
                  </a:cubicBezTo>
                  <a:lnTo>
                    <a:pt x="16584" y="11278"/>
                  </a:lnTo>
                  <a:cubicBezTo>
                    <a:pt x="16598" y="11049"/>
                    <a:pt x="16383" y="11061"/>
                    <a:pt x="16346" y="10916"/>
                  </a:cubicBezTo>
                  <a:cubicBezTo>
                    <a:pt x="16216" y="10747"/>
                    <a:pt x="16131" y="10449"/>
                    <a:pt x="15922" y="10393"/>
                  </a:cubicBezTo>
                  <a:cubicBezTo>
                    <a:pt x="15951" y="10281"/>
                    <a:pt x="15996" y="10050"/>
                    <a:pt x="16094" y="10009"/>
                  </a:cubicBezTo>
                  <a:cubicBezTo>
                    <a:pt x="16162" y="9981"/>
                    <a:pt x="16172" y="9976"/>
                    <a:pt x="16241" y="9976"/>
                  </a:cubicBezTo>
                  <a:cubicBezTo>
                    <a:pt x="16389" y="9976"/>
                    <a:pt x="16257" y="9717"/>
                    <a:pt x="16138" y="9717"/>
                  </a:cubicBezTo>
                  <a:cubicBezTo>
                    <a:pt x="16041" y="9717"/>
                    <a:pt x="15947" y="9596"/>
                    <a:pt x="15855" y="9645"/>
                  </a:cubicBezTo>
                  <a:cubicBezTo>
                    <a:pt x="15815" y="9666"/>
                    <a:pt x="15657" y="9959"/>
                    <a:pt x="15665" y="9700"/>
                  </a:cubicBezTo>
                  <a:cubicBezTo>
                    <a:pt x="15671" y="9442"/>
                    <a:pt x="15348" y="9696"/>
                    <a:pt x="15343" y="9394"/>
                  </a:cubicBezTo>
                  <a:cubicBezTo>
                    <a:pt x="15385" y="9432"/>
                    <a:pt x="15449" y="9421"/>
                    <a:pt x="15498" y="9408"/>
                  </a:cubicBezTo>
                  <a:cubicBezTo>
                    <a:pt x="15515" y="9403"/>
                    <a:pt x="15696" y="9022"/>
                    <a:pt x="15716" y="8978"/>
                  </a:cubicBezTo>
                  <a:cubicBezTo>
                    <a:pt x="15802" y="8780"/>
                    <a:pt x="15869" y="9340"/>
                    <a:pt x="15873" y="9343"/>
                  </a:cubicBezTo>
                  <a:cubicBezTo>
                    <a:pt x="15724" y="9412"/>
                    <a:pt x="15962" y="9649"/>
                    <a:pt x="16042" y="9398"/>
                  </a:cubicBezTo>
                  <a:cubicBezTo>
                    <a:pt x="16080" y="9281"/>
                    <a:pt x="16134" y="9226"/>
                    <a:pt x="16255" y="9232"/>
                  </a:cubicBezTo>
                  <a:cubicBezTo>
                    <a:pt x="16563" y="9232"/>
                    <a:pt x="16381" y="9707"/>
                    <a:pt x="16600" y="9725"/>
                  </a:cubicBezTo>
                  <a:cubicBezTo>
                    <a:pt x="16602" y="9756"/>
                    <a:pt x="16619" y="9789"/>
                    <a:pt x="16637" y="9811"/>
                  </a:cubicBezTo>
                  <a:cubicBezTo>
                    <a:pt x="16663" y="9798"/>
                    <a:pt x="16698" y="9771"/>
                    <a:pt x="16709" y="9740"/>
                  </a:cubicBezTo>
                  <a:cubicBezTo>
                    <a:pt x="16725" y="9749"/>
                    <a:pt x="16741" y="9758"/>
                    <a:pt x="16757" y="9767"/>
                  </a:cubicBezTo>
                  <a:cubicBezTo>
                    <a:pt x="16769" y="9767"/>
                    <a:pt x="16778" y="9762"/>
                    <a:pt x="16785" y="9756"/>
                  </a:cubicBezTo>
                  <a:cubicBezTo>
                    <a:pt x="16797" y="9780"/>
                    <a:pt x="16820" y="9802"/>
                    <a:pt x="16840" y="9817"/>
                  </a:cubicBezTo>
                  <a:cubicBezTo>
                    <a:pt x="16852" y="9804"/>
                    <a:pt x="16864" y="9788"/>
                    <a:pt x="16873" y="9771"/>
                  </a:cubicBezTo>
                  <a:cubicBezTo>
                    <a:pt x="16891" y="9805"/>
                    <a:pt x="16902" y="9828"/>
                    <a:pt x="16908" y="9843"/>
                  </a:cubicBezTo>
                  <a:cubicBezTo>
                    <a:pt x="16847" y="9895"/>
                    <a:pt x="17004" y="10307"/>
                    <a:pt x="17021" y="10410"/>
                  </a:cubicBezTo>
                  <a:cubicBezTo>
                    <a:pt x="17070" y="10691"/>
                    <a:pt x="17304" y="10518"/>
                    <a:pt x="17449" y="10518"/>
                  </a:cubicBezTo>
                  <a:cubicBezTo>
                    <a:pt x="17808" y="10215"/>
                    <a:pt x="17261" y="9613"/>
                    <a:pt x="17080" y="9402"/>
                  </a:cubicBezTo>
                  <a:lnTo>
                    <a:pt x="17048" y="9438"/>
                  </a:lnTo>
                  <a:cubicBezTo>
                    <a:pt x="16837" y="9231"/>
                    <a:pt x="16887" y="9348"/>
                    <a:pt x="17005" y="9091"/>
                  </a:cubicBezTo>
                  <a:cubicBezTo>
                    <a:pt x="17099" y="8895"/>
                    <a:pt x="16986" y="8839"/>
                    <a:pt x="17044" y="8633"/>
                  </a:cubicBezTo>
                  <a:cubicBezTo>
                    <a:pt x="17065" y="8626"/>
                    <a:pt x="17115" y="8634"/>
                    <a:pt x="17137" y="8636"/>
                  </a:cubicBezTo>
                  <a:cubicBezTo>
                    <a:pt x="17110" y="8586"/>
                    <a:pt x="17077" y="8532"/>
                    <a:pt x="17040" y="8493"/>
                  </a:cubicBezTo>
                  <a:cubicBezTo>
                    <a:pt x="17041" y="8492"/>
                    <a:pt x="17041" y="8490"/>
                    <a:pt x="17042" y="8488"/>
                  </a:cubicBezTo>
                  <a:cubicBezTo>
                    <a:pt x="17064" y="8487"/>
                    <a:pt x="17086" y="8479"/>
                    <a:pt x="17106" y="8468"/>
                  </a:cubicBezTo>
                  <a:cubicBezTo>
                    <a:pt x="17136" y="8432"/>
                    <a:pt x="17150" y="8393"/>
                    <a:pt x="17159" y="8342"/>
                  </a:cubicBezTo>
                  <a:cubicBezTo>
                    <a:pt x="17315" y="8418"/>
                    <a:pt x="17705" y="8619"/>
                    <a:pt x="17671" y="8117"/>
                  </a:cubicBezTo>
                  <a:cubicBezTo>
                    <a:pt x="17658" y="7925"/>
                    <a:pt x="17808" y="7735"/>
                    <a:pt x="17792" y="7535"/>
                  </a:cubicBezTo>
                  <a:cubicBezTo>
                    <a:pt x="17781" y="7389"/>
                    <a:pt x="17861" y="7091"/>
                    <a:pt x="17823" y="6968"/>
                  </a:cubicBezTo>
                  <a:cubicBezTo>
                    <a:pt x="17754" y="6743"/>
                    <a:pt x="17595" y="6575"/>
                    <a:pt x="17533" y="6355"/>
                  </a:cubicBezTo>
                  <a:cubicBezTo>
                    <a:pt x="17482" y="6176"/>
                    <a:pt x="17477" y="6076"/>
                    <a:pt x="17371" y="5930"/>
                  </a:cubicBezTo>
                  <a:cubicBezTo>
                    <a:pt x="17206" y="5696"/>
                    <a:pt x="16964" y="5566"/>
                    <a:pt x="16701" y="5550"/>
                  </a:cubicBezTo>
                  <a:lnTo>
                    <a:pt x="16702" y="5599"/>
                  </a:lnTo>
                  <a:lnTo>
                    <a:pt x="16682" y="5620"/>
                  </a:lnTo>
                  <a:cubicBezTo>
                    <a:pt x="16715" y="5661"/>
                    <a:pt x="16696" y="5689"/>
                    <a:pt x="16705" y="5735"/>
                  </a:cubicBezTo>
                  <a:cubicBezTo>
                    <a:pt x="16705" y="5735"/>
                    <a:pt x="16701" y="5738"/>
                    <a:pt x="16686" y="5738"/>
                  </a:cubicBezTo>
                  <a:cubicBezTo>
                    <a:pt x="16699" y="5604"/>
                    <a:pt x="16597" y="5649"/>
                    <a:pt x="16543" y="5672"/>
                  </a:cubicBezTo>
                  <a:cubicBezTo>
                    <a:pt x="16464" y="5655"/>
                    <a:pt x="16474" y="5478"/>
                    <a:pt x="16362" y="5478"/>
                  </a:cubicBezTo>
                  <a:cubicBezTo>
                    <a:pt x="16292" y="5478"/>
                    <a:pt x="16248" y="5504"/>
                    <a:pt x="16175" y="5453"/>
                  </a:cubicBezTo>
                  <a:cubicBezTo>
                    <a:pt x="16188" y="5307"/>
                    <a:pt x="16331" y="5234"/>
                    <a:pt x="16320" y="5059"/>
                  </a:cubicBezTo>
                  <a:cubicBezTo>
                    <a:pt x="16316" y="4984"/>
                    <a:pt x="16399" y="4871"/>
                    <a:pt x="16438" y="4830"/>
                  </a:cubicBezTo>
                  <a:cubicBezTo>
                    <a:pt x="16438" y="4780"/>
                    <a:pt x="16419" y="4738"/>
                    <a:pt x="16403" y="4694"/>
                  </a:cubicBezTo>
                  <a:cubicBezTo>
                    <a:pt x="16485" y="4410"/>
                    <a:pt x="16622" y="4513"/>
                    <a:pt x="16822" y="4502"/>
                  </a:cubicBezTo>
                  <a:cubicBezTo>
                    <a:pt x="17017" y="4491"/>
                    <a:pt x="17229" y="4512"/>
                    <a:pt x="17432" y="4486"/>
                  </a:cubicBezTo>
                  <a:cubicBezTo>
                    <a:pt x="17432" y="4486"/>
                    <a:pt x="17380" y="4399"/>
                    <a:pt x="17380" y="4399"/>
                  </a:cubicBezTo>
                  <a:cubicBezTo>
                    <a:pt x="17472" y="4395"/>
                    <a:pt x="17591" y="4417"/>
                    <a:pt x="17675" y="4457"/>
                  </a:cubicBezTo>
                  <a:lnTo>
                    <a:pt x="17587" y="4479"/>
                  </a:lnTo>
                  <a:cubicBezTo>
                    <a:pt x="17820" y="4694"/>
                    <a:pt x="18012" y="4482"/>
                    <a:pt x="18255" y="4567"/>
                  </a:cubicBezTo>
                  <a:lnTo>
                    <a:pt x="18310" y="4498"/>
                  </a:lnTo>
                  <a:cubicBezTo>
                    <a:pt x="18234" y="4374"/>
                    <a:pt x="18125" y="4427"/>
                    <a:pt x="18045" y="4339"/>
                  </a:cubicBezTo>
                  <a:cubicBezTo>
                    <a:pt x="18017" y="4297"/>
                    <a:pt x="18066" y="4003"/>
                    <a:pt x="18073" y="3947"/>
                  </a:cubicBezTo>
                  <a:cubicBezTo>
                    <a:pt x="18187" y="3913"/>
                    <a:pt x="18309" y="3913"/>
                    <a:pt x="18421" y="3949"/>
                  </a:cubicBezTo>
                  <a:cubicBezTo>
                    <a:pt x="18458" y="3949"/>
                    <a:pt x="18515" y="4111"/>
                    <a:pt x="18527" y="4157"/>
                  </a:cubicBezTo>
                  <a:cubicBezTo>
                    <a:pt x="18550" y="4152"/>
                    <a:pt x="18576" y="4143"/>
                    <a:pt x="18595" y="4129"/>
                  </a:cubicBezTo>
                  <a:cubicBezTo>
                    <a:pt x="18617" y="4170"/>
                    <a:pt x="18639" y="4210"/>
                    <a:pt x="18664" y="4248"/>
                  </a:cubicBezTo>
                  <a:cubicBezTo>
                    <a:pt x="18693" y="4222"/>
                    <a:pt x="18724" y="4201"/>
                    <a:pt x="18757" y="4186"/>
                  </a:cubicBezTo>
                  <a:cubicBezTo>
                    <a:pt x="18758" y="4038"/>
                    <a:pt x="18825" y="3956"/>
                    <a:pt x="18932" y="4040"/>
                  </a:cubicBezTo>
                  <a:cubicBezTo>
                    <a:pt x="18932" y="4003"/>
                    <a:pt x="18933" y="3962"/>
                    <a:pt x="18927" y="3925"/>
                  </a:cubicBezTo>
                  <a:cubicBezTo>
                    <a:pt x="18949" y="3962"/>
                    <a:pt x="18974" y="4040"/>
                    <a:pt x="19016" y="4044"/>
                  </a:cubicBezTo>
                  <a:cubicBezTo>
                    <a:pt x="19020" y="4065"/>
                    <a:pt x="19027" y="4085"/>
                    <a:pt x="19036" y="4104"/>
                  </a:cubicBezTo>
                  <a:cubicBezTo>
                    <a:pt x="18991" y="4134"/>
                    <a:pt x="18948" y="4163"/>
                    <a:pt x="18913" y="4209"/>
                  </a:cubicBezTo>
                  <a:lnTo>
                    <a:pt x="18933" y="4227"/>
                  </a:lnTo>
                  <a:lnTo>
                    <a:pt x="18922" y="4242"/>
                  </a:lnTo>
                  <a:cubicBezTo>
                    <a:pt x="18933" y="4251"/>
                    <a:pt x="18941" y="4262"/>
                    <a:pt x="18947" y="4276"/>
                  </a:cubicBezTo>
                  <a:cubicBezTo>
                    <a:pt x="18922" y="4461"/>
                    <a:pt x="18945" y="4782"/>
                    <a:pt x="18746" y="4754"/>
                  </a:cubicBezTo>
                  <a:cubicBezTo>
                    <a:pt x="18747" y="4788"/>
                    <a:pt x="18744" y="4821"/>
                    <a:pt x="18739" y="4854"/>
                  </a:cubicBezTo>
                  <a:cubicBezTo>
                    <a:pt x="18836" y="5008"/>
                    <a:pt x="18864" y="5224"/>
                    <a:pt x="18983" y="5396"/>
                  </a:cubicBezTo>
                  <a:cubicBezTo>
                    <a:pt x="19126" y="5602"/>
                    <a:pt x="19308" y="5753"/>
                    <a:pt x="19457" y="5949"/>
                  </a:cubicBezTo>
                  <a:cubicBezTo>
                    <a:pt x="19532" y="6048"/>
                    <a:pt x="19836" y="6469"/>
                    <a:pt x="19960" y="6469"/>
                  </a:cubicBezTo>
                  <a:cubicBezTo>
                    <a:pt x="20212" y="6469"/>
                    <a:pt x="19956" y="6018"/>
                    <a:pt x="19950" y="5979"/>
                  </a:cubicBezTo>
                  <a:cubicBezTo>
                    <a:pt x="19977" y="5936"/>
                    <a:pt x="20168" y="5982"/>
                    <a:pt x="20211" y="5985"/>
                  </a:cubicBezTo>
                  <a:cubicBezTo>
                    <a:pt x="20174" y="5942"/>
                    <a:pt x="19926" y="5707"/>
                    <a:pt x="19968" y="5649"/>
                  </a:cubicBezTo>
                  <a:cubicBezTo>
                    <a:pt x="19982" y="5630"/>
                    <a:pt x="20101" y="5654"/>
                    <a:pt x="20126" y="5664"/>
                  </a:cubicBezTo>
                  <a:cubicBezTo>
                    <a:pt x="20192" y="5412"/>
                    <a:pt x="19863" y="5420"/>
                    <a:pt x="19903" y="5247"/>
                  </a:cubicBezTo>
                  <a:cubicBezTo>
                    <a:pt x="19934" y="5260"/>
                    <a:pt x="19968" y="5294"/>
                    <a:pt x="19997" y="5315"/>
                  </a:cubicBezTo>
                  <a:cubicBezTo>
                    <a:pt x="20147" y="5117"/>
                    <a:pt x="19645" y="4785"/>
                    <a:pt x="19523" y="4756"/>
                  </a:cubicBezTo>
                  <a:cubicBezTo>
                    <a:pt x="19467" y="4748"/>
                    <a:pt x="19432" y="4643"/>
                    <a:pt x="19443" y="4586"/>
                  </a:cubicBezTo>
                  <a:cubicBezTo>
                    <a:pt x="19470" y="4445"/>
                    <a:pt x="19324" y="4420"/>
                    <a:pt x="19334" y="4366"/>
                  </a:cubicBezTo>
                  <a:cubicBezTo>
                    <a:pt x="19351" y="4272"/>
                    <a:pt x="19470" y="4429"/>
                    <a:pt x="19504" y="4429"/>
                  </a:cubicBezTo>
                  <a:cubicBezTo>
                    <a:pt x="19583" y="4429"/>
                    <a:pt x="19522" y="4292"/>
                    <a:pt x="19560" y="4279"/>
                  </a:cubicBezTo>
                  <a:cubicBezTo>
                    <a:pt x="19779" y="4468"/>
                    <a:pt x="19644" y="4227"/>
                    <a:pt x="19830" y="4227"/>
                  </a:cubicBezTo>
                  <a:cubicBezTo>
                    <a:pt x="19974" y="4180"/>
                    <a:pt x="20153" y="4358"/>
                    <a:pt x="20275" y="4424"/>
                  </a:cubicBezTo>
                  <a:cubicBezTo>
                    <a:pt x="20286" y="4362"/>
                    <a:pt x="20280" y="4286"/>
                    <a:pt x="20244" y="4238"/>
                  </a:cubicBezTo>
                  <a:cubicBezTo>
                    <a:pt x="20487" y="4009"/>
                    <a:pt x="20524" y="3674"/>
                    <a:pt x="20914" y="3862"/>
                  </a:cubicBezTo>
                  <a:cubicBezTo>
                    <a:pt x="20928" y="3840"/>
                    <a:pt x="20946" y="3835"/>
                    <a:pt x="20968" y="3843"/>
                  </a:cubicBezTo>
                  <a:cubicBezTo>
                    <a:pt x="20980" y="3602"/>
                    <a:pt x="20494" y="3359"/>
                    <a:pt x="20326" y="3322"/>
                  </a:cubicBezTo>
                  <a:cubicBezTo>
                    <a:pt x="20400" y="3299"/>
                    <a:pt x="20509" y="3221"/>
                    <a:pt x="20442" y="3106"/>
                  </a:cubicBezTo>
                  <a:cubicBezTo>
                    <a:pt x="20615" y="3209"/>
                    <a:pt x="20796" y="3130"/>
                    <a:pt x="20975" y="3259"/>
                  </a:cubicBezTo>
                  <a:cubicBezTo>
                    <a:pt x="21042" y="3307"/>
                    <a:pt x="21600" y="3507"/>
                    <a:pt x="21591" y="3334"/>
                  </a:cubicBezTo>
                  <a:cubicBezTo>
                    <a:pt x="21518" y="3261"/>
                    <a:pt x="21537" y="3195"/>
                    <a:pt x="21482" y="3136"/>
                  </a:cubicBezTo>
                  <a:close/>
                  <a:moveTo>
                    <a:pt x="16994" y="18909"/>
                  </a:moveTo>
                  <a:cubicBezTo>
                    <a:pt x="16992" y="18916"/>
                    <a:pt x="16986" y="18936"/>
                    <a:pt x="16994" y="18908"/>
                  </a:cubicBezTo>
                  <a:cubicBezTo>
                    <a:pt x="16995" y="18905"/>
                    <a:pt x="16995" y="18906"/>
                    <a:pt x="16994" y="18908"/>
                  </a:cubicBezTo>
                  <a:cubicBezTo>
                    <a:pt x="17025" y="18802"/>
                    <a:pt x="16849" y="18703"/>
                    <a:pt x="16797" y="18645"/>
                  </a:cubicBezTo>
                  <a:cubicBezTo>
                    <a:pt x="16910" y="18509"/>
                    <a:pt x="16724" y="18432"/>
                    <a:pt x="16738" y="18304"/>
                  </a:cubicBezTo>
                  <a:lnTo>
                    <a:pt x="16754" y="18340"/>
                  </a:lnTo>
                  <a:lnTo>
                    <a:pt x="16768" y="18257"/>
                  </a:lnTo>
                  <a:lnTo>
                    <a:pt x="16776" y="18259"/>
                  </a:lnTo>
                  <a:cubicBezTo>
                    <a:pt x="16763" y="18110"/>
                    <a:pt x="16888" y="18117"/>
                    <a:pt x="16947" y="18016"/>
                  </a:cubicBezTo>
                  <a:cubicBezTo>
                    <a:pt x="16932" y="18006"/>
                    <a:pt x="16894" y="17954"/>
                    <a:pt x="16878" y="17954"/>
                  </a:cubicBezTo>
                  <a:cubicBezTo>
                    <a:pt x="17187" y="17954"/>
                    <a:pt x="16910" y="17614"/>
                    <a:pt x="16748" y="17594"/>
                  </a:cubicBezTo>
                  <a:cubicBezTo>
                    <a:pt x="16760" y="17529"/>
                    <a:pt x="16681" y="17426"/>
                    <a:pt x="16659" y="17362"/>
                  </a:cubicBezTo>
                  <a:cubicBezTo>
                    <a:pt x="16473" y="17255"/>
                    <a:pt x="16458" y="17581"/>
                    <a:pt x="16392" y="17697"/>
                  </a:cubicBezTo>
                  <a:lnTo>
                    <a:pt x="16408" y="17712"/>
                  </a:lnTo>
                  <a:cubicBezTo>
                    <a:pt x="16350" y="17704"/>
                    <a:pt x="16222" y="17768"/>
                    <a:pt x="16295" y="17866"/>
                  </a:cubicBezTo>
                  <a:cubicBezTo>
                    <a:pt x="16216" y="17940"/>
                    <a:pt x="16061" y="17932"/>
                    <a:pt x="16023" y="18049"/>
                  </a:cubicBezTo>
                  <a:cubicBezTo>
                    <a:pt x="15957" y="18251"/>
                    <a:pt x="15876" y="18304"/>
                    <a:pt x="15732" y="18363"/>
                  </a:cubicBezTo>
                  <a:cubicBezTo>
                    <a:pt x="15609" y="18415"/>
                    <a:pt x="15571" y="18696"/>
                    <a:pt x="15535" y="18708"/>
                  </a:cubicBezTo>
                  <a:cubicBezTo>
                    <a:pt x="15508" y="18708"/>
                    <a:pt x="15366" y="18659"/>
                    <a:pt x="15367" y="18626"/>
                  </a:cubicBezTo>
                  <a:lnTo>
                    <a:pt x="15369" y="18534"/>
                  </a:lnTo>
                  <a:lnTo>
                    <a:pt x="15311" y="18575"/>
                  </a:lnTo>
                  <a:lnTo>
                    <a:pt x="15306" y="18562"/>
                  </a:lnTo>
                  <a:cubicBezTo>
                    <a:pt x="15117" y="18677"/>
                    <a:pt x="15108" y="18934"/>
                    <a:pt x="15200" y="19136"/>
                  </a:cubicBezTo>
                  <a:cubicBezTo>
                    <a:pt x="15161" y="19181"/>
                    <a:pt x="15164" y="19258"/>
                    <a:pt x="15203" y="19303"/>
                  </a:cubicBezTo>
                  <a:cubicBezTo>
                    <a:pt x="15195" y="19335"/>
                    <a:pt x="15210" y="19374"/>
                    <a:pt x="15235" y="19385"/>
                  </a:cubicBezTo>
                  <a:cubicBezTo>
                    <a:pt x="15225" y="19424"/>
                    <a:pt x="15232" y="19455"/>
                    <a:pt x="15254" y="19479"/>
                  </a:cubicBezTo>
                  <a:cubicBezTo>
                    <a:pt x="15285" y="19481"/>
                    <a:pt x="15311" y="19464"/>
                    <a:pt x="15340" y="19452"/>
                  </a:cubicBezTo>
                  <a:cubicBezTo>
                    <a:pt x="15350" y="19468"/>
                    <a:pt x="15353" y="19488"/>
                    <a:pt x="15347" y="19511"/>
                  </a:cubicBezTo>
                  <a:cubicBezTo>
                    <a:pt x="15325" y="19540"/>
                    <a:pt x="15350" y="19890"/>
                    <a:pt x="15399" y="19920"/>
                  </a:cubicBezTo>
                  <a:cubicBezTo>
                    <a:pt x="15473" y="19966"/>
                    <a:pt x="15568" y="19928"/>
                    <a:pt x="15643" y="19918"/>
                  </a:cubicBezTo>
                  <a:cubicBezTo>
                    <a:pt x="15630" y="20115"/>
                    <a:pt x="15842" y="20079"/>
                    <a:pt x="15913" y="19951"/>
                  </a:cubicBezTo>
                  <a:cubicBezTo>
                    <a:pt x="15943" y="20003"/>
                    <a:pt x="16038" y="20088"/>
                    <a:pt x="16085" y="20029"/>
                  </a:cubicBezTo>
                  <a:cubicBezTo>
                    <a:pt x="16181" y="20173"/>
                    <a:pt x="16201" y="20238"/>
                    <a:pt x="16389" y="20115"/>
                  </a:cubicBezTo>
                  <a:cubicBezTo>
                    <a:pt x="16410" y="20270"/>
                    <a:pt x="16541" y="20049"/>
                    <a:pt x="16499" y="19901"/>
                  </a:cubicBezTo>
                  <a:cubicBezTo>
                    <a:pt x="16526" y="19881"/>
                    <a:pt x="16539" y="19851"/>
                    <a:pt x="16538" y="19809"/>
                  </a:cubicBezTo>
                  <a:lnTo>
                    <a:pt x="16562" y="19798"/>
                  </a:lnTo>
                  <a:cubicBezTo>
                    <a:pt x="16568" y="19733"/>
                    <a:pt x="16573" y="19601"/>
                    <a:pt x="16539" y="19554"/>
                  </a:cubicBezTo>
                  <a:cubicBezTo>
                    <a:pt x="16562" y="19523"/>
                    <a:pt x="16574" y="19505"/>
                    <a:pt x="16597" y="19520"/>
                  </a:cubicBezTo>
                  <a:cubicBezTo>
                    <a:pt x="16644" y="19442"/>
                    <a:pt x="16806" y="19309"/>
                    <a:pt x="16741" y="19205"/>
                  </a:cubicBezTo>
                  <a:cubicBezTo>
                    <a:pt x="16704" y="19144"/>
                    <a:pt x="16767" y="18984"/>
                    <a:pt x="16806" y="18955"/>
                  </a:cubicBezTo>
                  <a:cubicBezTo>
                    <a:pt x="16858" y="18955"/>
                    <a:pt x="16966" y="19000"/>
                    <a:pt x="16994" y="18909"/>
                  </a:cubicBezTo>
                  <a:close/>
                  <a:moveTo>
                    <a:pt x="17082" y="15769"/>
                  </a:moveTo>
                  <a:cubicBezTo>
                    <a:pt x="17065" y="15769"/>
                    <a:pt x="17051" y="15769"/>
                    <a:pt x="17082" y="15769"/>
                  </a:cubicBezTo>
                  <a:cubicBezTo>
                    <a:pt x="17137" y="15769"/>
                    <a:pt x="17106" y="15769"/>
                    <a:pt x="17083" y="15769"/>
                  </a:cubicBezTo>
                  <a:cubicBezTo>
                    <a:pt x="17275" y="15768"/>
                    <a:pt x="17243" y="16089"/>
                    <a:pt x="17193" y="16059"/>
                  </a:cubicBezTo>
                  <a:cubicBezTo>
                    <a:pt x="17151" y="16034"/>
                    <a:pt x="17029" y="15770"/>
                    <a:pt x="17082" y="15769"/>
                  </a:cubicBezTo>
                  <a:close/>
                </a:path>
              </a:pathLst>
            </a:custGeom>
            <a:solidFill>
              <a:schemeClr val="accent5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aphicFrame>
        <p:nvGraphicFramePr>
          <p:cNvPr id="1592" name="Chart 8"/>
          <p:cNvGraphicFramePr/>
          <p:nvPr/>
        </p:nvGraphicFramePr>
        <p:xfrm>
          <a:off x="10056960" y="4628880"/>
          <a:ext cx="1549080" cy="168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593" name="Chart 313"/>
          <p:cNvGraphicFramePr/>
          <p:nvPr/>
        </p:nvGraphicFramePr>
        <p:xfrm>
          <a:off x="10056960" y="3075120"/>
          <a:ext cx="1549080" cy="168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94" name="Chart 314"/>
          <p:cNvGraphicFramePr/>
          <p:nvPr/>
        </p:nvGraphicFramePr>
        <p:xfrm>
          <a:off x="10056960" y="1521360"/>
          <a:ext cx="1549080" cy="168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95" name="Chart 315"/>
          <p:cNvGraphicFramePr/>
          <p:nvPr/>
        </p:nvGraphicFramePr>
        <p:xfrm>
          <a:off x="585720" y="4628880"/>
          <a:ext cx="1549080" cy="168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96" name="Chart 316"/>
          <p:cNvGraphicFramePr/>
          <p:nvPr/>
        </p:nvGraphicFramePr>
        <p:xfrm>
          <a:off x="585720" y="3075120"/>
          <a:ext cx="1549080" cy="168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97" name="Chart 317"/>
          <p:cNvGraphicFramePr/>
          <p:nvPr/>
        </p:nvGraphicFramePr>
        <p:xfrm>
          <a:off x="585720" y="1521360"/>
          <a:ext cx="1549080" cy="168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98" name="CustomShape 12"/>
          <p:cNvSpPr/>
          <p:nvPr/>
        </p:nvSpPr>
        <p:spPr>
          <a:xfrm>
            <a:off x="10317240" y="2102760"/>
            <a:ext cx="1028520" cy="5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ff9933"/>
                </a:solidFill>
                <a:latin typeface="Calibri"/>
              </a:rPr>
              <a:t>65%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599" name="CustomShape 13"/>
          <p:cNvSpPr/>
          <p:nvPr/>
        </p:nvSpPr>
        <p:spPr>
          <a:xfrm>
            <a:off x="10317240" y="3656160"/>
            <a:ext cx="1028520" cy="5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08cf96"/>
                </a:solidFill>
                <a:latin typeface="Calibri"/>
              </a:rPr>
              <a:t>28%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600" name="CustomShape 14"/>
          <p:cNvSpPr/>
          <p:nvPr/>
        </p:nvSpPr>
        <p:spPr>
          <a:xfrm>
            <a:off x="10317240" y="5209920"/>
            <a:ext cx="1028520" cy="5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ef3c77"/>
                </a:solidFill>
                <a:latin typeface="Calibri"/>
              </a:rPr>
              <a:t>45%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601" name="CustomShape 15"/>
          <p:cNvSpPr/>
          <p:nvPr/>
        </p:nvSpPr>
        <p:spPr>
          <a:xfrm>
            <a:off x="846000" y="5209920"/>
            <a:ext cx="1028520" cy="5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3598fe"/>
                </a:solidFill>
                <a:latin typeface="Calibri"/>
              </a:rPr>
              <a:t>20%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602" name="CustomShape 16"/>
          <p:cNvSpPr/>
          <p:nvPr/>
        </p:nvSpPr>
        <p:spPr>
          <a:xfrm>
            <a:off x="846000" y="3656160"/>
            <a:ext cx="1028520" cy="5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e7e6e6"/>
                </a:solidFill>
                <a:latin typeface="Calibri"/>
              </a:rPr>
              <a:t>50%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603" name="CustomShape 17"/>
          <p:cNvSpPr/>
          <p:nvPr/>
        </p:nvSpPr>
        <p:spPr>
          <a:xfrm>
            <a:off x="846000" y="2102760"/>
            <a:ext cx="1028520" cy="5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fdef54"/>
                </a:solidFill>
                <a:latin typeface="Calibri"/>
              </a:rPr>
              <a:t>80%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Calibri"/>
              </a:rPr>
              <a:t>Use uniform </a:t>
            </a:r>
            <a:r>
              <a:rPr b="1" lang="fr-FR" sz="4800" spc="-1" strike="noStrike">
                <a:solidFill>
                  <a:srgbClr val="08cf96"/>
                </a:solidFill>
                <a:latin typeface="Calibri"/>
              </a:rPr>
              <a:t>colors</a:t>
            </a:r>
            <a:r>
              <a:rPr b="1" lang="fr-FR" sz="4800" spc="-1" strike="noStrike">
                <a:solidFill>
                  <a:srgbClr val="ffffff"/>
                </a:solidFill>
                <a:latin typeface="Calibri"/>
              </a:rPr>
              <a:t> that really work with your template</a:t>
            </a:r>
            <a:endParaRPr b="0" lang="fr-FR" sz="4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605" name="CustomShape 2"/>
          <p:cNvSpPr/>
          <p:nvPr/>
        </p:nvSpPr>
        <p:spPr>
          <a:xfrm>
            <a:off x="838080" y="1982160"/>
            <a:ext cx="840312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e7e6e6"/>
                </a:solidFill>
                <a:latin typeface="Calibri"/>
                <a:ea typeface="Roboto"/>
              </a:rPr>
              <a:t>The following </a:t>
            </a:r>
            <a:r>
              <a:rPr b="1" lang="fr-FR" sz="2800" spc="-1" strike="noStrike">
                <a:solidFill>
                  <a:srgbClr val="e7e6e6"/>
                </a:solidFill>
                <a:latin typeface="Calibri"/>
                <a:ea typeface="Roboto"/>
              </a:rPr>
              <a:t>custom colors </a:t>
            </a:r>
            <a:r>
              <a:rPr b="0" lang="fr-FR" sz="2800" spc="-1" strike="noStrike">
                <a:solidFill>
                  <a:srgbClr val="e7e6e6"/>
                </a:solidFill>
                <a:latin typeface="Calibri"/>
                <a:ea typeface="Roboto"/>
              </a:rPr>
              <a:t>are already built in this template – use this palette when adding some new content or graphics:</a:t>
            </a:r>
            <a:endParaRPr b="0" lang="fr-FR" sz="2800" spc="-1" strike="noStrike">
              <a:latin typeface="Arial"/>
            </a:endParaRPr>
          </a:p>
        </p:txBody>
      </p:sp>
      <p:grpSp>
        <p:nvGrpSpPr>
          <p:cNvPr id="1606" name="Group 3"/>
          <p:cNvGrpSpPr/>
          <p:nvPr/>
        </p:nvGrpSpPr>
        <p:grpSpPr>
          <a:xfrm>
            <a:off x="821880" y="3639960"/>
            <a:ext cx="10548000" cy="1976760"/>
            <a:chOff x="821880" y="3639960"/>
            <a:chExt cx="10548000" cy="1976760"/>
          </a:xfrm>
        </p:grpSpPr>
        <p:sp>
          <p:nvSpPr>
            <p:cNvPr id="1607" name="CustomShape 4"/>
            <p:cNvSpPr/>
            <p:nvPr/>
          </p:nvSpPr>
          <p:spPr>
            <a:xfrm>
              <a:off x="2966760" y="3639960"/>
              <a:ext cx="896760" cy="8967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8" name="CustomShape 5"/>
            <p:cNvSpPr/>
            <p:nvPr/>
          </p:nvSpPr>
          <p:spPr>
            <a:xfrm>
              <a:off x="1894320" y="3639960"/>
              <a:ext cx="896760" cy="896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9" name="CustomShape 6"/>
            <p:cNvSpPr/>
            <p:nvPr/>
          </p:nvSpPr>
          <p:spPr>
            <a:xfrm>
              <a:off x="4038840" y="3639960"/>
              <a:ext cx="896760" cy="8967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0" name="CustomShape 7"/>
            <p:cNvSpPr/>
            <p:nvPr/>
          </p:nvSpPr>
          <p:spPr>
            <a:xfrm>
              <a:off x="5111280" y="3639960"/>
              <a:ext cx="896760" cy="896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1" name="CustomShape 8"/>
            <p:cNvSpPr/>
            <p:nvPr/>
          </p:nvSpPr>
          <p:spPr>
            <a:xfrm>
              <a:off x="6183720" y="3639960"/>
              <a:ext cx="896760" cy="896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2" name="CustomShape 9"/>
            <p:cNvSpPr/>
            <p:nvPr/>
          </p:nvSpPr>
          <p:spPr>
            <a:xfrm>
              <a:off x="7255800" y="3639960"/>
              <a:ext cx="896760" cy="8967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3" name="CustomShape 10"/>
            <p:cNvSpPr/>
            <p:nvPr/>
          </p:nvSpPr>
          <p:spPr>
            <a:xfrm>
              <a:off x="8328240" y="3639960"/>
              <a:ext cx="896760" cy="8967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4" name="CustomShape 11"/>
            <p:cNvSpPr/>
            <p:nvPr/>
          </p:nvSpPr>
          <p:spPr>
            <a:xfrm>
              <a:off x="9400680" y="3639960"/>
              <a:ext cx="896760" cy="8967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5" name="CustomShape 12"/>
            <p:cNvSpPr/>
            <p:nvPr/>
          </p:nvSpPr>
          <p:spPr>
            <a:xfrm>
              <a:off x="10473120" y="3639960"/>
              <a:ext cx="896760" cy="8967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616" name="Group 13"/>
            <p:cNvGrpSpPr/>
            <p:nvPr/>
          </p:nvGrpSpPr>
          <p:grpSpPr>
            <a:xfrm>
              <a:off x="1894320" y="4537080"/>
              <a:ext cx="896760" cy="1079640"/>
              <a:chOff x="1894320" y="4537080"/>
              <a:chExt cx="896760" cy="1079640"/>
            </a:xfrm>
          </p:grpSpPr>
          <p:sp>
            <p:nvSpPr>
              <p:cNvPr id="1617" name="CustomShape 14"/>
              <p:cNvSpPr/>
              <p:nvPr/>
            </p:nvSpPr>
            <p:spPr>
              <a:xfrm>
                <a:off x="1894320" y="4537080"/>
                <a:ext cx="896760" cy="21564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8" name="CustomShape 15"/>
              <p:cNvSpPr/>
              <p:nvPr/>
            </p:nvSpPr>
            <p:spPr>
              <a:xfrm>
                <a:off x="1894320" y="4753080"/>
                <a:ext cx="896760" cy="21564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9" name="CustomShape 16"/>
              <p:cNvSpPr/>
              <p:nvPr/>
            </p:nvSpPr>
            <p:spPr>
              <a:xfrm>
                <a:off x="1894320" y="4969080"/>
                <a:ext cx="896760" cy="2156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0" name="CustomShape 17"/>
              <p:cNvSpPr/>
              <p:nvPr/>
            </p:nvSpPr>
            <p:spPr>
              <a:xfrm>
                <a:off x="1894320" y="5185080"/>
                <a:ext cx="896760" cy="2156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1" name="CustomShape 18"/>
              <p:cNvSpPr/>
              <p:nvPr/>
            </p:nvSpPr>
            <p:spPr>
              <a:xfrm>
                <a:off x="1894320" y="5401080"/>
                <a:ext cx="896760" cy="215640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622" name="Group 19"/>
            <p:cNvGrpSpPr/>
            <p:nvPr/>
          </p:nvGrpSpPr>
          <p:grpSpPr>
            <a:xfrm>
              <a:off x="2966760" y="4537080"/>
              <a:ext cx="896760" cy="1079640"/>
              <a:chOff x="2966760" y="4537080"/>
              <a:chExt cx="896760" cy="1079640"/>
            </a:xfrm>
          </p:grpSpPr>
          <p:sp>
            <p:nvSpPr>
              <p:cNvPr id="1623" name="CustomShape 20"/>
              <p:cNvSpPr/>
              <p:nvPr/>
            </p:nvSpPr>
            <p:spPr>
              <a:xfrm>
                <a:off x="2966760" y="4537080"/>
                <a:ext cx="896760" cy="2156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4" name="CustomShape 21"/>
              <p:cNvSpPr/>
              <p:nvPr/>
            </p:nvSpPr>
            <p:spPr>
              <a:xfrm>
                <a:off x="2966760" y="4753080"/>
                <a:ext cx="896760" cy="2156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5" name="CustomShape 22"/>
              <p:cNvSpPr/>
              <p:nvPr/>
            </p:nvSpPr>
            <p:spPr>
              <a:xfrm>
                <a:off x="2966760" y="4969080"/>
                <a:ext cx="896760" cy="21564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6" name="CustomShape 23"/>
              <p:cNvSpPr/>
              <p:nvPr/>
            </p:nvSpPr>
            <p:spPr>
              <a:xfrm>
                <a:off x="2966760" y="5185080"/>
                <a:ext cx="896760" cy="21564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7" name="CustomShape 24"/>
              <p:cNvSpPr/>
              <p:nvPr/>
            </p:nvSpPr>
            <p:spPr>
              <a:xfrm>
                <a:off x="2966760" y="5401080"/>
                <a:ext cx="896760" cy="21564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628" name="Group 25"/>
            <p:cNvGrpSpPr/>
            <p:nvPr/>
          </p:nvGrpSpPr>
          <p:grpSpPr>
            <a:xfrm>
              <a:off x="4038840" y="4537080"/>
              <a:ext cx="896760" cy="1079640"/>
              <a:chOff x="4038840" y="4537080"/>
              <a:chExt cx="896760" cy="1079640"/>
            </a:xfrm>
          </p:grpSpPr>
          <p:sp>
            <p:nvSpPr>
              <p:cNvPr id="1629" name="CustomShape 26"/>
              <p:cNvSpPr/>
              <p:nvPr/>
            </p:nvSpPr>
            <p:spPr>
              <a:xfrm>
                <a:off x="4038840" y="4537080"/>
                <a:ext cx="896760" cy="2156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0" name="CustomShape 27"/>
              <p:cNvSpPr/>
              <p:nvPr/>
            </p:nvSpPr>
            <p:spPr>
              <a:xfrm>
                <a:off x="4038840" y="4753080"/>
                <a:ext cx="896760" cy="21564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1" name="CustomShape 28"/>
              <p:cNvSpPr/>
              <p:nvPr/>
            </p:nvSpPr>
            <p:spPr>
              <a:xfrm>
                <a:off x="4038840" y="4969080"/>
                <a:ext cx="896760" cy="2156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2" name="CustomShape 29"/>
              <p:cNvSpPr/>
              <p:nvPr/>
            </p:nvSpPr>
            <p:spPr>
              <a:xfrm>
                <a:off x="4038840" y="5185080"/>
                <a:ext cx="896760" cy="21564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3" name="CustomShape 30"/>
              <p:cNvSpPr/>
              <p:nvPr/>
            </p:nvSpPr>
            <p:spPr>
              <a:xfrm>
                <a:off x="4038840" y="5401080"/>
                <a:ext cx="896760" cy="21564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634" name="Group 31"/>
            <p:cNvGrpSpPr/>
            <p:nvPr/>
          </p:nvGrpSpPr>
          <p:grpSpPr>
            <a:xfrm>
              <a:off x="5111280" y="4537080"/>
              <a:ext cx="896760" cy="1079640"/>
              <a:chOff x="5111280" y="4537080"/>
              <a:chExt cx="896760" cy="1079640"/>
            </a:xfrm>
          </p:grpSpPr>
          <p:sp>
            <p:nvSpPr>
              <p:cNvPr id="1635" name="CustomShape 32"/>
              <p:cNvSpPr/>
              <p:nvPr/>
            </p:nvSpPr>
            <p:spPr>
              <a:xfrm>
                <a:off x="5111280" y="4537080"/>
                <a:ext cx="896760" cy="21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6" name="CustomShape 33"/>
              <p:cNvSpPr/>
              <p:nvPr/>
            </p:nvSpPr>
            <p:spPr>
              <a:xfrm>
                <a:off x="5111280" y="4753080"/>
                <a:ext cx="896760" cy="2156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7" name="CustomShape 34"/>
              <p:cNvSpPr/>
              <p:nvPr/>
            </p:nvSpPr>
            <p:spPr>
              <a:xfrm>
                <a:off x="5111280" y="4969080"/>
                <a:ext cx="896760" cy="2156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8" name="CustomShape 35"/>
              <p:cNvSpPr/>
              <p:nvPr/>
            </p:nvSpPr>
            <p:spPr>
              <a:xfrm>
                <a:off x="5111280" y="5185080"/>
                <a:ext cx="896760" cy="2156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9" name="CustomShape 36"/>
              <p:cNvSpPr/>
              <p:nvPr/>
            </p:nvSpPr>
            <p:spPr>
              <a:xfrm>
                <a:off x="5111280" y="5401080"/>
                <a:ext cx="896760" cy="21564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640" name="Group 37"/>
            <p:cNvGrpSpPr/>
            <p:nvPr/>
          </p:nvGrpSpPr>
          <p:grpSpPr>
            <a:xfrm>
              <a:off x="6183720" y="4537080"/>
              <a:ext cx="896760" cy="1079640"/>
              <a:chOff x="6183720" y="4537080"/>
              <a:chExt cx="896760" cy="1079640"/>
            </a:xfrm>
          </p:grpSpPr>
          <p:sp>
            <p:nvSpPr>
              <p:cNvPr id="1641" name="CustomShape 38"/>
              <p:cNvSpPr/>
              <p:nvPr/>
            </p:nvSpPr>
            <p:spPr>
              <a:xfrm>
                <a:off x="6183720" y="4537080"/>
                <a:ext cx="896760" cy="215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2" name="CustomShape 39"/>
              <p:cNvSpPr/>
              <p:nvPr/>
            </p:nvSpPr>
            <p:spPr>
              <a:xfrm>
                <a:off x="6183720" y="4753080"/>
                <a:ext cx="896760" cy="2156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3" name="CustomShape 40"/>
              <p:cNvSpPr/>
              <p:nvPr/>
            </p:nvSpPr>
            <p:spPr>
              <a:xfrm>
                <a:off x="6183720" y="4969080"/>
                <a:ext cx="896760" cy="2156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4" name="CustomShape 41"/>
              <p:cNvSpPr/>
              <p:nvPr/>
            </p:nvSpPr>
            <p:spPr>
              <a:xfrm>
                <a:off x="6183720" y="5185080"/>
                <a:ext cx="896760" cy="2156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5" name="CustomShape 42"/>
              <p:cNvSpPr/>
              <p:nvPr/>
            </p:nvSpPr>
            <p:spPr>
              <a:xfrm>
                <a:off x="6183720" y="5401080"/>
                <a:ext cx="896760" cy="21564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646" name="Group 43"/>
            <p:cNvGrpSpPr/>
            <p:nvPr/>
          </p:nvGrpSpPr>
          <p:grpSpPr>
            <a:xfrm>
              <a:off x="7255800" y="4537080"/>
              <a:ext cx="896760" cy="1079640"/>
              <a:chOff x="7255800" y="4537080"/>
              <a:chExt cx="896760" cy="1079640"/>
            </a:xfrm>
          </p:grpSpPr>
          <p:sp>
            <p:nvSpPr>
              <p:cNvPr id="1647" name="CustomShape 44"/>
              <p:cNvSpPr/>
              <p:nvPr/>
            </p:nvSpPr>
            <p:spPr>
              <a:xfrm>
                <a:off x="7255800" y="4537080"/>
                <a:ext cx="896760" cy="21564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8" name="CustomShape 45"/>
              <p:cNvSpPr/>
              <p:nvPr/>
            </p:nvSpPr>
            <p:spPr>
              <a:xfrm>
                <a:off x="7255800" y="4753080"/>
                <a:ext cx="896760" cy="21564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9" name="CustomShape 46"/>
              <p:cNvSpPr/>
              <p:nvPr/>
            </p:nvSpPr>
            <p:spPr>
              <a:xfrm>
                <a:off x="7255800" y="4969080"/>
                <a:ext cx="896760" cy="21564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0" name="CustomShape 47"/>
              <p:cNvSpPr/>
              <p:nvPr/>
            </p:nvSpPr>
            <p:spPr>
              <a:xfrm>
                <a:off x="7255800" y="5185080"/>
                <a:ext cx="896760" cy="21564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1" name="CustomShape 48"/>
              <p:cNvSpPr/>
              <p:nvPr/>
            </p:nvSpPr>
            <p:spPr>
              <a:xfrm>
                <a:off x="7255800" y="5401080"/>
                <a:ext cx="896760" cy="21564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652" name="Group 49"/>
            <p:cNvGrpSpPr/>
            <p:nvPr/>
          </p:nvGrpSpPr>
          <p:grpSpPr>
            <a:xfrm>
              <a:off x="8328240" y="4537080"/>
              <a:ext cx="896760" cy="1079640"/>
              <a:chOff x="8328240" y="4537080"/>
              <a:chExt cx="896760" cy="1079640"/>
            </a:xfrm>
          </p:grpSpPr>
          <p:sp>
            <p:nvSpPr>
              <p:cNvPr id="1653" name="CustomShape 50"/>
              <p:cNvSpPr/>
              <p:nvPr/>
            </p:nvSpPr>
            <p:spPr>
              <a:xfrm>
                <a:off x="8328240" y="4537080"/>
                <a:ext cx="896760" cy="2156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4" name="CustomShape 51"/>
              <p:cNvSpPr/>
              <p:nvPr/>
            </p:nvSpPr>
            <p:spPr>
              <a:xfrm>
                <a:off x="8328240" y="4753080"/>
                <a:ext cx="896760" cy="2156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5" name="CustomShape 52"/>
              <p:cNvSpPr/>
              <p:nvPr/>
            </p:nvSpPr>
            <p:spPr>
              <a:xfrm>
                <a:off x="8328240" y="4969080"/>
                <a:ext cx="896760" cy="21564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6" name="CustomShape 53"/>
              <p:cNvSpPr/>
              <p:nvPr/>
            </p:nvSpPr>
            <p:spPr>
              <a:xfrm>
                <a:off x="8328240" y="5185080"/>
                <a:ext cx="896760" cy="21564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7" name="CustomShape 54"/>
              <p:cNvSpPr/>
              <p:nvPr/>
            </p:nvSpPr>
            <p:spPr>
              <a:xfrm>
                <a:off x="8328240" y="5401080"/>
                <a:ext cx="896760" cy="21564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658" name="Group 55"/>
            <p:cNvGrpSpPr/>
            <p:nvPr/>
          </p:nvGrpSpPr>
          <p:grpSpPr>
            <a:xfrm>
              <a:off x="9400680" y="4537080"/>
              <a:ext cx="896760" cy="1079640"/>
              <a:chOff x="9400680" y="4537080"/>
              <a:chExt cx="896760" cy="1079640"/>
            </a:xfrm>
          </p:grpSpPr>
          <p:sp>
            <p:nvSpPr>
              <p:cNvPr id="1659" name="CustomShape 56"/>
              <p:cNvSpPr/>
              <p:nvPr/>
            </p:nvSpPr>
            <p:spPr>
              <a:xfrm>
                <a:off x="9400680" y="4537080"/>
                <a:ext cx="896760" cy="215640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0" name="CustomShape 57"/>
              <p:cNvSpPr/>
              <p:nvPr/>
            </p:nvSpPr>
            <p:spPr>
              <a:xfrm>
                <a:off x="9400680" y="4753080"/>
                <a:ext cx="896760" cy="2156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1" name="CustomShape 58"/>
              <p:cNvSpPr/>
              <p:nvPr/>
            </p:nvSpPr>
            <p:spPr>
              <a:xfrm>
                <a:off x="9400680" y="4969080"/>
                <a:ext cx="896760" cy="215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2" name="CustomShape 59"/>
              <p:cNvSpPr/>
              <p:nvPr/>
            </p:nvSpPr>
            <p:spPr>
              <a:xfrm>
                <a:off x="9400680" y="5185080"/>
                <a:ext cx="896760" cy="215640"/>
              </a:xfrm>
              <a:prstGeom prst="rect">
                <a:avLst/>
              </a:prstGeom>
              <a:solidFill>
                <a:schemeClr val="accent5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3" name="CustomShape 60"/>
              <p:cNvSpPr/>
              <p:nvPr/>
            </p:nvSpPr>
            <p:spPr>
              <a:xfrm>
                <a:off x="9400680" y="5401080"/>
                <a:ext cx="896760" cy="215640"/>
              </a:xfrm>
              <a:prstGeom prst="rect">
                <a:avLst/>
              </a:prstGeom>
              <a:solidFill>
                <a:schemeClr val="accent5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664" name="Group 61"/>
            <p:cNvGrpSpPr/>
            <p:nvPr/>
          </p:nvGrpSpPr>
          <p:grpSpPr>
            <a:xfrm>
              <a:off x="10473120" y="4537080"/>
              <a:ext cx="896760" cy="1079640"/>
              <a:chOff x="10473120" y="4537080"/>
              <a:chExt cx="896760" cy="1079640"/>
            </a:xfrm>
          </p:grpSpPr>
          <p:sp>
            <p:nvSpPr>
              <p:cNvPr id="1665" name="CustomShape 62"/>
              <p:cNvSpPr/>
              <p:nvPr/>
            </p:nvSpPr>
            <p:spPr>
              <a:xfrm>
                <a:off x="10473120" y="4537080"/>
                <a:ext cx="896760" cy="215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6" name="CustomShape 63"/>
              <p:cNvSpPr/>
              <p:nvPr/>
            </p:nvSpPr>
            <p:spPr>
              <a:xfrm>
                <a:off x="10473120" y="4753080"/>
                <a:ext cx="896760" cy="2156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7" name="CustomShape 64"/>
              <p:cNvSpPr/>
              <p:nvPr/>
            </p:nvSpPr>
            <p:spPr>
              <a:xfrm>
                <a:off x="10473120" y="4969080"/>
                <a:ext cx="896760" cy="215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8" name="CustomShape 65"/>
              <p:cNvSpPr/>
              <p:nvPr/>
            </p:nvSpPr>
            <p:spPr>
              <a:xfrm>
                <a:off x="10473120" y="5185080"/>
                <a:ext cx="896760" cy="2156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9" name="CustomShape 66"/>
              <p:cNvSpPr/>
              <p:nvPr/>
            </p:nvSpPr>
            <p:spPr>
              <a:xfrm>
                <a:off x="10473120" y="5401080"/>
                <a:ext cx="896760" cy="21564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670" name="CustomShape 67"/>
            <p:cNvSpPr/>
            <p:nvPr/>
          </p:nvSpPr>
          <p:spPr>
            <a:xfrm>
              <a:off x="821880" y="3639960"/>
              <a:ext cx="896760" cy="896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671" name="Group 68"/>
            <p:cNvGrpSpPr/>
            <p:nvPr/>
          </p:nvGrpSpPr>
          <p:grpSpPr>
            <a:xfrm>
              <a:off x="821880" y="4537080"/>
              <a:ext cx="896760" cy="1079640"/>
              <a:chOff x="821880" y="4537080"/>
              <a:chExt cx="896760" cy="1079640"/>
            </a:xfrm>
          </p:grpSpPr>
          <p:sp>
            <p:nvSpPr>
              <p:cNvPr id="1672" name="CustomShape 69"/>
              <p:cNvSpPr/>
              <p:nvPr/>
            </p:nvSpPr>
            <p:spPr>
              <a:xfrm>
                <a:off x="821880" y="4537080"/>
                <a:ext cx="896760" cy="215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3" name="CustomShape 70"/>
              <p:cNvSpPr/>
              <p:nvPr/>
            </p:nvSpPr>
            <p:spPr>
              <a:xfrm>
                <a:off x="821880" y="4753080"/>
                <a:ext cx="896760" cy="2156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4" name="CustomShape 71"/>
              <p:cNvSpPr/>
              <p:nvPr/>
            </p:nvSpPr>
            <p:spPr>
              <a:xfrm>
                <a:off x="821880" y="4969080"/>
                <a:ext cx="896760" cy="2156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5" name="CustomShape 72"/>
              <p:cNvSpPr/>
              <p:nvPr/>
            </p:nvSpPr>
            <p:spPr>
              <a:xfrm>
                <a:off x="821880" y="5185080"/>
                <a:ext cx="896760" cy="2156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6" name="CustomShape 73"/>
              <p:cNvSpPr/>
              <p:nvPr/>
            </p:nvSpPr>
            <p:spPr>
              <a:xfrm>
                <a:off x="821880" y="5401080"/>
                <a:ext cx="896760" cy="2156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pic>
        <p:nvPicPr>
          <p:cNvPr id="1677" name="Picture 106" descr=""/>
          <p:cNvPicPr/>
          <p:nvPr/>
        </p:nvPicPr>
        <p:blipFill>
          <a:blip r:embed="rId1"/>
          <a:stretch/>
        </p:blipFill>
        <p:spPr>
          <a:xfrm>
            <a:off x="9381600" y="2095560"/>
            <a:ext cx="1638000" cy="1066320"/>
          </a:xfrm>
          <a:prstGeom prst="rect">
            <a:avLst/>
          </a:prstGeom>
          <a:ln>
            <a:noFill/>
          </a:ln>
        </p:spPr>
      </p:pic>
      <p:sp>
        <p:nvSpPr>
          <p:cNvPr id="1678" name="TextShape 7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679" name="TextShape 7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680" name="TextShape 7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F4F54F5-4FB3-4EA2-A95C-93E80D37147F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26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1" name="Picture Placeholder 6" descr=""/>
          <p:cNvPicPr/>
          <p:nvPr/>
        </p:nvPicPr>
        <p:blipFill>
          <a:blip r:embed="rId1"/>
          <a:srcRect l="5174" t="0" r="5174" b="0"/>
          <a:stretch/>
        </p:blipFill>
        <p:spPr>
          <a:xfrm>
            <a:off x="5807880" y="0"/>
            <a:ext cx="6383520" cy="6857640"/>
          </a:xfrm>
          <a:prstGeom prst="rect">
            <a:avLst/>
          </a:prstGeom>
          <a:ln>
            <a:noFill/>
          </a:ln>
        </p:spPr>
      </p:pic>
      <p:sp>
        <p:nvSpPr>
          <p:cNvPr id="1682" name="TextShape 1"/>
          <p:cNvSpPr txBox="1"/>
          <p:nvPr/>
        </p:nvSpPr>
        <p:spPr>
          <a:xfrm>
            <a:off x="165240" y="6356520"/>
            <a:ext cx="1321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03/04/2019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683" name="CustomShape 2"/>
          <p:cNvSpPr/>
          <p:nvPr/>
        </p:nvSpPr>
        <p:spPr>
          <a:xfrm>
            <a:off x="8400240" y="1121040"/>
            <a:ext cx="306540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>
              <a:lnSpc>
                <a:spcPct val="200000"/>
              </a:lnSpc>
            </a:pPr>
            <a:endParaRPr b="0" lang="fr-FR" sz="2800" spc="-1" strike="noStrike">
              <a:latin typeface="Arial"/>
            </a:endParaRPr>
          </a:p>
          <a:p>
            <a:pPr algn="r">
              <a:lnSpc>
                <a:spcPct val="200000"/>
              </a:lnSpc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1684" name="CustomShape 3"/>
          <p:cNvSpPr/>
          <p:nvPr/>
        </p:nvSpPr>
        <p:spPr>
          <a:xfrm>
            <a:off x="11640600" y="126000"/>
            <a:ext cx="234000" cy="234000"/>
          </a:xfrm>
          <a:custGeom>
            <a:avLst/>
            <a:gdLst/>
            <a:ahLst/>
            <a:rect l="l" t="t" r="r" b="b"/>
            <a:pathLst>
              <a:path w="279328" h="279328">
                <a:moveTo>
                  <a:pt x="139664" y="0"/>
                </a:moveTo>
                <a:cubicBezTo>
                  <a:pt x="216803" y="0"/>
                  <a:pt x="279328" y="62526"/>
                  <a:pt x="279328" y="139664"/>
                </a:cubicBezTo>
                <a:cubicBezTo>
                  <a:pt x="279328" y="216790"/>
                  <a:pt x="216803" y="279328"/>
                  <a:pt x="139664" y="279328"/>
                </a:cubicBezTo>
                <a:cubicBezTo>
                  <a:pt x="62526" y="279328"/>
                  <a:pt x="0" y="216790"/>
                  <a:pt x="0" y="139664"/>
                </a:cubicBezTo>
                <a:cubicBezTo>
                  <a:pt x="0" y="62526"/>
                  <a:pt x="62526" y="0"/>
                  <a:pt x="139664" y="0"/>
                </a:cubicBezTo>
                <a:close/>
                <a:moveTo>
                  <a:pt x="139664" y="12699"/>
                </a:moveTo>
                <a:cubicBezTo>
                  <a:pt x="69535" y="12699"/>
                  <a:pt x="12699" y="69535"/>
                  <a:pt x="12699" y="139664"/>
                </a:cubicBezTo>
                <a:cubicBezTo>
                  <a:pt x="12699" y="173584"/>
                  <a:pt x="26084" y="204323"/>
                  <a:pt x="47757" y="227109"/>
                </a:cubicBezTo>
                <a:cubicBezTo>
                  <a:pt x="67090" y="210104"/>
                  <a:pt x="76363" y="205578"/>
                  <a:pt x="96032" y="196875"/>
                </a:cubicBezTo>
                <a:cubicBezTo>
                  <a:pt x="111615" y="190008"/>
                  <a:pt x="116038" y="180386"/>
                  <a:pt x="109985" y="166627"/>
                </a:cubicBezTo>
                <a:cubicBezTo>
                  <a:pt x="108615" y="163523"/>
                  <a:pt x="106895" y="160407"/>
                  <a:pt x="105071" y="157122"/>
                </a:cubicBezTo>
                <a:cubicBezTo>
                  <a:pt x="97946" y="144268"/>
                  <a:pt x="88881" y="128271"/>
                  <a:pt x="88881" y="93446"/>
                </a:cubicBezTo>
                <a:cubicBezTo>
                  <a:pt x="88881" y="43645"/>
                  <a:pt x="118844" y="43154"/>
                  <a:pt x="133146" y="42921"/>
                </a:cubicBezTo>
                <a:cubicBezTo>
                  <a:pt x="141048" y="42792"/>
                  <a:pt x="144513" y="41550"/>
                  <a:pt x="147876" y="40360"/>
                </a:cubicBezTo>
                <a:cubicBezTo>
                  <a:pt x="150941" y="39274"/>
                  <a:pt x="154109" y="38162"/>
                  <a:pt x="159178" y="38162"/>
                </a:cubicBezTo>
                <a:cubicBezTo>
                  <a:pt x="165360" y="38162"/>
                  <a:pt x="196603" y="40891"/>
                  <a:pt x="196603" y="95023"/>
                </a:cubicBezTo>
                <a:cubicBezTo>
                  <a:pt x="196603" y="131194"/>
                  <a:pt x="190486" y="141397"/>
                  <a:pt x="182559" y="155544"/>
                </a:cubicBezTo>
                <a:cubicBezTo>
                  <a:pt x="180684" y="158881"/>
                  <a:pt x="178654" y="162515"/>
                  <a:pt x="176507" y="166873"/>
                </a:cubicBezTo>
                <a:cubicBezTo>
                  <a:pt x="173649" y="172653"/>
                  <a:pt x="172989" y="177529"/>
                  <a:pt x="174464" y="181783"/>
                </a:cubicBezTo>
                <a:cubicBezTo>
                  <a:pt x="176610" y="187913"/>
                  <a:pt x="183490" y="193655"/>
                  <a:pt x="195491" y="199319"/>
                </a:cubicBezTo>
                <a:cubicBezTo>
                  <a:pt x="210039" y="206198"/>
                  <a:pt x="224652" y="219117"/>
                  <a:pt x="232230" y="226372"/>
                </a:cubicBezTo>
                <a:cubicBezTo>
                  <a:pt x="253503" y="203664"/>
                  <a:pt x="266629" y="173222"/>
                  <a:pt x="266629" y="139664"/>
                </a:cubicBezTo>
                <a:cubicBezTo>
                  <a:pt x="266629" y="69535"/>
                  <a:pt x="209793" y="12699"/>
                  <a:pt x="139664" y="12699"/>
                </a:cubicBezTo>
                <a:close/>
                <a:moveTo>
                  <a:pt x="159178" y="50861"/>
                </a:moveTo>
                <a:cubicBezTo>
                  <a:pt x="156294" y="50861"/>
                  <a:pt x="154717" y="51404"/>
                  <a:pt x="152117" y="52335"/>
                </a:cubicBezTo>
                <a:cubicBezTo>
                  <a:pt x="148212" y="53719"/>
                  <a:pt x="143337" y="55439"/>
                  <a:pt x="133353" y="55607"/>
                </a:cubicBezTo>
                <a:cubicBezTo>
                  <a:pt x="119283" y="55840"/>
                  <a:pt x="101580" y="56137"/>
                  <a:pt x="101580" y="93446"/>
                </a:cubicBezTo>
                <a:cubicBezTo>
                  <a:pt x="101580" y="124986"/>
                  <a:pt x="109416" y="138785"/>
                  <a:pt x="116180" y="150966"/>
                </a:cubicBezTo>
                <a:cubicBezTo>
                  <a:pt x="118145" y="154523"/>
                  <a:pt x="119995" y="157872"/>
                  <a:pt x="121598" y="161506"/>
                </a:cubicBezTo>
                <a:cubicBezTo>
                  <a:pt x="130495" y="181705"/>
                  <a:pt x="123047" y="198827"/>
                  <a:pt x="101166" y="208487"/>
                </a:cubicBezTo>
                <a:cubicBezTo>
                  <a:pt x="82272" y="216828"/>
                  <a:pt x="74100" y="220928"/>
                  <a:pt x="56991" y="235903"/>
                </a:cubicBezTo>
                <a:cubicBezTo>
                  <a:pt x="79208" y="255016"/>
                  <a:pt x="108059" y="266629"/>
                  <a:pt x="139664" y="266629"/>
                </a:cubicBezTo>
                <a:cubicBezTo>
                  <a:pt x="171632" y="266629"/>
                  <a:pt x="200767" y="254719"/>
                  <a:pt x="223087" y="235217"/>
                </a:cubicBezTo>
                <a:cubicBezTo>
                  <a:pt x="215962" y="228467"/>
                  <a:pt x="202707" y="216790"/>
                  <a:pt x="190047" y="210815"/>
                </a:cubicBezTo>
                <a:cubicBezTo>
                  <a:pt x="174606" y="203509"/>
                  <a:pt x="165851" y="195607"/>
                  <a:pt x="162489" y="185960"/>
                </a:cubicBezTo>
                <a:cubicBezTo>
                  <a:pt x="159864" y="178434"/>
                  <a:pt x="160743" y="170119"/>
                  <a:pt x="165114" y="161260"/>
                </a:cubicBezTo>
                <a:cubicBezTo>
                  <a:pt x="167377" y="156669"/>
                  <a:pt x="169511" y="152855"/>
                  <a:pt x="171489" y="149337"/>
                </a:cubicBezTo>
                <a:cubicBezTo>
                  <a:pt x="178977" y="135953"/>
                  <a:pt x="183904" y="127870"/>
                  <a:pt x="183904" y="95023"/>
                </a:cubicBezTo>
                <a:cubicBezTo>
                  <a:pt x="183904" y="62461"/>
                  <a:pt x="170933" y="50861"/>
                  <a:pt x="159178" y="508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5" name="CustomShape 4"/>
          <p:cNvSpPr/>
          <p:nvPr/>
        </p:nvSpPr>
        <p:spPr>
          <a:xfrm>
            <a:off x="11640600" y="630000"/>
            <a:ext cx="234000" cy="234000"/>
          </a:xfrm>
          <a:custGeom>
            <a:avLst/>
            <a:gdLst/>
            <a:ahLst/>
            <a:rect l="l" t="t" r="r" b="b"/>
            <a:pathLst>
              <a:path w="279328" h="279328">
                <a:moveTo>
                  <a:pt x="228545" y="0"/>
                </a:moveTo>
                <a:cubicBezTo>
                  <a:pt x="256594" y="0"/>
                  <a:pt x="279328" y="22734"/>
                  <a:pt x="279328" y="50784"/>
                </a:cubicBezTo>
                <a:cubicBezTo>
                  <a:pt x="279328" y="64815"/>
                  <a:pt x="273638" y="77514"/>
                  <a:pt x="264443" y="86695"/>
                </a:cubicBezTo>
                <a:lnTo>
                  <a:pt x="93045" y="258107"/>
                </a:lnTo>
                <a:lnTo>
                  <a:pt x="0" y="279328"/>
                </a:lnTo>
                <a:lnTo>
                  <a:pt x="21221" y="186283"/>
                </a:lnTo>
                <a:lnTo>
                  <a:pt x="192633" y="14885"/>
                </a:lnTo>
                <a:cubicBezTo>
                  <a:pt x="201814" y="5677"/>
                  <a:pt x="214514" y="0"/>
                  <a:pt x="228545" y="0"/>
                </a:cubicBezTo>
                <a:close/>
                <a:moveTo>
                  <a:pt x="228545" y="12699"/>
                </a:moveTo>
                <a:cubicBezTo>
                  <a:pt x="211966" y="12699"/>
                  <a:pt x="201608" y="23859"/>
                  <a:pt x="201608" y="23859"/>
                </a:cubicBezTo>
                <a:lnTo>
                  <a:pt x="187059" y="38408"/>
                </a:lnTo>
                <a:lnTo>
                  <a:pt x="240920" y="92282"/>
                </a:lnTo>
                <a:lnTo>
                  <a:pt x="255469" y="77721"/>
                </a:lnTo>
                <a:cubicBezTo>
                  <a:pt x="262361" y="70828"/>
                  <a:pt x="266629" y="61310"/>
                  <a:pt x="266629" y="50784"/>
                </a:cubicBezTo>
                <a:cubicBezTo>
                  <a:pt x="266629" y="29743"/>
                  <a:pt x="249585" y="12699"/>
                  <a:pt x="228545" y="12699"/>
                </a:cubicBezTo>
                <a:close/>
                <a:moveTo>
                  <a:pt x="178072" y="47395"/>
                </a:moveTo>
                <a:lnTo>
                  <a:pt x="41356" y="184098"/>
                </a:lnTo>
                <a:lnTo>
                  <a:pt x="88881" y="184098"/>
                </a:lnTo>
                <a:cubicBezTo>
                  <a:pt x="92385" y="184098"/>
                  <a:pt x="95230" y="186943"/>
                  <a:pt x="95230" y="190448"/>
                </a:cubicBezTo>
                <a:lnTo>
                  <a:pt x="95230" y="237972"/>
                </a:lnTo>
                <a:cubicBezTo>
                  <a:pt x="95230" y="237972"/>
                  <a:pt x="231933" y="101257"/>
                  <a:pt x="231933" y="101257"/>
                </a:cubicBezTo>
                <a:lnTo>
                  <a:pt x="178072" y="47395"/>
                </a:lnTo>
                <a:close/>
                <a:moveTo>
                  <a:pt x="33080" y="196797"/>
                </a:moveTo>
                <a:lnTo>
                  <a:pt x="22695" y="241244"/>
                </a:lnTo>
                <a:lnTo>
                  <a:pt x="38084" y="241244"/>
                </a:lnTo>
                <a:lnTo>
                  <a:pt x="38084" y="256633"/>
                </a:lnTo>
                <a:lnTo>
                  <a:pt x="82531" y="246248"/>
                </a:lnTo>
                <a:cubicBezTo>
                  <a:pt x="82531" y="246248"/>
                  <a:pt x="82531" y="196797"/>
                  <a:pt x="82531" y="196797"/>
                </a:cubicBezTo>
                <a:lnTo>
                  <a:pt x="33080" y="1967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6" name="CustomShape 5"/>
          <p:cNvSpPr/>
          <p:nvPr/>
        </p:nvSpPr>
        <p:spPr>
          <a:xfrm>
            <a:off x="8400240" y="141120"/>
            <a:ext cx="3065400" cy="62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70000"/>
              </a:lnSpc>
            </a:pPr>
            <a:r>
              <a:rPr b="1" lang="fr-FR" sz="1000" spc="199" strike="noStrike" cap="all">
                <a:solidFill>
                  <a:srgbClr val="08cf96"/>
                </a:solidFill>
                <a:latin typeface="Calibri Light"/>
                <a:ea typeface="Roboto"/>
              </a:rPr>
              <a:t>Michaud Théo</a:t>
            </a:r>
            <a:endParaRPr b="0" lang="fr-FR" sz="1000" spc="-1" strike="noStrike">
              <a:latin typeface="Arial"/>
            </a:endParaRPr>
          </a:p>
          <a:p>
            <a:pPr algn="r">
              <a:lnSpc>
                <a:spcPct val="170000"/>
              </a:lnSpc>
            </a:pPr>
            <a:endParaRPr b="0" lang="fr-FR" sz="1000" spc="-1" strike="noStrike">
              <a:latin typeface="Arial"/>
            </a:endParaRPr>
          </a:p>
          <a:p>
            <a:pPr algn="r">
              <a:lnSpc>
                <a:spcPct val="170000"/>
              </a:lnSpc>
            </a:pPr>
            <a:r>
              <a:rPr b="0" lang="fr-FR" sz="1000" spc="199" strike="noStrike" cap="all">
                <a:solidFill>
                  <a:srgbClr val="08cf96"/>
                </a:solidFill>
                <a:latin typeface="Calibri Light"/>
                <a:ea typeface="Roboto"/>
              </a:rPr>
              <a:t>Presentation Stage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1687" name="TextShape 6"/>
          <p:cNvSpPr txBox="1"/>
          <p:nvPr/>
        </p:nvSpPr>
        <p:spPr>
          <a:xfrm>
            <a:off x="838080" y="1709640"/>
            <a:ext cx="41144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Thank You!</a:t>
            </a:r>
            <a:endParaRPr b="0" lang="fr-FR" sz="60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688" name="TextShape 7"/>
          <p:cNvSpPr txBox="1"/>
          <p:nvPr/>
        </p:nvSpPr>
        <p:spPr>
          <a:xfrm>
            <a:off x="838080" y="4589640"/>
            <a:ext cx="4114440" cy="149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808080"/>
                </a:solidFill>
                <a:latin typeface="Calibri"/>
              </a:rPr>
              <a:t>Avez-vous des questions ?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89" name="CustomShape 8"/>
          <p:cNvSpPr/>
          <p:nvPr/>
        </p:nvSpPr>
        <p:spPr>
          <a:xfrm>
            <a:off x="5936760" y="7245360"/>
            <a:ext cx="31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0" name="TextShape 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CD462D4-CDB8-4ADA-A323-57524BEF8B45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26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173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17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223F2D3-A698-4531-9124-906FE3718A78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175" name="TextShape 4"/>
          <p:cNvSpPr txBox="1"/>
          <p:nvPr/>
        </p:nvSpPr>
        <p:spPr>
          <a:xfrm>
            <a:off x="0" y="0"/>
            <a:ext cx="12192120" cy="85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fr-FR" sz="5400" spc="-1" strike="noStrike">
                <a:latin typeface="Arial"/>
              </a:rPr>
              <a:t>SOMMAIRE</a:t>
            </a:r>
            <a:endParaRPr b="0" lang="fr-FR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Calibri"/>
              </a:rPr>
              <a:t>Credits &amp; Copyrights</a:t>
            </a:r>
            <a:endParaRPr b="0" lang="fr-FR" sz="4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692" name="TextShape 2"/>
          <p:cNvSpPr txBox="1"/>
          <p:nvPr/>
        </p:nvSpPr>
        <p:spPr>
          <a:xfrm>
            <a:off x="838080" y="2133000"/>
            <a:ext cx="10515240" cy="4043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ffffff"/>
                </a:solidFill>
                <a:latin typeface="Calibri"/>
              </a:rPr>
              <a:t>Template created by Showeet.com</a:t>
            </a:r>
            <a:endParaRPr b="0" lang="fr-FR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fr-FR" sz="2800" spc="-1" strike="noStrike">
                <a:solidFill>
                  <a:srgbClr val="ffffff"/>
                </a:solidFill>
                <a:latin typeface="Calibri"/>
              </a:rPr>
              <a:t>Photos</a:t>
            </a:r>
            <a:r>
              <a:rPr b="0" lang="fr-FR" sz="2800" spc="-1" strike="noStrike">
                <a:solidFill>
                  <a:srgbClr val="ffffff"/>
                </a:solidFill>
                <a:latin typeface="Calibri"/>
              </a:rPr>
              <a:t> – many thanks to:</a:t>
            </a:r>
            <a:endParaRPr b="0" lang="fr-FR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 u="sng">
                <a:solidFill>
                  <a:srgbClr val="08cf96"/>
                </a:solidFill>
                <a:uFillTx/>
                <a:latin typeface="Calibri"/>
                <a:hlinkClick r:id="rId1"/>
              </a:rPr>
              <a:t>Unsplash</a:t>
            </a: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 (CC0 Public Domain </a:t>
            </a:r>
            <a:r>
              <a:rPr b="0" lang="fr-FR" sz="2400" spc="-1" strike="noStrike" u="sng">
                <a:solidFill>
                  <a:srgbClr val="08cf96"/>
                </a:solidFill>
                <a:uFillTx/>
                <a:latin typeface="Calibri"/>
                <a:hlinkClick r:id="rId2"/>
              </a:rPr>
              <a:t>license</a:t>
            </a: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fr-FR" sz="2800" spc="-1" strike="noStrike">
                <a:solidFill>
                  <a:srgbClr val="ffffff"/>
                </a:solidFill>
                <a:latin typeface="Calibri"/>
              </a:rPr>
              <a:t>Free font used:</a:t>
            </a:r>
            <a:endParaRPr b="0" lang="fr-FR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Calibri (Microsoft font)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fr-FR" sz="2800" spc="-1" strike="noStrike">
                <a:solidFill>
                  <a:srgbClr val="ffffff"/>
                </a:solidFill>
                <a:latin typeface="Calibri"/>
              </a:rPr>
              <a:t>Copyrights:</a:t>
            </a:r>
            <a:endParaRPr b="0" lang="fr-FR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Free with Attribution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Cannot be resold or redistributed under any circumstances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Cf. </a:t>
            </a:r>
            <a:r>
              <a:rPr b="0" lang="fr-FR" sz="2400" spc="-1" strike="noStrike" u="sng">
                <a:solidFill>
                  <a:srgbClr val="08cf96"/>
                </a:solidFill>
                <a:uFillTx/>
                <a:latin typeface="Calibri"/>
                <a:hlinkClick r:id="rId3"/>
              </a:rPr>
              <a:t>https://www.showeet.com/terms-of-use/</a:t>
            </a: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9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694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69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17A2456-DD57-44FF-A014-4710D3EB2D61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30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TextShape 1"/>
          <p:cNvSpPr txBox="1"/>
          <p:nvPr/>
        </p:nvSpPr>
        <p:spPr>
          <a:xfrm>
            <a:off x="1523880" y="2494440"/>
            <a:ext cx="9143640" cy="1015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fr-FR" sz="6000" spc="-1" strike="noStrike" cap="all">
                <a:solidFill>
                  <a:srgbClr val="222a35"/>
                </a:solidFill>
                <a:latin typeface="Open Sans"/>
                <a:ea typeface="Open Sans"/>
              </a:rPr>
              <a:t>Thank You !</a:t>
            </a:r>
            <a:endParaRPr b="0" lang="fr-FR" sz="60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697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  <p:grpSp>
        <p:nvGrpSpPr>
          <p:cNvPr id="1698" name="Group 3"/>
          <p:cNvGrpSpPr/>
          <p:nvPr/>
        </p:nvGrpSpPr>
        <p:grpSpPr>
          <a:xfrm>
            <a:off x="2612880" y="2137320"/>
            <a:ext cx="6966000" cy="1291320"/>
            <a:chOff x="2612880" y="2137320"/>
            <a:chExt cx="6966000" cy="1291320"/>
          </a:xfrm>
        </p:grpSpPr>
        <p:grpSp>
          <p:nvGrpSpPr>
            <p:cNvPr id="1699" name="Group 4"/>
            <p:cNvGrpSpPr/>
            <p:nvPr/>
          </p:nvGrpSpPr>
          <p:grpSpPr>
            <a:xfrm>
              <a:off x="2612880" y="2137320"/>
              <a:ext cx="1291320" cy="1291320"/>
              <a:chOff x="2612880" y="2137320"/>
              <a:chExt cx="1291320" cy="1291320"/>
            </a:xfrm>
          </p:grpSpPr>
          <p:sp>
            <p:nvSpPr>
              <p:cNvPr id="1700" name="CustomShape 5"/>
              <p:cNvSpPr/>
              <p:nvPr/>
            </p:nvSpPr>
            <p:spPr>
              <a:xfrm>
                <a:off x="2612880" y="2137320"/>
                <a:ext cx="1291320" cy="1291320"/>
              </a:xfrm>
              <a:prstGeom prst="rect">
                <a:avLst/>
              </a:pr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1" name="CustomShape 6"/>
              <p:cNvSpPr/>
              <p:nvPr/>
            </p:nvSpPr>
            <p:spPr>
              <a:xfrm>
                <a:off x="2945880" y="2397600"/>
                <a:ext cx="626760" cy="823320"/>
              </a:xfrm>
              <a:custGeom>
                <a:avLst/>
                <a:gdLst/>
                <a:ah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2" name="CustomShape 7"/>
              <p:cNvSpPr/>
              <p:nvPr/>
            </p:nvSpPr>
            <p:spPr>
              <a:xfrm>
                <a:off x="2961000" y="2405520"/>
                <a:ext cx="943200" cy="1023120"/>
              </a:xfrm>
              <a:custGeom>
                <a:avLst/>
                <a:gdLst/>
                <a:ahLst/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03" name="Group 8"/>
            <p:cNvGrpSpPr/>
            <p:nvPr/>
          </p:nvGrpSpPr>
          <p:grpSpPr>
            <a:xfrm>
              <a:off x="6872760" y="2137320"/>
              <a:ext cx="1291320" cy="1291320"/>
              <a:chOff x="6872760" y="2137320"/>
              <a:chExt cx="1291320" cy="1291320"/>
            </a:xfrm>
          </p:grpSpPr>
          <p:sp>
            <p:nvSpPr>
              <p:cNvPr id="1704" name="CustomShape 9"/>
              <p:cNvSpPr/>
              <p:nvPr/>
            </p:nvSpPr>
            <p:spPr>
              <a:xfrm>
                <a:off x="6872760" y="2137320"/>
                <a:ext cx="1291320" cy="1291320"/>
              </a:xfrm>
              <a:prstGeom prst="rect">
                <a:avLst/>
              </a:pr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5" name="CustomShape 10"/>
              <p:cNvSpPr/>
              <p:nvPr/>
            </p:nvSpPr>
            <p:spPr>
              <a:xfrm>
                <a:off x="7366680" y="2408760"/>
                <a:ext cx="797400" cy="1019880"/>
              </a:xfrm>
              <a:custGeom>
                <a:avLst/>
                <a:gdLst/>
                <a:ahLst/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6" name="CustomShape 11"/>
              <p:cNvSpPr/>
              <p:nvPr/>
            </p:nvSpPr>
            <p:spPr>
              <a:xfrm>
                <a:off x="7191360" y="2394000"/>
                <a:ext cx="648360" cy="826920"/>
              </a:xfrm>
              <a:custGeom>
                <a:avLst/>
                <a:gdLst/>
                <a:ah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07" name="CustomShape 12"/>
            <p:cNvSpPr/>
            <p:nvPr/>
          </p:nvSpPr>
          <p:spPr>
            <a:xfrm>
              <a:off x="4015080" y="2738880"/>
              <a:ext cx="2158200" cy="545760"/>
            </a:xfrm>
            <a:custGeom>
              <a:avLst/>
              <a:gdLst/>
              <a:ahLst/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8" name="CustomShape 13"/>
            <p:cNvSpPr/>
            <p:nvPr/>
          </p:nvSpPr>
          <p:spPr>
            <a:xfrm>
              <a:off x="8270640" y="2736360"/>
              <a:ext cx="1308240" cy="559440"/>
            </a:xfrm>
            <a:custGeom>
              <a:avLst/>
              <a:gdLst/>
              <a:ahLst/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TextShape 1"/>
          <p:cNvSpPr txBox="1"/>
          <p:nvPr/>
        </p:nvSpPr>
        <p:spPr>
          <a:xfrm>
            <a:off x="1163520" y="5207760"/>
            <a:ext cx="9864720" cy="1067400"/>
          </a:xfrm>
          <a:prstGeom prst="rect">
            <a:avLst/>
          </a:prstGeom>
          <a:noFill/>
          <a:ln>
            <a:noFill/>
          </a:ln>
        </p:spPr>
        <p:txBody>
          <a:bodyPr lIns="274320" rIns="274320" anchor="ctr">
            <a:noAutofit/>
          </a:bodyPr>
          <a:p>
            <a:pPr algn="ctr">
              <a:lnSpc>
                <a:spcPct val="90000"/>
              </a:lnSpc>
            </a:pPr>
            <a:r>
              <a:rPr b="1" lang="fr-FR" sz="5400" spc="-1" strike="noStrike" cap="all">
                <a:solidFill>
                  <a:srgbClr val="ffffff"/>
                </a:solidFill>
                <a:latin typeface="Calibri"/>
              </a:rPr>
              <a:t>Transition Slide</a:t>
            </a:r>
            <a:endParaRPr b="0" lang="fr-F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7" name="TextShape 2"/>
          <p:cNvSpPr txBox="1"/>
          <p:nvPr/>
        </p:nvSpPr>
        <p:spPr>
          <a:xfrm>
            <a:off x="1163520" y="6165360"/>
            <a:ext cx="9864720" cy="479880"/>
          </a:xfrm>
          <a:prstGeom prst="rect">
            <a:avLst/>
          </a:prstGeom>
          <a:noFill/>
          <a:ln>
            <a:noFill/>
          </a:ln>
        </p:spPr>
        <p:txBody>
          <a:bodyPr lIns="274320" rIns="27432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c4bab5"/>
                </a:solidFill>
                <a:latin typeface="Calibri"/>
              </a:rPr>
              <a:t>Design Option #10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1178" name="" descr=""/>
          <p:cNvPicPr/>
          <p:nvPr/>
        </p:nvPicPr>
        <p:blipFill>
          <a:blip r:embed="rId1"/>
          <a:stretch/>
        </p:blipFill>
        <p:spPr>
          <a:xfrm>
            <a:off x="23040" y="144000"/>
            <a:ext cx="3144960" cy="11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Calibri"/>
              </a:rPr>
              <a:t>Begin with an outline or agenda to give a big picture view</a:t>
            </a:r>
            <a:endParaRPr b="0" lang="fr-FR" sz="4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180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181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18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1205036-CDA6-4E81-9A69-6F4F56871092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grpSp>
        <p:nvGrpSpPr>
          <p:cNvPr id="1183" name="Group 5"/>
          <p:cNvGrpSpPr/>
          <p:nvPr/>
        </p:nvGrpSpPr>
        <p:grpSpPr>
          <a:xfrm>
            <a:off x="2105280" y="1824840"/>
            <a:ext cx="3321000" cy="1172880"/>
            <a:chOff x="2105280" y="1824840"/>
            <a:chExt cx="3321000" cy="1172880"/>
          </a:xfrm>
        </p:grpSpPr>
        <p:sp>
          <p:nvSpPr>
            <p:cNvPr id="1184" name="CustomShape 6"/>
            <p:cNvSpPr/>
            <p:nvPr/>
          </p:nvSpPr>
          <p:spPr>
            <a:xfrm>
              <a:off x="2105280" y="1824840"/>
              <a:ext cx="3321000" cy="914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2880" bIns="0" anchor="b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2400" spc="-1" strike="noStrike" cap="all">
                  <a:solidFill>
                    <a:srgbClr val="08cf96"/>
                  </a:solidFill>
                  <a:latin typeface="Calibri"/>
                </a:rPr>
                <a:t>Title of your 1</a:t>
              </a:r>
              <a:r>
                <a:rPr b="1" lang="fr-FR" sz="2400" spc="-1" strike="noStrike" baseline="30000" cap="all">
                  <a:solidFill>
                    <a:srgbClr val="08cf96"/>
                  </a:solidFill>
                  <a:latin typeface="Calibri"/>
                </a:rPr>
                <a:t>st</a:t>
              </a:r>
              <a:r>
                <a:rPr b="1" lang="fr-FR" sz="2400" spc="-1" strike="noStrike" cap="all">
                  <a:solidFill>
                    <a:srgbClr val="08cf96"/>
                  </a:solidFill>
                  <a:latin typeface="Calibri"/>
                </a:rPr>
                <a:t> part</a:t>
              </a:r>
              <a:endParaRPr b="0" lang="fr-FR" sz="2400" spc="-1" strike="noStrike">
                <a:latin typeface="Arial"/>
              </a:endParaRPr>
            </a:p>
          </p:txBody>
        </p:sp>
        <p:sp>
          <p:nvSpPr>
            <p:cNvPr id="1185" name="CustomShape 7"/>
            <p:cNvSpPr/>
            <p:nvPr/>
          </p:nvSpPr>
          <p:spPr>
            <a:xfrm>
              <a:off x="2105280" y="2723040"/>
              <a:ext cx="3321000" cy="27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ffffff"/>
                  </a:solidFill>
                  <a:latin typeface="Calibri"/>
                </a:rPr>
                <a:t>Short description here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1186" name="Group 8"/>
          <p:cNvGrpSpPr/>
          <p:nvPr/>
        </p:nvGrpSpPr>
        <p:grpSpPr>
          <a:xfrm>
            <a:off x="2105280" y="3275640"/>
            <a:ext cx="3321000" cy="1172880"/>
            <a:chOff x="2105280" y="3275640"/>
            <a:chExt cx="3321000" cy="1172880"/>
          </a:xfrm>
        </p:grpSpPr>
        <p:sp>
          <p:nvSpPr>
            <p:cNvPr id="1187" name="CustomShape 9"/>
            <p:cNvSpPr/>
            <p:nvPr/>
          </p:nvSpPr>
          <p:spPr>
            <a:xfrm>
              <a:off x="2105280" y="3275640"/>
              <a:ext cx="3321000" cy="914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2880" bIns="0" anchor="b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2400" spc="-1" strike="noStrike" cap="all">
                  <a:solidFill>
                    <a:srgbClr val="08cf96"/>
                  </a:solidFill>
                  <a:latin typeface="Calibri"/>
                </a:rPr>
                <a:t>Title of your 2</a:t>
              </a:r>
              <a:r>
                <a:rPr b="1" lang="fr-FR" sz="2400" spc="-1" strike="noStrike" baseline="30000" cap="all">
                  <a:solidFill>
                    <a:srgbClr val="08cf96"/>
                  </a:solidFill>
                  <a:latin typeface="Calibri"/>
                </a:rPr>
                <a:t>nd</a:t>
              </a:r>
              <a:r>
                <a:rPr b="1" lang="fr-FR" sz="2400" spc="-1" strike="noStrike" cap="all">
                  <a:solidFill>
                    <a:srgbClr val="08cf96"/>
                  </a:solidFill>
                  <a:latin typeface="Calibri"/>
                </a:rPr>
                <a:t> part</a:t>
              </a:r>
              <a:endParaRPr b="0" lang="fr-FR" sz="2400" spc="-1" strike="noStrike">
                <a:latin typeface="Arial"/>
              </a:endParaRPr>
            </a:p>
          </p:txBody>
        </p:sp>
        <p:sp>
          <p:nvSpPr>
            <p:cNvPr id="1188" name="CustomShape 10"/>
            <p:cNvSpPr/>
            <p:nvPr/>
          </p:nvSpPr>
          <p:spPr>
            <a:xfrm>
              <a:off x="2105280" y="4173840"/>
              <a:ext cx="3321000" cy="27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ffffff"/>
                  </a:solidFill>
                  <a:latin typeface="Calibri"/>
                </a:rPr>
                <a:t>Short description here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1189" name="Group 11"/>
          <p:cNvGrpSpPr/>
          <p:nvPr/>
        </p:nvGrpSpPr>
        <p:grpSpPr>
          <a:xfrm>
            <a:off x="2105280" y="4726800"/>
            <a:ext cx="3321000" cy="1172880"/>
            <a:chOff x="2105280" y="4726800"/>
            <a:chExt cx="3321000" cy="1172880"/>
          </a:xfrm>
        </p:grpSpPr>
        <p:sp>
          <p:nvSpPr>
            <p:cNvPr id="1190" name="CustomShape 12"/>
            <p:cNvSpPr/>
            <p:nvPr/>
          </p:nvSpPr>
          <p:spPr>
            <a:xfrm>
              <a:off x="2105280" y="4726800"/>
              <a:ext cx="3321000" cy="914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2880" bIns="0" anchor="b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2400" spc="-1" strike="noStrike" cap="all">
                  <a:solidFill>
                    <a:srgbClr val="08cf96"/>
                  </a:solidFill>
                  <a:latin typeface="Calibri"/>
                </a:rPr>
                <a:t>Title of your 3</a:t>
              </a:r>
              <a:r>
                <a:rPr b="1" lang="fr-FR" sz="2400" spc="-1" strike="noStrike" baseline="30000" cap="all">
                  <a:solidFill>
                    <a:srgbClr val="08cf96"/>
                  </a:solidFill>
                  <a:latin typeface="Calibri"/>
                </a:rPr>
                <a:t>rd</a:t>
              </a:r>
              <a:r>
                <a:rPr b="1" lang="fr-FR" sz="2400" spc="-1" strike="noStrike" cap="all">
                  <a:solidFill>
                    <a:srgbClr val="08cf96"/>
                  </a:solidFill>
                  <a:latin typeface="Calibri"/>
                </a:rPr>
                <a:t> part</a:t>
              </a:r>
              <a:endParaRPr b="0" lang="fr-FR" sz="2400" spc="-1" strike="noStrike">
                <a:latin typeface="Arial"/>
              </a:endParaRPr>
            </a:p>
          </p:txBody>
        </p:sp>
        <p:sp>
          <p:nvSpPr>
            <p:cNvPr id="1191" name="CustomShape 13"/>
            <p:cNvSpPr/>
            <p:nvPr/>
          </p:nvSpPr>
          <p:spPr>
            <a:xfrm>
              <a:off x="2105280" y="5625000"/>
              <a:ext cx="3321000" cy="27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ffffff"/>
                  </a:solidFill>
                  <a:latin typeface="Calibri"/>
                </a:rPr>
                <a:t>Short description here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1192" name="Group 14"/>
          <p:cNvGrpSpPr/>
          <p:nvPr/>
        </p:nvGrpSpPr>
        <p:grpSpPr>
          <a:xfrm>
            <a:off x="7752240" y="1824840"/>
            <a:ext cx="3321000" cy="1172880"/>
            <a:chOff x="7752240" y="1824840"/>
            <a:chExt cx="3321000" cy="1172880"/>
          </a:xfrm>
        </p:grpSpPr>
        <p:sp>
          <p:nvSpPr>
            <p:cNvPr id="1193" name="CustomShape 15"/>
            <p:cNvSpPr/>
            <p:nvPr/>
          </p:nvSpPr>
          <p:spPr>
            <a:xfrm>
              <a:off x="7752240" y="1824840"/>
              <a:ext cx="3321000" cy="914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2880" bIns="0" anchor="b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2400" spc="-1" strike="noStrike" cap="all">
                  <a:solidFill>
                    <a:srgbClr val="08cf96"/>
                  </a:solidFill>
                  <a:latin typeface="Calibri"/>
                </a:rPr>
                <a:t>Title of your 4</a:t>
              </a:r>
              <a:r>
                <a:rPr b="1" lang="fr-FR" sz="2400" spc="-1" strike="noStrike" baseline="30000" cap="all">
                  <a:solidFill>
                    <a:srgbClr val="08cf96"/>
                  </a:solidFill>
                  <a:latin typeface="Calibri"/>
                </a:rPr>
                <a:t>th</a:t>
              </a:r>
              <a:r>
                <a:rPr b="1" lang="fr-FR" sz="2400" spc="-1" strike="noStrike" cap="all">
                  <a:solidFill>
                    <a:srgbClr val="08cf96"/>
                  </a:solidFill>
                  <a:latin typeface="Calibri"/>
                </a:rPr>
                <a:t> part</a:t>
              </a:r>
              <a:endParaRPr b="0" lang="fr-FR" sz="2400" spc="-1" strike="noStrike">
                <a:latin typeface="Arial"/>
              </a:endParaRPr>
            </a:p>
          </p:txBody>
        </p:sp>
        <p:sp>
          <p:nvSpPr>
            <p:cNvPr id="1194" name="CustomShape 16"/>
            <p:cNvSpPr/>
            <p:nvPr/>
          </p:nvSpPr>
          <p:spPr>
            <a:xfrm>
              <a:off x="7752240" y="2723040"/>
              <a:ext cx="3321000" cy="27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ffffff"/>
                  </a:solidFill>
                  <a:latin typeface="Calibri"/>
                </a:rPr>
                <a:t>Short description here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1195" name="Group 17"/>
          <p:cNvGrpSpPr/>
          <p:nvPr/>
        </p:nvGrpSpPr>
        <p:grpSpPr>
          <a:xfrm>
            <a:off x="7752240" y="3275640"/>
            <a:ext cx="3321000" cy="1172880"/>
            <a:chOff x="7752240" y="3275640"/>
            <a:chExt cx="3321000" cy="1172880"/>
          </a:xfrm>
        </p:grpSpPr>
        <p:sp>
          <p:nvSpPr>
            <p:cNvPr id="1196" name="CustomShape 18"/>
            <p:cNvSpPr/>
            <p:nvPr/>
          </p:nvSpPr>
          <p:spPr>
            <a:xfrm>
              <a:off x="7752240" y="3275640"/>
              <a:ext cx="3321000" cy="914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2880" bIns="0" anchor="b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2400" spc="-1" strike="noStrike" cap="all">
                  <a:solidFill>
                    <a:srgbClr val="08cf96"/>
                  </a:solidFill>
                  <a:latin typeface="Calibri"/>
                </a:rPr>
                <a:t>Title of your 5</a:t>
              </a:r>
              <a:r>
                <a:rPr b="1" lang="fr-FR" sz="2400" spc="-1" strike="noStrike" baseline="30000" cap="all">
                  <a:solidFill>
                    <a:srgbClr val="08cf96"/>
                  </a:solidFill>
                  <a:latin typeface="Calibri"/>
                </a:rPr>
                <a:t>th</a:t>
              </a:r>
              <a:r>
                <a:rPr b="1" lang="fr-FR" sz="2400" spc="-1" strike="noStrike" cap="all">
                  <a:solidFill>
                    <a:srgbClr val="08cf96"/>
                  </a:solidFill>
                  <a:latin typeface="Calibri"/>
                </a:rPr>
                <a:t> part</a:t>
              </a:r>
              <a:endParaRPr b="0" lang="fr-FR" sz="2400" spc="-1" strike="noStrike">
                <a:latin typeface="Arial"/>
              </a:endParaRPr>
            </a:p>
          </p:txBody>
        </p:sp>
        <p:sp>
          <p:nvSpPr>
            <p:cNvPr id="1197" name="CustomShape 19"/>
            <p:cNvSpPr/>
            <p:nvPr/>
          </p:nvSpPr>
          <p:spPr>
            <a:xfrm>
              <a:off x="7752240" y="4173840"/>
              <a:ext cx="3321000" cy="27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ffffff"/>
                  </a:solidFill>
                  <a:latin typeface="Calibri"/>
                </a:rPr>
                <a:t>Short description here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1198" name="Group 20"/>
          <p:cNvGrpSpPr/>
          <p:nvPr/>
        </p:nvGrpSpPr>
        <p:grpSpPr>
          <a:xfrm>
            <a:off x="7752240" y="4726800"/>
            <a:ext cx="3321000" cy="1172880"/>
            <a:chOff x="7752240" y="4726800"/>
            <a:chExt cx="3321000" cy="1172880"/>
          </a:xfrm>
        </p:grpSpPr>
        <p:sp>
          <p:nvSpPr>
            <p:cNvPr id="1199" name="CustomShape 21"/>
            <p:cNvSpPr/>
            <p:nvPr/>
          </p:nvSpPr>
          <p:spPr>
            <a:xfrm>
              <a:off x="7752240" y="4726800"/>
              <a:ext cx="3321000" cy="914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2880" bIns="0" anchor="b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2400" spc="-1" strike="noStrike" cap="all">
                  <a:solidFill>
                    <a:srgbClr val="08cf96"/>
                  </a:solidFill>
                  <a:latin typeface="Calibri"/>
                </a:rPr>
                <a:t>Title of your 6</a:t>
              </a:r>
              <a:r>
                <a:rPr b="1" lang="fr-FR" sz="2400" spc="-1" strike="noStrike" baseline="30000" cap="all">
                  <a:solidFill>
                    <a:srgbClr val="08cf96"/>
                  </a:solidFill>
                  <a:latin typeface="Calibri"/>
                </a:rPr>
                <a:t>th</a:t>
              </a:r>
              <a:r>
                <a:rPr b="1" lang="fr-FR" sz="2400" spc="-1" strike="noStrike" cap="all">
                  <a:solidFill>
                    <a:srgbClr val="08cf96"/>
                  </a:solidFill>
                  <a:latin typeface="Calibri"/>
                </a:rPr>
                <a:t> part</a:t>
              </a:r>
              <a:endParaRPr b="0" lang="fr-FR" sz="2400" spc="-1" strike="noStrike">
                <a:latin typeface="Arial"/>
              </a:endParaRPr>
            </a:p>
          </p:txBody>
        </p:sp>
        <p:sp>
          <p:nvSpPr>
            <p:cNvPr id="1200" name="CustomShape 22"/>
            <p:cNvSpPr/>
            <p:nvPr/>
          </p:nvSpPr>
          <p:spPr>
            <a:xfrm>
              <a:off x="7752240" y="5625000"/>
              <a:ext cx="3321000" cy="27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ffffff"/>
                  </a:solidFill>
                  <a:latin typeface="Calibri"/>
                </a:rPr>
                <a:t>Short description here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1201" name="CustomShape 23"/>
          <p:cNvSpPr/>
          <p:nvPr/>
        </p:nvSpPr>
        <p:spPr>
          <a:xfrm>
            <a:off x="775080" y="1947240"/>
            <a:ext cx="1153080" cy="129024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01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1202" name="CustomShape 24"/>
          <p:cNvSpPr/>
          <p:nvPr/>
        </p:nvSpPr>
        <p:spPr>
          <a:xfrm>
            <a:off x="775080" y="3398400"/>
            <a:ext cx="1153080" cy="129024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02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1203" name="CustomShape 25"/>
          <p:cNvSpPr/>
          <p:nvPr/>
        </p:nvSpPr>
        <p:spPr>
          <a:xfrm>
            <a:off x="775080" y="4849200"/>
            <a:ext cx="1153080" cy="129024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03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1204" name="CustomShape 26"/>
          <p:cNvSpPr/>
          <p:nvPr/>
        </p:nvSpPr>
        <p:spPr>
          <a:xfrm>
            <a:off x="6425280" y="1947240"/>
            <a:ext cx="1153080" cy="129024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04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1205" name="CustomShape 27"/>
          <p:cNvSpPr/>
          <p:nvPr/>
        </p:nvSpPr>
        <p:spPr>
          <a:xfrm>
            <a:off x="6425280" y="3398400"/>
            <a:ext cx="1153080" cy="129024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05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1206" name="CustomShape 28"/>
          <p:cNvSpPr/>
          <p:nvPr/>
        </p:nvSpPr>
        <p:spPr>
          <a:xfrm>
            <a:off x="6425280" y="4849200"/>
            <a:ext cx="1153080" cy="129024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2000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algn="tl" blurRad="381000" dir="2700000" dist="1776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51480" rIns="51480" tIns="25560" bIns="2556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4800" spc="-1" strike="noStrike">
                <a:solidFill>
                  <a:srgbClr val="25252b"/>
                </a:solidFill>
                <a:latin typeface="Calibri"/>
              </a:rPr>
              <a:t>06</a:t>
            </a:r>
            <a:endParaRPr b="0" lang="fr-F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Calibri"/>
              </a:rPr>
              <a:t>Une journée chez Humanis</a:t>
            </a:r>
            <a:endParaRPr b="0" lang="fr-FR" sz="48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20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20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21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1F18C15-1229-4B86-8256-9E998C1A2525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211" name="CustomShape 5"/>
          <p:cNvSpPr/>
          <p:nvPr/>
        </p:nvSpPr>
        <p:spPr>
          <a:xfrm>
            <a:off x="551160" y="5445360"/>
            <a:ext cx="2120040" cy="672120"/>
          </a:xfrm>
          <a:custGeom>
            <a:avLst/>
            <a:gdLst/>
            <a:ahLst/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Calibri"/>
              </a:rPr>
              <a:t>Travail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12" name="CustomShape 6"/>
          <p:cNvSpPr/>
          <p:nvPr/>
        </p:nvSpPr>
        <p:spPr>
          <a:xfrm>
            <a:off x="7278120" y="5445360"/>
            <a:ext cx="2120040" cy="672120"/>
          </a:xfrm>
          <a:custGeom>
            <a:avLst/>
            <a:gdLst/>
            <a:ahLst/>
            <a:rect l="l" t="t" r="r" b="b"/>
            <a:pathLst>
              <a:path w="2120401" h="672353">
                <a:moveTo>
                  <a:pt x="0" y="0"/>
                </a:moveTo>
                <a:lnTo>
                  <a:pt x="2120401" y="0"/>
                </a:lnTo>
                <a:lnTo>
                  <a:pt x="2120401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404152"/>
                </a:solidFill>
                <a:latin typeface="Calibri"/>
              </a:rPr>
              <a:t>Travail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13" name="CustomShape 7"/>
          <p:cNvSpPr/>
          <p:nvPr/>
        </p:nvSpPr>
        <p:spPr>
          <a:xfrm>
            <a:off x="2793600" y="5445360"/>
            <a:ext cx="2120040" cy="672120"/>
          </a:xfrm>
          <a:custGeom>
            <a:avLst/>
            <a:gdLst/>
            <a:ahLst/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404152"/>
                </a:solidFill>
                <a:latin typeface="Calibri"/>
              </a:rPr>
              <a:t>Travail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14" name="CustomShape 8"/>
          <p:cNvSpPr/>
          <p:nvPr/>
        </p:nvSpPr>
        <p:spPr>
          <a:xfrm>
            <a:off x="5035680" y="5445360"/>
            <a:ext cx="2120040" cy="672120"/>
          </a:xfrm>
          <a:custGeom>
            <a:avLst/>
            <a:gdLst/>
            <a:ahLst/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Calibri"/>
              </a:rPr>
              <a:t>Travail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15" name="CustomShape 9"/>
          <p:cNvSpPr/>
          <p:nvPr/>
        </p:nvSpPr>
        <p:spPr>
          <a:xfrm>
            <a:off x="9523800" y="5445360"/>
            <a:ext cx="2120040" cy="672120"/>
          </a:xfrm>
          <a:custGeom>
            <a:avLst/>
            <a:gdLst/>
            <a:ahLst/>
            <a:rect l="l" t="t" r="r" b="b"/>
            <a:pathLst>
              <a:path w="2120400" h="672353">
                <a:moveTo>
                  <a:pt x="0" y="0"/>
                </a:moveTo>
                <a:lnTo>
                  <a:pt x="2120400" y="0"/>
                </a:lnTo>
                <a:lnTo>
                  <a:pt x="2120400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Calibri"/>
              </a:rPr>
              <a:t>Travail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216" name="Graphic 54" descr=""/>
          <p:cNvPicPr/>
          <p:nvPr/>
        </p:nvPicPr>
        <p:blipFill>
          <a:blip r:embed="rId1"/>
          <a:stretch/>
        </p:blipFill>
        <p:spPr>
          <a:xfrm>
            <a:off x="10224000" y="4591080"/>
            <a:ext cx="719640" cy="694800"/>
          </a:xfrm>
          <a:prstGeom prst="rect">
            <a:avLst/>
          </a:prstGeom>
          <a:ln>
            <a:noFill/>
          </a:ln>
        </p:spPr>
      </p:pic>
      <p:pic>
        <p:nvPicPr>
          <p:cNvPr id="1217" name="Graphic 55" descr=""/>
          <p:cNvPicPr/>
          <p:nvPr/>
        </p:nvPicPr>
        <p:blipFill>
          <a:blip r:embed="rId2"/>
          <a:stretch/>
        </p:blipFill>
        <p:spPr>
          <a:xfrm>
            <a:off x="7978320" y="4591080"/>
            <a:ext cx="719640" cy="694800"/>
          </a:xfrm>
          <a:prstGeom prst="rect">
            <a:avLst/>
          </a:prstGeom>
          <a:ln>
            <a:noFill/>
          </a:ln>
        </p:spPr>
      </p:pic>
      <p:pic>
        <p:nvPicPr>
          <p:cNvPr id="1218" name="Graphic 56" descr=""/>
          <p:cNvPicPr/>
          <p:nvPr/>
        </p:nvPicPr>
        <p:blipFill>
          <a:blip r:embed="rId3"/>
          <a:stretch/>
        </p:blipFill>
        <p:spPr>
          <a:xfrm>
            <a:off x="5735880" y="4591080"/>
            <a:ext cx="719640" cy="694800"/>
          </a:xfrm>
          <a:prstGeom prst="rect">
            <a:avLst/>
          </a:prstGeom>
          <a:ln>
            <a:noFill/>
          </a:ln>
        </p:spPr>
      </p:pic>
      <p:pic>
        <p:nvPicPr>
          <p:cNvPr id="1219" name="Graphic 57" descr=""/>
          <p:cNvPicPr/>
          <p:nvPr/>
        </p:nvPicPr>
        <p:blipFill>
          <a:blip r:embed="rId4"/>
          <a:stretch/>
        </p:blipFill>
        <p:spPr>
          <a:xfrm>
            <a:off x="3493800" y="4591080"/>
            <a:ext cx="719640" cy="694800"/>
          </a:xfrm>
          <a:prstGeom prst="rect">
            <a:avLst/>
          </a:prstGeom>
          <a:ln>
            <a:noFill/>
          </a:ln>
        </p:spPr>
      </p:pic>
      <p:pic>
        <p:nvPicPr>
          <p:cNvPr id="1220" name="Graphic 58" descr=""/>
          <p:cNvPicPr/>
          <p:nvPr/>
        </p:nvPicPr>
        <p:blipFill>
          <a:blip r:embed="rId5"/>
          <a:stretch/>
        </p:blipFill>
        <p:spPr>
          <a:xfrm>
            <a:off x="1251360" y="4591080"/>
            <a:ext cx="719640" cy="694800"/>
          </a:xfrm>
          <a:prstGeom prst="rect">
            <a:avLst/>
          </a:prstGeom>
          <a:ln>
            <a:noFill/>
          </a:ln>
        </p:spPr>
      </p:pic>
      <p:sp>
        <p:nvSpPr>
          <p:cNvPr id="1221" name="CustomShape 10"/>
          <p:cNvSpPr/>
          <p:nvPr/>
        </p:nvSpPr>
        <p:spPr>
          <a:xfrm>
            <a:off x="9646560" y="2130480"/>
            <a:ext cx="187416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 cap="all">
                <a:solidFill>
                  <a:srgbClr val="ffffff"/>
                </a:solidFill>
                <a:latin typeface="Calibri"/>
              </a:rPr>
              <a:t>14:45 – 17:00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22" name="CustomShape 11"/>
          <p:cNvSpPr/>
          <p:nvPr/>
        </p:nvSpPr>
        <p:spPr>
          <a:xfrm>
            <a:off x="7403760" y="2130480"/>
            <a:ext cx="187416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 cap="all">
                <a:solidFill>
                  <a:srgbClr val="ffffff"/>
                </a:solidFill>
                <a:latin typeface="Calibri"/>
              </a:rPr>
              <a:t>13:00 – 14:45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23" name="CustomShape 12"/>
          <p:cNvSpPr/>
          <p:nvPr/>
        </p:nvSpPr>
        <p:spPr>
          <a:xfrm>
            <a:off x="5160600" y="2130480"/>
            <a:ext cx="187416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 cap="all">
                <a:solidFill>
                  <a:srgbClr val="ffffff"/>
                </a:solidFill>
                <a:latin typeface="Calibri"/>
              </a:rPr>
              <a:t>12:00 – 13:00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24" name="CustomShape 13"/>
          <p:cNvSpPr/>
          <p:nvPr/>
        </p:nvSpPr>
        <p:spPr>
          <a:xfrm>
            <a:off x="2917440" y="2130480"/>
            <a:ext cx="187416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 cap="all">
                <a:solidFill>
                  <a:srgbClr val="ffffff"/>
                </a:solidFill>
                <a:latin typeface="Calibri"/>
              </a:rPr>
              <a:t>10:30 – 10:45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25" name="CustomShape 14"/>
          <p:cNvSpPr/>
          <p:nvPr/>
        </p:nvSpPr>
        <p:spPr>
          <a:xfrm>
            <a:off x="674280" y="2130480"/>
            <a:ext cx="187416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 cap="all">
                <a:solidFill>
                  <a:srgbClr val="ffffff"/>
                </a:solidFill>
                <a:latin typeface="Calibri"/>
              </a:rPr>
              <a:t>8:00 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1226" name="Group 15"/>
          <p:cNvGrpSpPr/>
          <p:nvPr/>
        </p:nvGrpSpPr>
        <p:grpSpPr>
          <a:xfrm>
            <a:off x="804240" y="2599920"/>
            <a:ext cx="1614240" cy="1806480"/>
            <a:chOff x="804240" y="2599920"/>
            <a:chExt cx="1614240" cy="1806480"/>
          </a:xfrm>
        </p:grpSpPr>
        <p:sp>
          <p:nvSpPr>
            <p:cNvPr id="1227" name="CustomShape 16"/>
            <p:cNvSpPr/>
            <p:nvPr/>
          </p:nvSpPr>
          <p:spPr>
            <a:xfrm>
              <a:off x="804240" y="2599920"/>
              <a:ext cx="1614240" cy="1806480"/>
            </a:xfrm>
            <a:custGeom>
              <a:avLst/>
              <a:gdLst/>
              <a:ahLst/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rotWithShape="0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/>
            </a:gradFill>
            <a:ln>
              <a:noFill/>
            </a:ln>
            <a:effectLst>
              <a:outerShdw algn="tl" blurRad="381000" dir="2700000" dist="177681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28" name="Group 17"/>
            <p:cNvGrpSpPr/>
            <p:nvPr/>
          </p:nvGrpSpPr>
          <p:grpSpPr>
            <a:xfrm>
              <a:off x="919800" y="2811600"/>
              <a:ext cx="1383480" cy="1383480"/>
              <a:chOff x="919800" y="2811600"/>
              <a:chExt cx="1383480" cy="1383480"/>
            </a:xfrm>
          </p:grpSpPr>
          <p:sp>
            <p:nvSpPr>
              <p:cNvPr id="1229" name="CustomShape 18"/>
              <p:cNvSpPr/>
              <p:nvPr/>
            </p:nvSpPr>
            <p:spPr>
              <a:xfrm>
                <a:off x="919800" y="3460320"/>
                <a:ext cx="85680" cy="8568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0" name="CustomShape 19"/>
              <p:cNvSpPr/>
              <p:nvPr/>
            </p:nvSpPr>
            <p:spPr>
              <a:xfrm>
                <a:off x="1035720" y="3165480"/>
                <a:ext cx="26640" cy="2664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1" name="CustomShape 20"/>
              <p:cNvSpPr/>
              <p:nvPr/>
            </p:nvSpPr>
            <p:spPr>
              <a:xfrm>
                <a:off x="971280" y="332208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2" name="CustomShape 21"/>
              <p:cNvSpPr/>
              <p:nvPr/>
            </p:nvSpPr>
            <p:spPr>
              <a:xfrm>
                <a:off x="971280" y="365796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3" name="CustomShape 22"/>
              <p:cNvSpPr/>
              <p:nvPr/>
            </p:nvSpPr>
            <p:spPr>
              <a:xfrm>
                <a:off x="1035720" y="3814200"/>
                <a:ext cx="26640" cy="2664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4" name="CustomShape 23"/>
              <p:cNvSpPr/>
              <p:nvPr/>
            </p:nvSpPr>
            <p:spPr>
              <a:xfrm>
                <a:off x="1567800" y="2811600"/>
                <a:ext cx="86400" cy="8568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5" name="CustomShape 24"/>
              <p:cNvSpPr/>
              <p:nvPr/>
            </p:nvSpPr>
            <p:spPr>
              <a:xfrm>
                <a:off x="1430280" y="286380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6" name="CustomShape 25"/>
              <p:cNvSpPr/>
              <p:nvPr/>
            </p:nvSpPr>
            <p:spPr>
              <a:xfrm>
                <a:off x="1273680" y="2927520"/>
                <a:ext cx="26640" cy="2736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7" name="CustomShape 26"/>
              <p:cNvSpPr/>
              <p:nvPr/>
            </p:nvSpPr>
            <p:spPr>
              <a:xfrm>
                <a:off x="1139400" y="3031920"/>
                <a:ext cx="25920" cy="25200"/>
              </a:xfrm>
              <a:custGeom>
                <a:avLst/>
                <a:gdLst/>
                <a:ahLst/>
                <a:rect l="l" t="t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8" name="CustomShape 27"/>
              <p:cNvSpPr/>
              <p:nvPr/>
            </p:nvSpPr>
            <p:spPr>
              <a:xfrm>
                <a:off x="1766160" y="286380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9" name="CustomShape 28"/>
              <p:cNvSpPr/>
              <p:nvPr/>
            </p:nvSpPr>
            <p:spPr>
              <a:xfrm>
                <a:off x="1567800" y="4108680"/>
                <a:ext cx="86400" cy="864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0" name="CustomShape 29"/>
              <p:cNvSpPr/>
              <p:nvPr/>
            </p:nvSpPr>
            <p:spPr>
              <a:xfrm>
                <a:off x="1139400" y="394884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1" name="CustomShape 30"/>
              <p:cNvSpPr/>
              <p:nvPr/>
            </p:nvSpPr>
            <p:spPr>
              <a:xfrm>
                <a:off x="1273680" y="4051440"/>
                <a:ext cx="26640" cy="2664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2" name="CustomShape 31"/>
              <p:cNvSpPr/>
              <p:nvPr/>
            </p:nvSpPr>
            <p:spPr>
              <a:xfrm>
                <a:off x="1430280" y="411660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3" name="CustomShape 32"/>
              <p:cNvSpPr/>
              <p:nvPr/>
            </p:nvSpPr>
            <p:spPr>
              <a:xfrm>
                <a:off x="1766160" y="411660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4" name="CustomShape 33"/>
              <p:cNvSpPr/>
              <p:nvPr/>
            </p:nvSpPr>
            <p:spPr>
              <a:xfrm>
                <a:off x="2216880" y="3460320"/>
                <a:ext cx="86400" cy="8568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5" name="CustomShape 34"/>
              <p:cNvSpPr/>
              <p:nvPr/>
            </p:nvSpPr>
            <p:spPr>
              <a:xfrm>
                <a:off x="1922040" y="4051440"/>
                <a:ext cx="27360" cy="2664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6" name="CustomShape 35"/>
              <p:cNvSpPr/>
              <p:nvPr/>
            </p:nvSpPr>
            <p:spPr>
              <a:xfrm>
                <a:off x="2057040" y="394884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7" name="CustomShape 36"/>
              <p:cNvSpPr/>
              <p:nvPr/>
            </p:nvSpPr>
            <p:spPr>
              <a:xfrm>
                <a:off x="2159640" y="3814200"/>
                <a:ext cx="26640" cy="2664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8" name="CustomShape 37"/>
              <p:cNvSpPr/>
              <p:nvPr/>
            </p:nvSpPr>
            <p:spPr>
              <a:xfrm>
                <a:off x="2224800" y="365796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9" name="CustomShape 38"/>
              <p:cNvSpPr/>
              <p:nvPr/>
            </p:nvSpPr>
            <p:spPr>
              <a:xfrm>
                <a:off x="2224800" y="332208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0" name="CustomShape 39"/>
              <p:cNvSpPr/>
              <p:nvPr/>
            </p:nvSpPr>
            <p:spPr>
              <a:xfrm>
                <a:off x="2159640" y="3165480"/>
                <a:ext cx="26640" cy="2664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1" name="CustomShape 40"/>
              <p:cNvSpPr/>
              <p:nvPr/>
            </p:nvSpPr>
            <p:spPr>
              <a:xfrm>
                <a:off x="2057040" y="3031920"/>
                <a:ext cx="25920" cy="25200"/>
              </a:xfrm>
              <a:custGeom>
                <a:avLst/>
                <a:gdLst/>
                <a:ahLst/>
                <a:rect l="l" t="t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2" name="CustomShape 41"/>
              <p:cNvSpPr/>
              <p:nvPr/>
            </p:nvSpPr>
            <p:spPr>
              <a:xfrm>
                <a:off x="1922040" y="2927520"/>
                <a:ext cx="27360" cy="2736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53" name="CustomShape 42"/>
          <p:cNvSpPr/>
          <p:nvPr/>
        </p:nvSpPr>
        <p:spPr>
          <a:xfrm rot="7542600">
            <a:off x="1263600" y="2943360"/>
            <a:ext cx="697320" cy="510120"/>
          </a:xfrm>
          <a:custGeom>
            <a:avLst/>
            <a:gdLst/>
            <a:ahLst/>
            <a:rect l="l" t="t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54" name="Group 43"/>
          <p:cNvGrpSpPr/>
          <p:nvPr/>
        </p:nvGrpSpPr>
        <p:grpSpPr>
          <a:xfrm>
            <a:off x="3046320" y="2599920"/>
            <a:ext cx="1614240" cy="1806480"/>
            <a:chOff x="3046320" y="2599920"/>
            <a:chExt cx="1614240" cy="1806480"/>
          </a:xfrm>
        </p:grpSpPr>
        <p:sp>
          <p:nvSpPr>
            <p:cNvPr id="1255" name="CustomShape 44"/>
            <p:cNvSpPr/>
            <p:nvPr/>
          </p:nvSpPr>
          <p:spPr>
            <a:xfrm>
              <a:off x="3046320" y="2599920"/>
              <a:ext cx="1614240" cy="1806480"/>
            </a:xfrm>
            <a:custGeom>
              <a:avLst/>
              <a:gdLst/>
              <a:ahLst/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rotWithShape="0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/>
            </a:gradFill>
            <a:ln>
              <a:noFill/>
            </a:ln>
            <a:effectLst>
              <a:outerShdw algn="tl" blurRad="381000" dir="2700000" dist="177681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56" name="Group 45"/>
            <p:cNvGrpSpPr/>
            <p:nvPr/>
          </p:nvGrpSpPr>
          <p:grpSpPr>
            <a:xfrm>
              <a:off x="3161880" y="2811600"/>
              <a:ext cx="1383480" cy="1383480"/>
              <a:chOff x="3161880" y="2811600"/>
              <a:chExt cx="1383480" cy="1383480"/>
            </a:xfrm>
          </p:grpSpPr>
          <p:sp>
            <p:nvSpPr>
              <p:cNvPr id="1257" name="CustomShape 46"/>
              <p:cNvSpPr/>
              <p:nvPr/>
            </p:nvSpPr>
            <p:spPr>
              <a:xfrm>
                <a:off x="3161880" y="3460320"/>
                <a:ext cx="85680" cy="8568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8" name="CustomShape 47"/>
              <p:cNvSpPr/>
              <p:nvPr/>
            </p:nvSpPr>
            <p:spPr>
              <a:xfrm>
                <a:off x="3278160" y="3165480"/>
                <a:ext cx="26640" cy="2664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9" name="CustomShape 48"/>
              <p:cNvSpPr/>
              <p:nvPr/>
            </p:nvSpPr>
            <p:spPr>
              <a:xfrm>
                <a:off x="3213720" y="332208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0" name="CustomShape 49"/>
              <p:cNvSpPr/>
              <p:nvPr/>
            </p:nvSpPr>
            <p:spPr>
              <a:xfrm>
                <a:off x="3213720" y="365796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1" name="CustomShape 50"/>
              <p:cNvSpPr/>
              <p:nvPr/>
            </p:nvSpPr>
            <p:spPr>
              <a:xfrm>
                <a:off x="3278160" y="3814200"/>
                <a:ext cx="26640" cy="2664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2" name="CustomShape 51"/>
              <p:cNvSpPr/>
              <p:nvPr/>
            </p:nvSpPr>
            <p:spPr>
              <a:xfrm>
                <a:off x="3810240" y="2811600"/>
                <a:ext cx="86400" cy="8568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3" name="CustomShape 52"/>
              <p:cNvSpPr/>
              <p:nvPr/>
            </p:nvSpPr>
            <p:spPr>
              <a:xfrm>
                <a:off x="3672360" y="286380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4" name="CustomShape 53"/>
              <p:cNvSpPr/>
              <p:nvPr/>
            </p:nvSpPr>
            <p:spPr>
              <a:xfrm>
                <a:off x="3515760" y="2927520"/>
                <a:ext cx="26640" cy="2736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5" name="CustomShape 54"/>
              <p:cNvSpPr/>
              <p:nvPr/>
            </p:nvSpPr>
            <p:spPr>
              <a:xfrm>
                <a:off x="3381480" y="3031920"/>
                <a:ext cx="25920" cy="25200"/>
              </a:xfrm>
              <a:custGeom>
                <a:avLst/>
                <a:gdLst/>
                <a:ahLst/>
                <a:rect l="l" t="t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6" name="CustomShape 55"/>
              <p:cNvSpPr/>
              <p:nvPr/>
            </p:nvSpPr>
            <p:spPr>
              <a:xfrm>
                <a:off x="4008240" y="286380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7" name="CustomShape 56"/>
              <p:cNvSpPr/>
              <p:nvPr/>
            </p:nvSpPr>
            <p:spPr>
              <a:xfrm>
                <a:off x="3810240" y="4108680"/>
                <a:ext cx="86400" cy="864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8" name="CustomShape 57"/>
              <p:cNvSpPr/>
              <p:nvPr/>
            </p:nvSpPr>
            <p:spPr>
              <a:xfrm>
                <a:off x="3381480" y="394884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9" name="CustomShape 58"/>
              <p:cNvSpPr/>
              <p:nvPr/>
            </p:nvSpPr>
            <p:spPr>
              <a:xfrm>
                <a:off x="3515760" y="4051440"/>
                <a:ext cx="26640" cy="2664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0" name="CustomShape 59"/>
              <p:cNvSpPr/>
              <p:nvPr/>
            </p:nvSpPr>
            <p:spPr>
              <a:xfrm>
                <a:off x="3672360" y="411660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1" name="CustomShape 60"/>
              <p:cNvSpPr/>
              <p:nvPr/>
            </p:nvSpPr>
            <p:spPr>
              <a:xfrm>
                <a:off x="4008240" y="411660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2" name="CustomShape 61"/>
              <p:cNvSpPr/>
              <p:nvPr/>
            </p:nvSpPr>
            <p:spPr>
              <a:xfrm>
                <a:off x="4458960" y="3460320"/>
                <a:ext cx="86400" cy="8568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3" name="CustomShape 62"/>
              <p:cNvSpPr/>
              <p:nvPr/>
            </p:nvSpPr>
            <p:spPr>
              <a:xfrm>
                <a:off x="4164120" y="4051440"/>
                <a:ext cx="27360" cy="2664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4" name="CustomShape 63"/>
              <p:cNvSpPr/>
              <p:nvPr/>
            </p:nvSpPr>
            <p:spPr>
              <a:xfrm>
                <a:off x="4299120" y="394884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5" name="CustomShape 64"/>
              <p:cNvSpPr/>
              <p:nvPr/>
            </p:nvSpPr>
            <p:spPr>
              <a:xfrm>
                <a:off x="4402080" y="3814200"/>
                <a:ext cx="26640" cy="2664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6" name="CustomShape 65"/>
              <p:cNvSpPr/>
              <p:nvPr/>
            </p:nvSpPr>
            <p:spPr>
              <a:xfrm>
                <a:off x="4467240" y="365796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7" name="CustomShape 66"/>
              <p:cNvSpPr/>
              <p:nvPr/>
            </p:nvSpPr>
            <p:spPr>
              <a:xfrm>
                <a:off x="4467240" y="332208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8" name="CustomShape 67"/>
              <p:cNvSpPr/>
              <p:nvPr/>
            </p:nvSpPr>
            <p:spPr>
              <a:xfrm>
                <a:off x="4402080" y="3165480"/>
                <a:ext cx="26640" cy="2664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9" name="CustomShape 68"/>
              <p:cNvSpPr/>
              <p:nvPr/>
            </p:nvSpPr>
            <p:spPr>
              <a:xfrm>
                <a:off x="4299120" y="3031920"/>
                <a:ext cx="25920" cy="25200"/>
              </a:xfrm>
              <a:custGeom>
                <a:avLst/>
                <a:gdLst/>
                <a:ahLst/>
                <a:rect l="l" t="t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0" name="CustomShape 69"/>
              <p:cNvSpPr/>
              <p:nvPr/>
            </p:nvSpPr>
            <p:spPr>
              <a:xfrm>
                <a:off x="4164120" y="2927520"/>
                <a:ext cx="27360" cy="2736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81" name="CustomShape 70"/>
          <p:cNvSpPr/>
          <p:nvPr/>
        </p:nvSpPr>
        <p:spPr>
          <a:xfrm rot="18234600">
            <a:off x="3496320" y="3535200"/>
            <a:ext cx="697320" cy="510120"/>
          </a:xfrm>
          <a:custGeom>
            <a:avLst/>
            <a:gdLst/>
            <a:ahLst/>
            <a:rect l="l" t="t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82" name="Group 71"/>
          <p:cNvGrpSpPr/>
          <p:nvPr/>
        </p:nvGrpSpPr>
        <p:grpSpPr>
          <a:xfrm>
            <a:off x="5288760" y="2599920"/>
            <a:ext cx="1614240" cy="1806480"/>
            <a:chOff x="5288760" y="2599920"/>
            <a:chExt cx="1614240" cy="1806480"/>
          </a:xfrm>
        </p:grpSpPr>
        <p:sp>
          <p:nvSpPr>
            <p:cNvPr id="1283" name="CustomShape 72"/>
            <p:cNvSpPr/>
            <p:nvPr/>
          </p:nvSpPr>
          <p:spPr>
            <a:xfrm>
              <a:off x="5288760" y="2599920"/>
              <a:ext cx="1614240" cy="1806480"/>
            </a:xfrm>
            <a:custGeom>
              <a:avLst/>
              <a:gdLst/>
              <a:ahLst/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rotWithShape="0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/>
            </a:gradFill>
            <a:ln>
              <a:noFill/>
            </a:ln>
            <a:effectLst>
              <a:outerShdw algn="tl" blurRad="381000" dir="2700000" dist="177681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84" name="Group 73"/>
            <p:cNvGrpSpPr/>
            <p:nvPr/>
          </p:nvGrpSpPr>
          <p:grpSpPr>
            <a:xfrm>
              <a:off x="5403960" y="2811600"/>
              <a:ext cx="1383840" cy="1383480"/>
              <a:chOff x="5403960" y="2811600"/>
              <a:chExt cx="1383840" cy="1383480"/>
            </a:xfrm>
          </p:grpSpPr>
          <p:sp>
            <p:nvSpPr>
              <p:cNvPr id="1285" name="CustomShape 74"/>
              <p:cNvSpPr/>
              <p:nvPr/>
            </p:nvSpPr>
            <p:spPr>
              <a:xfrm>
                <a:off x="5403960" y="3460320"/>
                <a:ext cx="85680" cy="8568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6" name="CustomShape 75"/>
              <p:cNvSpPr/>
              <p:nvPr/>
            </p:nvSpPr>
            <p:spPr>
              <a:xfrm>
                <a:off x="5520240" y="3165480"/>
                <a:ext cx="26640" cy="2664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7" name="CustomShape 76"/>
              <p:cNvSpPr/>
              <p:nvPr/>
            </p:nvSpPr>
            <p:spPr>
              <a:xfrm>
                <a:off x="5455800" y="332208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8" name="CustomShape 77"/>
              <p:cNvSpPr/>
              <p:nvPr/>
            </p:nvSpPr>
            <p:spPr>
              <a:xfrm>
                <a:off x="5455800" y="365796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9" name="CustomShape 78"/>
              <p:cNvSpPr/>
              <p:nvPr/>
            </p:nvSpPr>
            <p:spPr>
              <a:xfrm>
                <a:off x="5520240" y="3814200"/>
                <a:ext cx="26640" cy="2664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0" name="CustomShape 79"/>
              <p:cNvSpPr/>
              <p:nvPr/>
            </p:nvSpPr>
            <p:spPr>
              <a:xfrm>
                <a:off x="6052320" y="2811600"/>
                <a:ext cx="86400" cy="8568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1" name="CustomShape 80"/>
              <p:cNvSpPr/>
              <p:nvPr/>
            </p:nvSpPr>
            <p:spPr>
              <a:xfrm>
                <a:off x="5914800" y="286380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2" name="CustomShape 81"/>
              <p:cNvSpPr/>
              <p:nvPr/>
            </p:nvSpPr>
            <p:spPr>
              <a:xfrm>
                <a:off x="5758200" y="2927520"/>
                <a:ext cx="26640" cy="2736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3" name="CustomShape 82"/>
              <p:cNvSpPr/>
              <p:nvPr/>
            </p:nvSpPr>
            <p:spPr>
              <a:xfrm>
                <a:off x="5623920" y="3031920"/>
                <a:ext cx="25920" cy="25200"/>
              </a:xfrm>
              <a:custGeom>
                <a:avLst/>
                <a:gdLst/>
                <a:ahLst/>
                <a:rect l="l" t="t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4" name="CustomShape 83"/>
              <p:cNvSpPr/>
              <p:nvPr/>
            </p:nvSpPr>
            <p:spPr>
              <a:xfrm>
                <a:off x="6250680" y="286380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5" name="CustomShape 84"/>
              <p:cNvSpPr/>
              <p:nvPr/>
            </p:nvSpPr>
            <p:spPr>
              <a:xfrm>
                <a:off x="6052320" y="4108680"/>
                <a:ext cx="86400" cy="864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6" name="CustomShape 85"/>
              <p:cNvSpPr/>
              <p:nvPr/>
            </p:nvSpPr>
            <p:spPr>
              <a:xfrm>
                <a:off x="5623920" y="394884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7" name="CustomShape 86"/>
              <p:cNvSpPr/>
              <p:nvPr/>
            </p:nvSpPr>
            <p:spPr>
              <a:xfrm>
                <a:off x="5758200" y="4051440"/>
                <a:ext cx="26640" cy="2664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8" name="CustomShape 87"/>
              <p:cNvSpPr/>
              <p:nvPr/>
            </p:nvSpPr>
            <p:spPr>
              <a:xfrm>
                <a:off x="5914800" y="411660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9" name="CustomShape 88"/>
              <p:cNvSpPr/>
              <p:nvPr/>
            </p:nvSpPr>
            <p:spPr>
              <a:xfrm>
                <a:off x="6250680" y="411660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0" name="CustomShape 89"/>
              <p:cNvSpPr/>
              <p:nvPr/>
            </p:nvSpPr>
            <p:spPr>
              <a:xfrm>
                <a:off x="6701400" y="3460320"/>
                <a:ext cx="86400" cy="8568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1" name="CustomShape 90"/>
              <p:cNvSpPr/>
              <p:nvPr/>
            </p:nvSpPr>
            <p:spPr>
              <a:xfrm>
                <a:off x="6406200" y="4051440"/>
                <a:ext cx="27360" cy="2664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2" name="CustomShape 91"/>
              <p:cNvSpPr/>
              <p:nvPr/>
            </p:nvSpPr>
            <p:spPr>
              <a:xfrm>
                <a:off x="6541200" y="394884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3" name="CustomShape 92"/>
              <p:cNvSpPr/>
              <p:nvPr/>
            </p:nvSpPr>
            <p:spPr>
              <a:xfrm>
                <a:off x="6644160" y="3814200"/>
                <a:ext cx="26640" cy="2664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4" name="CustomShape 93"/>
              <p:cNvSpPr/>
              <p:nvPr/>
            </p:nvSpPr>
            <p:spPr>
              <a:xfrm>
                <a:off x="6709320" y="365796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5" name="CustomShape 94"/>
              <p:cNvSpPr/>
              <p:nvPr/>
            </p:nvSpPr>
            <p:spPr>
              <a:xfrm>
                <a:off x="6709320" y="332208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6" name="CustomShape 95"/>
              <p:cNvSpPr/>
              <p:nvPr/>
            </p:nvSpPr>
            <p:spPr>
              <a:xfrm>
                <a:off x="6644160" y="3165480"/>
                <a:ext cx="26640" cy="2664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7" name="CustomShape 96"/>
              <p:cNvSpPr/>
              <p:nvPr/>
            </p:nvSpPr>
            <p:spPr>
              <a:xfrm>
                <a:off x="6541200" y="3031920"/>
                <a:ext cx="25920" cy="25200"/>
              </a:xfrm>
              <a:custGeom>
                <a:avLst/>
                <a:gdLst/>
                <a:ahLst/>
                <a:rect l="l" t="t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8" name="CustomShape 97"/>
              <p:cNvSpPr/>
              <p:nvPr/>
            </p:nvSpPr>
            <p:spPr>
              <a:xfrm>
                <a:off x="6406200" y="2927520"/>
                <a:ext cx="27360" cy="2736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09" name="CustomShape 98"/>
          <p:cNvSpPr/>
          <p:nvPr/>
        </p:nvSpPr>
        <p:spPr>
          <a:xfrm rot="7542600">
            <a:off x="5748120" y="2943360"/>
            <a:ext cx="697320" cy="510120"/>
          </a:xfrm>
          <a:custGeom>
            <a:avLst/>
            <a:gdLst/>
            <a:ahLst/>
            <a:rect l="l" t="t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10" name="Group 99"/>
          <p:cNvGrpSpPr/>
          <p:nvPr/>
        </p:nvGrpSpPr>
        <p:grpSpPr>
          <a:xfrm>
            <a:off x="7530840" y="2599920"/>
            <a:ext cx="1614240" cy="1806480"/>
            <a:chOff x="7530840" y="2599920"/>
            <a:chExt cx="1614240" cy="1806480"/>
          </a:xfrm>
        </p:grpSpPr>
        <p:sp>
          <p:nvSpPr>
            <p:cNvPr id="1311" name="CustomShape 100"/>
            <p:cNvSpPr/>
            <p:nvPr/>
          </p:nvSpPr>
          <p:spPr>
            <a:xfrm>
              <a:off x="7530840" y="2599920"/>
              <a:ext cx="1614240" cy="1806480"/>
            </a:xfrm>
            <a:custGeom>
              <a:avLst/>
              <a:gdLst/>
              <a:ahLst/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rotWithShape="0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/>
            </a:gradFill>
            <a:ln>
              <a:noFill/>
            </a:ln>
            <a:effectLst>
              <a:outerShdw algn="tl" blurRad="381000" dir="2700000" dist="177681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12" name="Group 101"/>
            <p:cNvGrpSpPr/>
            <p:nvPr/>
          </p:nvGrpSpPr>
          <p:grpSpPr>
            <a:xfrm>
              <a:off x="7646400" y="2811600"/>
              <a:ext cx="1383480" cy="1383480"/>
              <a:chOff x="7646400" y="2811600"/>
              <a:chExt cx="1383480" cy="1383480"/>
            </a:xfrm>
          </p:grpSpPr>
          <p:sp>
            <p:nvSpPr>
              <p:cNvPr id="1313" name="CustomShape 102"/>
              <p:cNvSpPr/>
              <p:nvPr/>
            </p:nvSpPr>
            <p:spPr>
              <a:xfrm>
                <a:off x="7646400" y="3460320"/>
                <a:ext cx="85680" cy="8568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4" name="CustomShape 103"/>
              <p:cNvSpPr/>
              <p:nvPr/>
            </p:nvSpPr>
            <p:spPr>
              <a:xfrm>
                <a:off x="7762680" y="3165480"/>
                <a:ext cx="26640" cy="2664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5" name="CustomShape 104"/>
              <p:cNvSpPr/>
              <p:nvPr/>
            </p:nvSpPr>
            <p:spPr>
              <a:xfrm>
                <a:off x="7698240" y="332208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6" name="CustomShape 105"/>
              <p:cNvSpPr/>
              <p:nvPr/>
            </p:nvSpPr>
            <p:spPr>
              <a:xfrm>
                <a:off x="7698240" y="365796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7" name="CustomShape 106"/>
              <p:cNvSpPr/>
              <p:nvPr/>
            </p:nvSpPr>
            <p:spPr>
              <a:xfrm>
                <a:off x="7762680" y="3814200"/>
                <a:ext cx="26640" cy="2664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8" name="CustomShape 107"/>
              <p:cNvSpPr/>
              <p:nvPr/>
            </p:nvSpPr>
            <p:spPr>
              <a:xfrm>
                <a:off x="8294400" y="2811600"/>
                <a:ext cx="86400" cy="8568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9" name="CustomShape 108"/>
              <p:cNvSpPr/>
              <p:nvPr/>
            </p:nvSpPr>
            <p:spPr>
              <a:xfrm>
                <a:off x="8156880" y="286380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0" name="CustomShape 109"/>
              <p:cNvSpPr/>
              <p:nvPr/>
            </p:nvSpPr>
            <p:spPr>
              <a:xfrm>
                <a:off x="8000280" y="2927520"/>
                <a:ext cx="26640" cy="2736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1" name="CustomShape 110"/>
              <p:cNvSpPr/>
              <p:nvPr/>
            </p:nvSpPr>
            <p:spPr>
              <a:xfrm>
                <a:off x="7866000" y="3031920"/>
                <a:ext cx="25920" cy="25200"/>
              </a:xfrm>
              <a:custGeom>
                <a:avLst/>
                <a:gdLst/>
                <a:ahLst/>
                <a:rect l="l" t="t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2" name="CustomShape 111"/>
              <p:cNvSpPr/>
              <p:nvPr/>
            </p:nvSpPr>
            <p:spPr>
              <a:xfrm>
                <a:off x="8492760" y="286380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3" name="CustomShape 112"/>
              <p:cNvSpPr/>
              <p:nvPr/>
            </p:nvSpPr>
            <p:spPr>
              <a:xfrm>
                <a:off x="8294400" y="4108680"/>
                <a:ext cx="86400" cy="864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4" name="CustomShape 113"/>
              <p:cNvSpPr/>
              <p:nvPr/>
            </p:nvSpPr>
            <p:spPr>
              <a:xfrm>
                <a:off x="7866000" y="394884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5" name="CustomShape 114"/>
              <p:cNvSpPr/>
              <p:nvPr/>
            </p:nvSpPr>
            <p:spPr>
              <a:xfrm>
                <a:off x="8000280" y="4051440"/>
                <a:ext cx="26640" cy="2664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6" name="CustomShape 115"/>
              <p:cNvSpPr/>
              <p:nvPr/>
            </p:nvSpPr>
            <p:spPr>
              <a:xfrm>
                <a:off x="8156880" y="411660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7" name="CustomShape 116"/>
              <p:cNvSpPr/>
              <p:nvPr/>
            </p:nvSpPr>
            <p:spPr>
              <a:xfrm>
                <a:off x="8492760" y="411660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8" name="CustomShape 117"/>
              <p:cNvSpPr/>
              <p:nvPr/>
            </p:nvSpPr>
            <p:spPr>
              <a:xfrm>
                <a:off x="8943480" y="3460320"/>
                <a:ext cx="86400" cy="8568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9" name="CustomShape 118"/>
              <p:cNvSpPr/>
              <p:nvPr/>
            </p:nvSpPr>
            <p:spPr>
              <a:xfrm>
                <a:off x="8648640" y="4051440"/>
                <a:ext cx="27360" cy="2664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0" name="CustomShape 119"/>
              <p:cNvSpPr/>
              <p:nvPr/>
            </p:nvSpPr>
            <p:spPr>
              <a:xfrm>
                <a:off x="8783640" y="394884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1" name="CustomShape 120"/>
              <p:cNvSpPr/>
              <p:nvPr/>
            </p:nvSpPr>
            <p:spPr>
              <a:xfrm>
                <a:off x="8886240" y="3814200"/>
                <a:ext cx="26640" cy="2664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2" name="CustomShape 121"/>
              <p:cNvSpPr/>
              <p:nvPr/>
            </p:nvSpPr>
            <p:spPr>
              <a:xfrm>
                <a:off x="8951400" y="365796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3" name="CustomShape 122"/>
              <p:cNvSpPr/>
              <p:nvPr/>
            </p:nvSpPr>
            <p:spPr>
              <a:xfrm>
                <a:off x="8951400" y="332208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4" name="CustomShape 123"/>
              <p:cNvSpPr/>
              <p:nvPr/>
            </p:nvSpPr>
            <p:spPr>
              <a:xfrm>
                <a:off x="8886240" y="3165480"/>
                <a:ext cx="26640" cy="2664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5" name="CustomShape 124"/>
              <p:cNvSpPr/>
              <p:nvPr/>
            </p:nvSpPr>
            <p:spPr>
              <a:xfrm>
                <a:off x="8783640" y="3031920"/>
                <a:ext cx="25920" cy="25200"/>
              </a:xfrm>
              <a:custGeom>
                <a:avLst/>
                <a:gdLst/>
                <a:ahLst/>
                <a:rect l="l" t="t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6" name="CustomShape 125"/>
              <p:cNvSpPr/>
              <p:nvPr/>
            </p:nvSpPr>
            <p:spPr>
              <a:xfrm>
                <a:off x="8648640" y="2927520"/>
                <a:ext cx="27360" cy="2736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337" name="Group 126"/>
          <p:cNvGrpSpPr/>
          <p:nvPr/>
        </p:nvGrpSpPr>
        <p:grpSpPr>
          <a:xfrm>
            <a:off x="9776880" y="2599920"/>
            <a:ext cx="1614240" cy="1806480"/>
            <a:chOff x="9776880" y="2599920"/>
            <a:chExt cx="1614240" cy="1806480"/>
          </a:xfrm>
        </p:grpSpPr>
        <p:sp>
          <p:nvSpPr>
            <p:cNvPr id="1338" name="CustomShape 127"/>
            <p:cNvSpPr/>
            <p:nvPr/>
          </p:nvSpPr>
          <p:spPr>
            <a:xfrm>
              <a:off x="9776880" y="2599920"/>
              <a:ext cx="1614240" cy="1806480"/>
            </a:xfrm>
            <a:custGeom>
              <a:avLst/>
              <a:gdLst/>
              <a:ahLst/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rotWithShape="0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/>
            </a:gradFill>
            <a:ln>
              <a:noFill/>
            </a:ln>
            <a:effectLst>
              <a:outerShdw algn="tl" blurRad="381000" dir="2700000" dist="177681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39" name="Group 128"/>
            <p:cNvGrpSpPr/>
            <p:nvPr/>
          </p:nvGrpSpPr>
          <p:grpSpPr>
            <a:xfrm>
              <a:off x="9892080" y="2811600"/>
              <a:ext cx="1383480" cy="1383480"/>
              <a:chOff x="9892080" y="2811600"/>
              <a:chExt cx="1383480" cy="1383480"/>
            </a:xfrm>
          </p:grpSpPr>
          <p:sp>
            <p:nvSpPr>
              <p:cNvPr id="1340" name="CustomShape 129"/>
              <p:cNvSpPr/>
              <p:nvPr/>
            </p:nvSpPr>
            <p:spPr>
              <a:xfrm>
                <a:off x="9892080" y="3460320"/>
                <a:ext cx="85680" cy="8568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1" name="CustomShape 130"/>
              <p:cNvSpPr/>
              <p:nvPr/>
            </p:nvSpPr>
            <p:spPr>
              <a:xfrm>
                <a:off x="10008360" y="3165480"/>
                <a:ext cx="26640" cy="2664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2" name="CustomShape 131"/>
              <p:cNvSpPr/>
              <p:nvPr/>
            </p:nvSpPr>
            <p:spPr>
              <a:xfrm>
                <a:off x="9943920" y="332208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3" name="CustomShape 132"/>
              <p:cNvSpPr/>
              <p:nvPr/>
            </p:nvSpPr>
            <p:spPr>
              <a:xfrm>
                <a:off x="9943920" y="365796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4" name="CustomShape 133"/>
              <p:cNvSpPr/>
              <p:nvPr/>
            </p:nvSpPr>
            <p:spPr>
              <a:xfrm>
                <a:off x="10008360" y="3814200"/>
                <a:ext cx="26640" cy="2664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5" name="CustomShape 134"/>
              <p:cNvSpPr/>
              <p:nvPr/>
            </p:nvSpPr>
            <p:spPr>
              <a:xfrm>
                <a:off x="10540440" y="2811600"/>
                <a:ext cx="86400" cy="8568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6" name="CustomShape 135"/>
              <p:cNvSpPr/>
              <p:nvPr/>
            </p:nvSpPr>
            <p:spPr>
              <a:xfrm>
                <a:off x="10402560" y="286380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7" name="CustomShape 136"/>
              <p:cNvSpPr/>
              <p:nvPr/>
            </p:nvSpPr>
            <p:spPr>
              <a:xfrm>
                <a:off x="10245960" y="2927520"/>
                <a:ext cx="26640" cy="2736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8" name="CustomShape 137"/>
              <p:cNvSpPr/>
              <p:nvPr/>
            </p:nvSpPr>
            <p:spPr>
              <a:xfrm>
                <a:off x="10111680" y="3031920"/>
                <a:ext cx="25920" cy="25200"/>
              </a:xfrm>
              <a:custGeom>
                <a:avLst/>
                <a:gdLst/>
                <a:ahLst/>
                <a:rect l="l" t="t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9" name="CustomShape 138"/>
              <p:cNvSpPr/>
              <p:nvPr/>
            </p:nvSpPr>
            <p:spPr>
              <a:xfrm>
                <a:off x="10738440" y="286380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0" name="CustomShape 139"/>
              <p:cNvSpPr/>
              <p:nvPr/>
            </p:nvSpPr>
            <p:spPr>
              <a:xfrm>
                <a:off x="10540440" y="4108680"/>
                <a:ext cx="86400" cy="864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1" name="CustomShape 140"/>
              <p:cNvSpPr/>
              <p:nvPr/>
            </p:nvSpPr>
            <p:spPr>
              <a:xfrm>
                <a:off x="10111680" y="394884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2" name="CustomShape 141"/>
              <p:cNvSpPr/>
              <p:nvPr/>
            </p:nvSpPr>
            <p:spPr>
              <a:xfrm>
                <a:off x="10245960" y="4051440"/>
                <a:ext cx="26640" cy="2664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3" name="CustomShape 142"/>
              <p:cNvSpPr/>
              <p:nvPr/>
            </p:nvSpPr>
            <p:spPr>
              <a:xfrm>
                <a:off x="10402560" y="411660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4" name="CustomShape 143"/>
              <p:cNvSpPr/>
              <p:nvPr/>
            </p:nvSpPr>
            <p:spPr>
              <a:xfrm>
                <a:off x="10738440" y="411660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5" name="CustomShape 144"/>
              <p:cNvSpPr/>
              <p:nvPr/>
            </p:nvSpPr>
            <p:spPr>
              <a:xfrm>
                <a:off x="11189160" y="3460320"/>
                <a:ext cx="86400" cy="8568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6" name="CustomShape 145"/>
              <p:cNvSpPr/>
              <p:nvPr/>
            </p:nvSpPr>
            <p:spPr>
              <a:xfrm>
                <a:off x="10894320" y="4051440"/>
                <a:ext cx="27360" cy="2664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7" name="CustomShape 146"/>
              <p:cNvSpPr/>
              <p:nvPr/>
            </p:nvSpPr>
            <p:spPr>
              <a:xfrm>
                <a:off x="11029320" y="394884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8" name="CustomShape 147"/>
              <p:cNvSpPr/>
              <p:nvPr/>
            </p:nvSpPr>
            <p:spPr>
              <a:xfrm>
                <a:off x="11132280" y="3814200"/>
                <a:ext cx="26640" cy="2664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9" name="CustomShape 148"/>
              <p:cNvSpPr/>
              <p:nvPr/>
            </p:nvSpPr>
            <p:spPr>
              <a:xfrm>
                <a:off x="11197440" y="365796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0" name="CustomShape 149"/>
              <p:cNvSpPr/>
              <p:nvPr/>
            </p:nvSpPr>
            <p:spPr>
              <a:xfrm>
                <a:off x="11197440" y="332208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1" name="CustomShape 150"/>
              <p:cNvSpPr/>
              <p:nvPr/>
            </p:nvSpPr>
            <p:spPr>
              <a:xfrm>
                <a:off x="11132280" y="3165480"/>
                <a:ext cx="26640" cy="2664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2" name="CustomShape 151"/>
              <p:cNvSpPr/>
              <p:nvPr/>
            </p:nvSpPr>
            <p:spPr>
              <a:xfrm>
                <a:off x="11029320" y="3031920"/>
                <a:ext cx="25920" cy="25200"/>
              </a:xfrm>
              <a:custGeom>
                <a:avLst/>
                <a:gdLst/>
                <a:ahLst/>
                <a:rect l="l" t="t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3" name="CustomShape 152"/>
              <p:cNvSpPr/>
              <p:nvPr/>
            </p:nvSpPr>
            <p:spPr>
              <a:xfrm>
                <a:off x="10894320" y="2927520"/>
                <a:ext cx="27360" cy="2736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64" name="CustomShape 153"/>
          <p:cNvSpPr/>
          <p:nvPr/>
        </p:nvSpPr>
        <p:spPr>
          <a:xfrm rot="15460200">
            <a:off x="5833800" y="3286800"/>
            <a:ext cx="488520" cy="122760"/>
          </a:xfrm>
          <a:custGeom>
            <a:avLst/>
            <a:gdLst/>
            <a:ahLst/>
            <a:rect l="l" t="t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5" name="CustomShape 154"/>
          <p:cNvSpPr/>
          <p:nvPr/>
        </p:nvSpPr>
        <p:spPr>
          <a:xfrm rot="10083000">
            <a:off x="1128240" y="3477240"/>
            <a:ext cx="488520" cy="122760"/>
          </a:xfrm>
          <a:custGeom>
            <a:avLst/>
            <a:gdLst/>
            <a:ahLst/>
            <a:rect l="l" t="t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6" name="CustomShape 155"/>
          <p:cNvSpPr/>
          <p:nvPr/>
        </p:nvSpPr>
        <p:spPr>
          <a:xfrm rot="12043200">
            <a:off x="3371760" y="3323880"/>
            <a:ext cx="488520" cy="122760"/>
          </a:xfrm>
          <a:custGeom>
            <a:avLst/>
            <a:gdLst/>
            <a:ahLst/>
            <a:rect l="l" t="t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7" name="CustomShape 156"/>
          <p:cNvSpPr/>
          <p:nvPr/>
        </p:nvSpPr>
        <p:spPr>
          <a:xfrm rot="18234600">
            <a:off x="7956720" y="3580560"/>
            <a:ext cx="697320" cy="510120"/>
          </a:xfrm>
          <a:custGeom>
            <a:avLst/>
            <a:gdLst/>
            <a:ahLst/>
            <a:rect l="l" t="t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8" name="CustomShape 157"/>
          <p:cNvSpPr/>
          <p:nvPr/>
        </p:nvSpPr>
        <p:spPr>
          <a:xfrm rot="7542600">
            <a:off x="10237320" y="2971800"/>
            <a:ext cx="697320" cy="510120"/>
          </a:xfrm>
          <a:custGeom>
            <a:avLst/>
            <a:gdLst/>
            <a:ahLst/>
            <a:rect l="l" t="t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9" name="CustomShape 158"/>
          <p:cNvSpPr/>
          <p:nvPr/>
        </p:nvSpPr>
        <p:spPr>
          <a:xfrm rot="18119400">
            <a:off x="8184240" y="3296160"/>
            <a:ext cx="488520" cy="122760"/>
          </a:xfrm>
          <a:custGeom>
            <a:avLst/>
            <a:gdLst/>
            <a:ahLst/>
            <a:rect l="l" t="t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0" name="CustomShape 159"/>
          <p:cNvSpPr/>
          <p:nvPr/>
        </p:nvSpPr>
        <p:spPr>
          <a:xfrm rot="857400">
            <a:off x="10493640" y="3520800"/>
            <a:ext cx="488520" cy="122760"/>
          </a:xfrm>
          <a:custGeom>
            <a:avLst/>
            <a:gdLst/>
            <a:ahLst/>
            <a:rect l="l" t="t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TextShape 1"/>
          <p:cNvSpPr txBox="1"/>
          <p:nvPr/>
        </p:nvSpPr>
        <p:spPr>
          <a:xfrm>
            <a:off x="4038480" y="1709640"/>
            <a:ext cx="41144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Transition Slide</a:t>
            </a:r>
            <a:endParaRPr b="0" lang="fr-FR" sz="60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372" name="TextShape 2"/>
          <p:cNvSpPr txBox="1"/>
          <p:nvPr/>
        </p:nvSpPr>
        <p:spPr>
          <a:xfrm>
            <a:off x="4038480" y="4589640"/>
            <a:ext cx="4114440" cy="149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808080"/>
                </a:solidFill>
                <a:latin typeface="Calibri"/>
              </a:rPr>
              <a:t>Plain Background Color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7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374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37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71AF53D-21EB-4131-A658-1B4F51256DF7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TextShape 1"/>
          <p:cNvSpPr txBox="1"/>
          <p:nvPr/>
        </p:nvSpPr>
        <p:spPr>
          <a:xfrm>
            <a:off x="4038480" y="1709640"/>
            <a:ext cx="41144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6000" spc="-1" strike="noStrike">
                <a:solidFill>
                  <a:srgbClr val="ffffff"/>
                </a:solidFill>
                <a:latin typeface="Calibri"/>
              </a:rPr>
              <a:t>Transition Slide</a:t>
            </a:r>
            <a:endParaRPr b="0" lang="fr-FR" sz="60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377" name="TextShape 2"/>
          <p:cNvSpPr txBox="1"/>
          <p:nvPr/>
        </p:nvSpPr>
        <p:spPr>
          <a:xfrm>
            <a:off x="4038480" y="4589640"/>
            <a:ext cx="4114440" cy="149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bfbfbf"/>
                </a:solidFill>
                <a:latin typeface="Calibri"/>
              </a:rPr>
              <a:t>Plain Light Background Color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7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379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38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009D0F2-7348-4E64-B525-7656FC1AB656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TextShape 1"/>
          <p:cNvSpPr txBox="1"/>
          <p:nvPr/>
        </p:nvSpPr>
        <p:spPr>
          <a:xfrm>
            <a:off x="4038480" y="1709640"/>
            <a:ext cx="41144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6000" spc="-1" strike="noStrike">
                <a:solidFill>
                  <a:srgbClr val="25252b"/>
                </a:solidFill>
                <a:latin typeface="Calibri"/>
              </a:rPr>
              <a:t>Transition Slide</a:t>
            </a:r>
            <a:endParaRPr b="0" lang="fr-FR" sz="6000" spc="-1" strike="noStrike">
              <a:solidFill>
                <a:srgbClr val="25252b"/>
              </a:solidFill>
              <a:latin typeface="Calibri"/>
            </a:endParaRPr>
          </a:p>
        </p:txBody>
      </p:sp>
      <p:sp>
        <p:nvSpPr>
          <p:cNvPr id="1382" name="TextShape 2"/>
          <p:cNvSpPr txBox="1"/>
          <p:nvPr/>
        </p:nvSpPr>
        <p:spPr>
          <a:xfrm>
            <a:off x="4038480" y="4589640"/>
            <a:ext cx="4114440" cy="149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808080"/>
                </a:solidFill>
                <a:latin typeface="Calibri"/>
              </a:rPr>
              <a:t>Background Photo #1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83" name="CustomShape 3"/>
          <p:cNvSpPr/>
          <p:nvPr/>
        </p:nvSpPr>
        <p:spPr>
          <a:xfrm>
            <a:off x="3633120" y="7101360"/>
            <a:ext cx="492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11111"/>
                </a:solidFill>
                <a:latin typeface="Calibri"/>
              </a:rPr>
              <a:t>Photo by </a:t>
            </a:r>
            <a:r>
              <a:rPr b="0" lang="fr-FR" sz="1800" spc="-1" strike="noStrike" u="sng">
                <a:solidFill>
                  <a:srgbClr val="08cf96"/>
                </a:solidFill>
                <a:uFillTx/>
                <a:latin typeface="Calibri"/>
                <a:hlinkClick r:id="rId1"/>
              </a:rPr>
              <a:t>Charles Forerunner</a:t>
            </a:r>
            <a:r>
              <a:rPr b="0" lang="fr-FR" sz="1800" spc="-1" strike="noStrike">
                <a:solidFill>
                  <a:srgbClr val="111111"/>
                </a:solidFill>
                <a:latin typeface="Calibri"/>
              </a:rPr>
              <a:t> on </a:t>
            </a:r>
            <a:r>
              <a:rPr b="0" lang="fr-FR" sz="1800" spc="-1" strike="noStrike" u="sng">
                <a:solidFill>
                  <a:srgbClr val="08cf96"/>
                </a:solidFill>
                <a:uFillTx/>
                <a:latin typeface="Calibri"/>
                <a:hlinkClick r:id="rId2"/>
              </a:rPr>
              <a:t>Unsplash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84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Date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385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</a:rPr>
              <a:t>Your Footer Here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386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E4D7031-804C-4E69-A697-4CB5D8572659}" type="slidenum">
              <a:rPr b="0" lang="fr-FR" sz="1200" spc="-1" strike="noStrike">
                <a:solidFill>
                  <a:srgbClr val="575765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76703</TotalTime>
  <Application>LibreOffice/6.1.5.2$Linux_X86_64 LibreOffice_project/10$Build-2</Application>
  <Words>1443</Words>
  <Paragraphs>343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2011-05-09T14:18:21Z</dcterms:created>
  <dc:creator>showeet.com</dc:creator>
  <dc:description>© Copyright Showeet.com</dc:description>
  <dc:language>fr-FR</dc:language>
  <cp:lastModifiedBy/>
  <dcterms:modified xsi:type="dcterms:W3CDTF">2019-03-27T09:16:39Z</dcterms:modified>
  <cp:revision>86</cp:revision>
  <dc:subject/>
  <dc:title>DARK PRO - PowerPoint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  <property fmtid="{D5CDD505-2E9C-101B-9397-08002B2CF9AE}" pid="12" name="category">
    <vt:lpwstr>Templates</vt:lpwstr>
  </property>
</Properties>
</file>