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5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6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1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98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5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66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9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CD8A-6E5B-457E-8192-1F3205B5C222}" type="datetimeFigureOut">
              <a:rPr lang="fr-FR" smtClean="0"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7516C-4305-42A8-A45E-A5B419754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62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1"/>
          <p:cNvSpPr txBox="1"/>
          <p:nvPr/>
        </p:nvSpPr>
        <p:spPr>
          <a:xfrm>
            <a:off x="736684" y="1854986"/>
            <a:ext cx="1863689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Partie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736684" y="2232256"/>
            <a:ext cx="5955933" cy="313932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8"/>
          <p:cNvSpPr txBox="1"/>
          <p:nvPr/>
        </p:nvSpPr>
        <p:spPr>
          <a:xfrm>
            <a:off x="2301206" y="2295573"/>
            <a:ext cx="225615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Jouer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ZoneTexte 10"/>
          <p:cNvSpPr txBox="1"/>
          <p:nvPr/>
        </p:nvSpPr>
        <p:spPr>
          <a:xfrm>
            <a:off x="4941032" y="2480239"/>
            <a:ext cx="1751586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/>
              <a:t>Classe_Personnage</a:t>
            </a:r>
            <a:endParaRPr lang="fr-FR" sz="1400" dirty="0"/>
          </a:p>
        </p:txBody>
      </p:sp>
      <p:sp>
        <p:nvSpPr>
          <p:cNvPr id="8" name="ZoneTexte 13"/>
          <p:cNvSpPr txBox="1"/>
          <p:nvPr/>
        </p:nvSpPr>
        <p:spPr>
          <a:xfrm>
            <a:off x="7340690" y="1646984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Package Joueur</a:t>
            </a:r>
            <a:endParaRPr lang="fr-FR" dirty="0"/>
          </a:p>
        </p:txBody>
      </p:sp>
      <p:sp>
        <p:nvSpPr>
          <p:cNvPr id="9" name="ZoneTexte 14"/>
          <p:cNvSpPr txBox="1"/>
          <p:nvPr/>
        </p:nvSpPr>
        <p:spPr>
          <a:xfrm>
            <a:off x="7340689" y="2039652"/>
            <a:ext cx="474491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0" name="Connecteur droit avec flèche 9"/>
          <p:cNvCxnSpPr>
            <a:endCxn id="9" idx="1"/>
          </p:cNvCxnSpPr>
          <p:nvPr/>
        </p:nvCxnSpPr>
        <p:spPr>
          <a:xfrm>
            <a:off x="6692618" y="3271024"/>
            <a:ext cx="648071" cy="61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8"/>
          <p:cNvSpPr txBox="1"/>
          <p:nvPr/>
        </p:nvSpPr>
        <p:spPr>
          <a:xfrm>
            <a:off x="7556713" y="2506198"/>
            <a:ext cx="1914535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Score: total point, nombre de vie</a:t>
            </a:r>
          </a:p>
          <a:p>
            <a:endParaRPr lang="fr-FR" i="1" dirty="0" smtClean="0"/>
          </a:p>
        </p:txBody>
      </p:sp>
      <p:sp>
        <p:nvSpPr>
          <p:cNvPr id="12" name="ZoneTexte 20"/>
          <p:cNvSpPr txBox="1"/>
          <p:nvPr/>
        </p:nvSpPr>
        <p:spPr>
          <a:xfrm>
            <a:off x="7556714" y="2136866"/>
            <a:ext cx="172819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PackageCompte</a:t>
            </a:r>
            <a:endParaRPr lang="fr-FR" dirty="0"/>
          </a:p>
        </p:txBody>
      </p:sp>
      <p:sp>
        <p:nvSpPr>
          <p:cNvPr id="13" name="ZoneTexte 19"/>
          <p:cNvSpPr txBox="1"/>
          <p:nvPr/>
        </p:nvSpPr>
        <p:spPr>
          <a:xfrm>
            <a:off x="7844746" y="3783173"/>
            <a:ext cx="1440160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ClasseJoueur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7844746" y="3445122"/>
            <a:ext cx="189384" cy="31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23"/>
          <p:cNvSpPr txBox="1"/>
          <p:nvPr/>
        </p:nvSpPr>
        <p:spPr>
          <a:xfrm>
            <a:off x="2301206" y="2675177"/>
            <a:ext cx="24471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Type de partie : trouver région, ville, patrimoine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16" name="ZoneTexte 24"/>
          <p:cNvSpPr txBox="1"/>
          <p:nvPr/>
        </p:nvSpPr>
        <p:spPr>
          <a:xfrm>
            <a:off x="751667" y="4026548"/>
            <a:ext cx="225615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Carte France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7" name="ZoneTexte 25"/>
          <p:cNvSpPr txBox="1"/>
          <p:nvPr/>
        </p:nvSpPr>
        <p:spPr>
          <a:xfrm>
            <a:off x="753572" y="4395880"/>
            <a:ext cx="2447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Régions, villes, patrimoines.</a:t>
            </a:r>
            <a:endParaRPr lang="fr-FR" dirty="0" smtClean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4748402" y="2788016"/>
            <a:ext cx="286360" cy="483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472188" y="4009735"/>
            <a:ext cx="306422" cy="44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23"/>
          <p:cNvSpPr txBox="1"/>
          <p:nvPr/>
        </p:nvSpPr>
        <p:spPr>
          <a:xfrm>
            <a:off x="4245421" y="4424540"/>
            <a:ext cx="24471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Indices pour trouver la bonne réponse</a:t>
            </a:r>
          </a:p>
          <a:p>
            <a:endParaRPr lang="fr-FR" dirty="0" smtClean="0"/>
          </a:p>
        </p:txBody>
      </p:sp>
      <p:sp>
        <p:nvSpPr>
          <p:cNvPr id="38" name="ZoneTexte 8"/>
          <p:cNvSpPr txBox="1"/>
          <p:nvPr/>
        </p:nvSpPr>
        <p:spPr>
          <a:xfrm>
            <a:off x="4220442" y="4038400"/>
            <a:ext cx="225615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aide </a:t>
            </a:r>
            <a:endParaRPr lang="fr-FR" dirty="0"/>
          </a:p>
        </p:txBody>
      </p:sp>
      <p:sp>
        <p:nvSpPr>
          <p:cNvPr id="42" name="ZoneTexte 18"/>
          <p:cNvSpPr txBox="1"/>
          <p:nvPr/>
        </p:nvSpPr>
        <p:spPr>
          <a:xfrm>
            <a:off x="9775078" y="2506198"/>
            <a:ext cx="1914535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err="1" smtClean="0"/>
              <a:t>Timer</a:t>
            </a:r>
            <a:r>
              <a:rPr lang="fr-FR" i="1" dirty="0"/>
              <a:t> </a:t>
            </a:r>
            <a:r>
              <a:rPr lang="fr-FR" i="1" dirty="0" smtClean="0"/>
              <a:t>pour limiter la partie</a:t>
            </a:r>
            <a:endParaRPr lang="fr-FR" i="1" dirty="0" smtClean="0"/>
          </a:p>
          <a:p>
            <a:endParaRPr lang="fr-FR" i="1" dirty="0" smtClean="0"/>
          </a:p>
        </p:txBody>
      </p:sp>
      <p:sp>
        <p:nvSpPr>
          <p:cNvPr id="43" name="ZoneTexte 20"/>
          <p:cNvSpPr txBox="1"/>
          <p:nvPr/>
        </p:nvSpPr>
        <p:spPr>
          <a:xfrm>
            <a:off x="9755724" y="2136866"/>
            <a:ext cx="172819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PackageTemps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9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1"/>
          <p:cNvSpPr txBox="1"/>
          <p:nvPr/>
        </p:nvSpPr>
        <p:spPr>
          <a:xfrm>
            <a:off x="1502253" y="2425271"/>
            <a:ext cx="1863689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objet</a:t>
            </a:r>
            <a:endParaRPr lang="fr-FR" dirty="0"/>
          </a:p>
        </p:txBody>
      </p:sp>
      <p:sp>
        <p:nvSpPr>
          <p:cNvPr id="5" name="ZoneTexte 2"/>
          <p:cNvSpPr txBox="1"/>
          <p:nvPr/>
        </p:nvSpPr>
        <p:spPr>
          <a:xfrm>
            <a:off x="1502253" y="2795776"/>
            <a:ext cx="4649621" cy="313932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10"/>
          <p:cNvSpPr txBox="1"/>
          <p:nvPr/>
        </p:nvSpPr>
        <p:spPr>
          <a:xfrm>
            <a:off x="4478601" y="1893787"/>
            <a:ext cx="1751586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/>
              <a:t>Classe_Region</a:t>
            </a:r>
            <a:endParaRPr lang="fr-FR" sz="1400" dirty="0"/>
          </a:p>
        </p:txBody>
      </p:sp>
      <p:sp>
        <p:nvSpPr>
          <p:cNvPr id="8" name="ZoneTexte 13"/>
          <p:cNvSpPr txBox="1"/>
          <p:nvPr/>
        </p:nvSpPr>
        <p:spPr>
          <a:xfrm>
            <a:off x="6799946" y="2394401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Package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ZoneTexte 14"/>
          <p:cNvSpPr txBox="1"/>
          <p:nvPr/>
        </p:nvSpPr>
        <p:spPr>
          <a:xfrm>
            <a:off x="6799946" y="2763733"/>
            <a:ext cx="28083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0" name="Connecteur droit avec flèche 9"/>
          <p:cNvCxnSpPr>
            <a:endCxn id="9" idx="1"/>
          </p:cNvCxnSpPr>
          <p:nvPr/>
        </p:nvCxnSpPr>
        <p:spPr>
          <a:xfrm>
            <a:off x="6151874" y="3995105"/>
            <a:ext cx="648072" cy="61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8"/>
          <p:cNvSpPr txBox="1"/>
          <p:nvPr/>
        </p:nvSpPr>
        <p:spPr>
          <a:xfrm>
            <a:off x="7015970" y="3245229"/>
            <a:ext cx="1914535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Tableau: nombre max de point, bonus/malus pour les vies,</a:t>
            </a:r>
            <a:endParaRPr lang="fr-FR" i="1" dirty="0" smtClean="0"/>
          </a:p>
        </p:txBody>
      </p:sp>
      <p:sp>
        <p:nvSpPr>
          <p:cNvPr id="12" name="ZoneTexte 20"/>
          <p:cNvSpPr txBox="1"/>
          <p:nvPr/>
        </p:nvSpPr>
        <p:spPr>
          <a:xfrm>
            <a:off x="7015970" y="2860947"/>
            <a:ext cx="172819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Package score</a:t>
            </a:r>
            <a:endParaRPr lang="fr-FR" dirty="0"/>
          </a:p>
        </p:txBody>
      </p:sp>
      <p:sp>
        <p:nvSpPr>
          <p:cNvPr id="13" name="ZoneTexte 19"/>
          <p:cNvSpPr txBox="1"/>
          <p:nvPr/>
        </p:nvSpPr>
        <p:spPr>
          <a:xfrm>
            <a:off x="7304002" y="4808965"/>
            <a:ext cx="1440160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ClasseJoueur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7510662" y="4430608"/>
            <a:ext cx="189384" cy="31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24"/>
          <p:cNvSpPr txBox="1"/>
          <p:nvPr/>
        </p:nvSpPr>
        <p:spPr>
          <a:xfrm>
            <a:off x="2237866" y="4596651"/>
            <a:ext cx="225615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Package Commandes </a:t>
            </a:r>
            <a:endParaRPr lang="fr-FR" dirty="0"/>
          </a:p>
        </p:txBody>
      </p:sp>
      <p:sp>
        <p:nvSpPr>
          <p:cNvPr id="17" name="ZoneTexte 25"/>
          <p:cNvSpPr txBox="1"/>
          <p:nvPr/>
        </p:nvSpPr>
        <p:spPr>
          <a:xfrm>
            <a:off x="2237866" y="4968479"/>
            <a:ext cx="2447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Clic droit: sélectionner zone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911381" y="4370017"/>
            <a:ext cx="326485" cy="8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0"/>
          <p:cNvSpPr txBox="1"/>
          <p:nvPr/>
        </p:nvSpPr>
        <p:spPr>
          <a:xfrm>
            <a:off x="4478601" y="2343014"/>
            <a:ext cx="1751586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/>
              <a:t>Classe_Ville</a:t>
            </a:r>
            <a:endParaRPr lang="fr-FR" sz="1400" dirty="0"/>
          </a:p>
        </p:txBody>
      </p:sp>
      <p:sp>
        <p:nvSpPr>
          <p:cNvPr id="21" name="ZoneTexte 10"/>
          <p:cNvSpPr txBox="1"/>
          <p:nvPr/>
        </p:nvSpPr>
        <p:spPr>
          <a:xfrm>
            <a:off x="4460069" y="1486787"/>
            <a:ext cx="1751586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/>
              <a:t>Classe_Patrimoine</a:t>
            </a:r>
            <a:endParaRPr lang="fr-FR" sz="1400" dirty="0"/>
          </a:p>
        </p:txBody>
      </p:sp>
      <p:cxnSp>
        <p:nvCxnSpPr>
          <p:cNvPr id="23" name="Connecteur droit 22"/>
          <p:cNvCxnSpPr>
            <a:stCxn id="21" idx="1"/>
          </p:cNvCxnSpPr>
          <p:nvPr/>
        </p:nvCxnSpPr>
        <p:spPr>
          <a:xfrm flipH="1" flipV="1">
            <a:off x="4080294" y="1640675"/>
            <a:ext cx="3797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063042" y="1640675"/>
            <a:ext cx="8626" cy="115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080294" y="2148230"/>
            <a:ext cx="37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20" idx="1"/>
          </p:cNvCxnSpPr>
          <p:nvPr/>
        </p:nvCxnSpPr>
        <p:spPr>
          <a:xfrm>
            <a:off x="4080294" y="2495922"/>
            <a:ext cx="398307" cy="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24"/>
          <p:cNvSpPr txBox="1"/>
          <p:nvPr/>
        </p:nvSpPr>
        <p:spPr>
          <a:xfrm>
            <a:off x="1570911" y="2937751"/>
            <a:ext cx="225615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Package </a:t>
            </a:r>
            <a:r>
              <a:rPr lang="fr-FR" dirty="0" smtClean="0"/>
              <a:t>Design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3" name="ZoneTexte 25"/>
          <p:cNvSpPr txBox="1"/>
          <p:nvPr/>
        </p:nvSpPr>
        <p:spPr>
          <a:xfrm>
            <a:off x="1570911" y="3307083"/>
            <a:ext cx="2447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Graphisme du site et du jeu.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0609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76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83</Words>
  <Application>Microsoft Office PowerPoint</Application>
  <PresentationFormat>Grand écran</PresentationFormat>
  <Paragraphs>59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Sofiane Amroune</dc:creator>
  <cp:lastModifiedBy>Sofiane Amroune</cp:lastModifiedBy>
  <cp:revision>8</cp:revision>
  <dcterms:created xsi:type="dcterms:W3CDTF">2016-03-15T14:59:26Z</dcterms:created>
  <dcterms:modified xsi:type="dcterms:W3CDTF">2016-03-15T15:58:08Z</dcterms:modified>
</cp:coreProperties>
</file>