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4"/>
  </p:sldMasterIdLst>
  <p:sldIdLst>
    <p:sldId id="256" r:id="rId5"/>
    <p:sldId id="257" r:id="rId6"/>
    <p:sldId id="270" r:id="rId7"/>
    <p:sldId id="271" r:id="rId8"/>
    <p:sldId id="272" r:id="rId9"/>
    <p:sldId id="273" r:id="rId10"/>
    <p:sldId id="274" r:id="rId11"/>
    <p:sldId id="276" r:id="rId12"/>
    <p:sldId id="258" r:id="rId13"/>
    <p:sldId id="259" r:id="rId14"/>
    <p:sldId id="260" r:id="rId15"/>
    <p:sldId id="262" r:id="rId16"/>
    <p:sldId id="263" r:id="rId17"/>
    <p:sldId id="264" r:id="rId18"/>
    <p:sldId id="265" r:id="rId19"/>
    <p:sldId id="26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CF492-9AF5-4126-902C-57FBCD8CE19A}" v="13" dt="2022-11-03T09:56:22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4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247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9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86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37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5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1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2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8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0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5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8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1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8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Doorsneden tekenen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op ware grootte</a:t>
            </a:r>
          </a:p>
        </p:txBody>
      </p:sp>
    </p:spTree>
    <p:extLst>
      <p:ext uri="{BB962C8B-B14F-4D97-AF65-F5344CB8AC3E}">
        <p14:creationId xmlns:p14="http://schemas.microsoft.com/office/powerpoint/2010/main" val="319720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864705"/>
            <a:ext cx="8596668" cy="5176658"/>
          </a:xfrm>
        </p:spPr>
        <p:txBody>
          <a:bodyPr/>
          <a:lstStyle/>
          <a:p>
            <a:r>
              <a:rPr lang="nl-NL" dirty="0"/>
              <a:t>de punten P en Q liggen in het vlak ABGF</a:t>
            </a:r>
          </a:p>
          <a:p>
            <a:r>
              <a:rPr lang="nl-NL" dirty="0"/>
              <a:t>PQ snijdt AB in het grondvlak (snijpunt S1)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33" y="2524540"/>
            <a:ext cx="4144399" cy="320036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47" y="2237781"/>
            <a:ext cx="4360561" cy="380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864705"/>
            <a:ext cx="8596668" cy="5176658"/>
          </a:xfrm>
        </p:spPr>
        <p:txBody>
          <a:bodyPr/>
          <a:lstStyle/>
          <a:p>
            <a:r>
              <a:rPr lang="nl-NL" dirty="0"/>
              <a:t>de punten R en Q liggen in het vlak BCHG</a:t>
            </a:r>
          </a:p>
          <a:p>
            <a:r>
              <a:rPr lang="nl-NL" dirty="0"/>
              <a:t>RQ snijdt BC in het grondvlak (snijpunt S2)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33" y="2524540"/>
            <a:ext cx="4144399" cy="320036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47" y="2237781"/>
            <a:ext cx="4360561" cy="380358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33" y="2237781"/>
            <a:ext cx="4664019" cy="45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2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864705"/>
            <a:ext cx="8596668" cy="5176658"/>
          </a:xfrm>
        </p:spPr>
        <p:txBody>
          <a:bodyPr/>
          <a:lstStyle/>
          <a:p>
            <a:r>
              <a:rPr lang="nl-NL" dirty="0"/>
              <a:t>S1 en S2 liggen in vlak PQR </a:t>
            </a:r>
          </a:p>
          <a:p>
            <a:r>
              <a:rPr lang="nl-NL" dirty="0"/>
              <a:t>S1 en S2 liggen in vlak ABCDE (het grondvlak)</a:t>
            </a:r>
          </a:p>
          <a:p>
            <a:r>
              <a:rPr lang="nl-NL" dirty="0"/>
              <a:t>De lijn door S1 en S2 is de snijlijn van vlak PQR met het grondvlak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33" y="2524540"/>
            <a:ext cx="4144399" cy="320036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47" y="2237781"/>
            <a:ext cx="4360561" cy="380358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33" y="2237781"/>
            <a:ext cx="4664019" cy="450633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33" y="2237781"/>
            <a:ext cx="4992137" cy="450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6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864705"/>
            <a:ext cx="8596668" cy="5176658"/>
          </a:xfrm>
        </p:spPr>
        <p:txBody>
          <a:bodyPr/>
          <a:lstStyle/>
          <a:p>
            <a:r>
              <a:rPr lang="nl-NL" dirty="0"/>
              <a:t>E, A, S1 en S2 liggen in het grondvlak. EA snijdt lijn S1S2 in S3</a:t>
            </a:r>
          </a:p>
          <a:p>
            <a:r>
              <a:rPr lang="nl-NL" dirty="0"/>
              <a:t>S3 en P liggen in het vlak EAFJ</a:t>
            </a:r>
          </a:p>
          <a:p>
            <a:r>
              <a:rPr lang="nl-NL" dirty="0"/>
              <a:t>S3P snijdt JF in punt K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33" y="2524540"/>
            <a:ext cx="4144399" cy="320036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47" y="2237781"/>
            <a:ext cx="4360561" cy="380358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33" y="2237781"/>
            <a:ext cx="4664019" cy="450633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33" y="2237781"/>
            <a:ext cx="4992137" cy="450738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134" y="2237782"/>
            <a:ext cx="5359884" cy="451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864705"/>
            <a:ext cx="8596668" cy="5176658"/>
          </a:xfrm>
        </p:spPr>
        <p:txBody>
          <a:bodyPr/>
          <a:lstStyle/>
          <a:p>
            <a:r>
              <a:rPr lang="nl-NL" dirty="0"/>
              <a:t>C, D, S1 en S2 liggen in het grondvlak. CD snijdt lijn S1S2 in S4</a:t>
            </a:r>
          </a:p>
          <a:p>
            <a:r>
              <a:rPr lang="nl-NL" dirty="0"/>
              <a:t>S4 en R liggen in het vlak CDIH</a:t>
            </a:r>
          </a:p>
          <a:p>
            <a:r>
              <a:rPr lang="nl-NL" dirty="0"/>
              <a:t>S4R snijdt vlak CDIH in punt L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74" y="2491250"/>
            <a:ext cx="4727786" cy="397928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74" y="2491250"/>
            <a:ext cx="4727786" cy="41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864705"/>
            <a:ext cx="8596668" cy="5176658"/>
          </a:xfrm>
        </p:spPr>
        <p:txBody>
          <a:bodyPr/>
          <a:lstStyle/>
          <a:p>
            <a:r>
              <a:rPr lang="nl-NL" dirty="0"/>
              <a:t>E, D, S1 en S2 liggen in het grondvlak. ED snijdt lijn S1S2 in S5</a:t>
            </a:r>
          </a:p>
          <a:p>
            <a:r>
              <a:rPr lang="nl-NL" dirty="0"/>
              <a:t>S4 en L liggen in het vlak EDIJ</a:t>
            </a:r>
          </a:p>
          <a:p>
            <a:r>
              <a:rPr lang="nl-NL" dirty="0"/>
              <a:t>S5L snijdt vlak ribbe IJ in punt M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74" y="2491250"/>
            <a:ext cx="4727786" cy="397928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74" y="2491250"/>
            <a:ext cx="4727786" cy="4120841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75" y="2491251"/>
            <a:ext cx="6724226" cy="412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864705"/>
            <a:ext cx="8596668" cy="5176658"/>
          </a:xfrm>
        </p:spPr>
        <p:txBody>
          <a:bodyPr/>
          <a:lstStyle/>
          <a:p>
            <a:r>
              <a:rPr lang="nl-NL" dirty="0"/>
              <a:t>K en M liggen in vlak FGHIJ</a:t>
            </a:r>
          </a:p>
          <a:p>
            <a:r>
              <a:rPr lang="nl-NL" dirty="0"/>
              <a:t>We kunnen doorsnede PQRLMK tekenen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74" y="2491250"/>
            <a:ext cx="4727786" cy="397928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74" y="2491250"/>
            <a:ext cx="4727786" cy="4120841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75" y="2491251"/>
            <a:ext cx="6724226" cy="412681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72" y="2440711"/>
            <a:ext cx="8283167" cy="417137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321" y="612913"/>
            <a:ext cx="3431919" cy="31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0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r>
              <a:rPr lang="nl-NL" dirty="0"/>
              <a:t>Vragen</a:t>
            </a:r>
          </a:p>
          <a:p>
            <a:endParaRPr lang="nl-NL" dirty="0"/>
          </a:p>
          <a:p>
            <a:r>
              <a:rPr lang="nl-NL" dirty="0"/>
              <a:t>of aan de slag met</a:t>
            </a:r>
          </a:p>
          <a:p>
            <a:pPr marL="0" indent="0">
              <a:buNone/>
            </a:pPr>
            <a:r>
              <a:rPr lang="nl-NL" dirty="0"/>
              <a:t>	26, 28, 30, 32, (33), 34, 35 (en 36)</a:t>
            </a:r>
          </a:p>
        </p:txBody>
      </p:sp>
    </p:spTree>
    <p:extLst>
      <p:ext uri="{BB962C8B-B14F-4D97-AF65-F5344CB8AC3E}">
        <p14:creationId xmlns:p14="http://schemas.microsoft.com/office/powerpoint/2010/main" val="200739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NL" dirty="0"/>
            </a:br>
            <a:r>
              <a:rPr lang="nl-NL" dirty="0"/>
              <a:t>doorsneden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op ware grootte</a:t>
            </a:r>
          </a:p>
          <a:p>
            <a:endParaRPr lang="nl-NL" dirty="0"/>
          </a:p>
          <a:p>
            <a:r>
              <a:rPr lang="nl-NL" dirty="0"/>
              <a:t>met behulp van een hulpvlak</a:t>
            </a:r>
          </a:p>
        </p:txBody>
      </p:sp>
    </p:spTree>
    <p:extLst>
      <p:ext uri="{BB962C8B-B14F-4D97-AF65-F5344CB8AC3E}">
        <p14:creationId xmlns:p14="http://schemas.microsoft.com/office/powerpoint/2010/main" val="149814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Teken doorsnijdingsfiguur ACGE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Op ware grootte?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66" y="3143157"/>
            <a:ext cx="3371850" cy="214572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657" y="3134253"/>
            <a:ext cx="3857425" cy="3137298"/>
          </a:xfrm>
          <a:prstGeom prst="rect">
            <a:avLst/>
          </a:prstGeom>
        </p:spPr>
      </p:pic>
      <p:sp>
        <p:nvSpPr>
          <p:cNvPr id="8" name="SMARTInkShape-3">
            <a:extLst>
              <a:ext uri="{FF2B5EF4-FFF2-40B4-BE49-F238E27FC236}">
                <a16:creationId xmlns:a16="http://schemas.microsoft.com/office/drawing/2014/main" id="{4A8494E6-4529-0CEC-ABF9-1C22FD16EF3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82800" y="4806950"/>
            <a:ext cx="146051" cy="6351"/>
          </a:xfrm>
          <a:custGeom>
            <a:avLst/>
            <a:gdLst/>
            <a:ahLst/>
            <a:cxnLst/>
            <a:rect l="0" t="0" r="0" b="0"/>
            <a:pathLst>
              <a:path w="146051" h="6351">
                <a:moveTo>
                  <a:pt x="0" y="6350"/>
                </a:moveTo>
                <a:lnTo>
                  <a:pt x="0" y="6350"/>
                </a:lnTo>
                <a:lnTo>
                  <a:pt x="36726" y="6350"/>
                </a:lnTo>
                <a:lnTo>
                  <a:pt x="77204" y="5644"/>
                </a:lnTo>
                <a:lnTo>
                  <a:pt x="146050" y="0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MARTInkShape-4">
            <a:extLst>
              <a:ext uri="{FF2B5EF4-FFF2-40B4-BE49-F238E27FC236}">
                <a16:creationId xmlns:a16="http://schemas.microsoft.com/office/drawing/2014/main" id="{746736E2-DD2E-55B3-E66D-DB811D7E04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16050" y="4902200"/>
            <a:ext cx="9526" cy="1"/>
          </a:xfrm>
          <a:custGeom>
            <a:avLst/>
            <a:gdLst/>
            <a:ahLst/>
            <a:cxnLst/>
            <a:rect l="0" t="0" r="0" b="0"/>
            <a:pathLst>
              <a:path w="9526" h="1">
                <a:moveTo>
                  <a:pt x="0" y="0"/>
                </a:moveTo>
                <a:lnTo>
                  <a:pt x="0" y="0"/>
                </a:lnTo>
                <a:lnTo>
                  <a:pt x="9525" y="0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28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Teken doorsnijdingsfiguur FAC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Op ware grootte?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66" y="3143157"/>
            <a:ext cx="3371850" cy="214572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45" y="1930400"/>
            <a:ext cx="4441508" cy="34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NL" dirty="0"/>
            </a:br>
            <a:r>
              <a:rPr lang="nl-NL" dirty="0"/>
              <a:t>Construeer doorsnede met vlak PQR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4133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Nummer je stappen en geef per stap een duidelijke toelichting!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Gegeven P, Q en 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Hoe vindt je de doorsnede?</a:t>
            </a:r>
          </a:p>
          <a:p>
            <a:r>
              <a:rPr lang="nl-NL" dirty="0"/>
              <a:t>evenwijdigheid</a:t>
            </a:r>
            <a:br>
              <a:rPr lang="nl-NL" dirty="0"/>
            </a:br>
            <a:r>
              <a:rPr lang="nl-NL" dirty="0"/>
              <a:t>(2 evenwijdige vlakken worden door een derde vlak gesneden,</a:t>
            </a:r>
            <a:br>
              <a:rPr lang="nl-NL" dirty="0"/>
            </a:br>
            <a:r>
              <a:rPr lang="nl-NL" dirty="0"/>
              <a:t> </a:t>
            </a:r>
            <a:r>
              <a:rPr lang="nl-NL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  </a:t>
            </a:r>
            <a:r>
              <a:rPr lang="nl-NL" dirty="0">
                <a:sym typeface="Symbol" panose="05050102010706020507" pitchFamily="18" charset="2"/>
              </a:rPr>
              <a:t>snijlijnen evenwijdig)</a:t>
            </a:r>
          </a:p>
          <a:p>
            <a:r>
              <a:rPr lang="nl-NL" dirty="0">
                <a:sym typeface="Symbol" panose="05050102010706020507" pitchFamily="18" charset="2"/>
              </a:rPr>
              <a:t>door ribben en lijnstukken te verlengen</a:t>
            </a:r>
          </a:p>
          <a:p>
            <a:r>
              <a:rPr lang="nl-NL" dirty="0">
                <a:sym typeface="Symbol" panose="05050102010706020507" pitchFamily="18" charset="2"/>
              </a:rPr>
              <a:t>Soms heb je een hulpvlak nodig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942" y="2027772"/>
            <a:ext cx="4791075" cy="3514725"/>
          </a:xfrm>
          <a:prstGeom prst="rect">
            <a:avLst/>
          </a:prstGeom>
        </p:spPr>
      </p:pic>
      <p:cxnSp>
        <p:nvCxnSpPr>
          <p:cNvPr id="6" name="Rechte verbindingslijn met pijl 5"/>
          <p:cNvCxnSpPr>
            <a:stCxn id="2" idx="3"/>
          </p:cNvCxnSpPr>
          <p:nvPr/>
        </p:nvCxnSpPr>
        <p:spPr>
          <a:xfrm>
            <a:off x="9274002" y="1270000"/>
            <a:ext cx="110630" cy="773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 flipV="1">
            <a:off x="8085221" y="5274644"/>
            <a:ext cx="616017" cy="577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 flipV="1">
            <a:off x="10645924" y="4710165"/>
            <a:ext cx="314170" cy="56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MARTInkShape-5">
            <a:extLst>
              <a:ext uri="{FF2B5EF4-FFF2-40B4-BE49-F238E27FC236}">
                <a16:creationId xmlns:a16="http://schemas.microsoft.com/office/drawing/2014/main" id="{A68BEAA2-657E-8B8C-30C9-E622F8CEDDD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496550" y="4730750"/>
            <a:ext cx="9526" cy="1"/>
          </a:xfrm>
          <a:custGeom>
            <a:avLst/>
            <a:gdLst/>
            <a:ahLst/>
            <a:cxnLst/>
            <a:rect l="0" t="0" r="0" b="0"/>
            <a:pathLst>
              <a:path w="9526" h="1">
                <a:moveTo>
                  <a:pt x="0" y="0"/>
                </a:moveTo>
                <a:lnTo>
                  <a:pt x="0" y="0"/>
                </a:lnTo>
                <a:lnTo>
                  <a:pt x="9525" y="0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Teken de doorsnede van de kubus met het vlak PQR</a:t>
            </a:r>
            <a:br>
              <a:rPr lang="nl-NL" sz="2800" dirty="0"/>
            </a:b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42" y="2494236"/>
            <a:ext cx="4205188" cy="377731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17" y="1491907"/>
            <a:ext cx="5145154" cy="52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510463"/>
            <a:ext cx="2800155" cy="283987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913" y="2396691"/>
            <a:ext cx="6963115" cy="37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Nu kun je lijn JR van de doorsnede tekenen</a:t>
            </a:r>
          </a:p>
          <a:p>
            <a:r>
              <a:rPr lang="nl-NL" dirty="0"/>
              <a:t>Lijn in het bovenvlak door P // JR</a:t>
            </a:r>
          </a:p>
          <a:p>
            <a:r>
              <a:rPr lang="nl-NL" dirty="0"/>
              <a:t>etc.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79" y="992189"/>
            <a:ext cx="6075423" cy="32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9252" y="2052320"/>
            <a:ext cx="8596668" cy="4314162"/>
          </a:xfrm>
        </p:spPr>
        <p:txBody>
          <a:bodyPr/>
          <a:lstStyle/>
          <a:p>
            <a:r>
              <a:rPr lang="nl-NL" dirty="0"/>
              <a:t>Hieronder zie je de afgeknotte piramide ABCDEFGHIJ</a:t>
            </a:r>
          </a:p>
          <a:p>
            <a:r>
              <a:rPr lang="nl-NL" dirty="0"/>
              <a:t>Teken de doorsnede van de piramide met het vlak door de punten PQR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69" y="3166122"/>
            <a:ext cx="4144399" cy="320036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 rot="346503">
            <a:off x="6376503" y="3643901"/>
            <a:ext cx="203752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rnd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Ink Free" panose="03080402000500000000" pitchFamily="66" charset="0"/>
              </a:rPr>
              <a:t>wat is een </a:t>
            </a:r>
          </a:p>
          <a:p>
            <a:r>
              <a:rPr lang="nl-NL" sz="2800" dirty="0">
                <a:latin typeface="Ink Free" panose="03080402000500000000" pitchFamily="66" charset="0"/>
              </a:rPr>
              <a:t>afgeknotte piramide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C7C6C2A-39AC-462B-B1E9-9A51F7E7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br>
              <a:rPr lang="nl-NL" dirty="0"/>
            </a:br>
            <a:r>
              <a:rPr lang="nl-NL" dirty="0"/>
              <a:t>Doorsnede met afgeknotte piramide</a:t>
            </a:r>
          </a:p>
        </p:txBody>
      </p:sp>
    </p:spTree>
    <p:extLst>
      <p:ext uri="{BB962C8B-B14F-4D97-AF65-F5344CB8AC3E}">
        <p14:creationId xmlns:p14="http://schemas.microsoft.com/office/powerpoint/2010/main" val="82966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86BA11C99B0A419D3A33C10620BD25" ma:contentTypeVersion="12" ma:contentTypeDescription="Een nieuw document maken." ma:contentTypeScope="" ma:versionID="aa73aeb096d779f071658c837a482456">
  <xsd:schema xmlns:xsd="http://www.w3.org/2001/XMLSchema" xmlns:xs="http://www.w3.org/2001/XMLSchema" xmlns:p="http://schemas.microsoft.com/office/2006/metadata/properties" xmlns:ns3="5ac78efb-61a8-4e6f-9a71-658cbbb0c40c" xmlns:ns4="2e71a2fe-18a7-48a7-9ad7-f40c96174af6" targetNamespace="http://schemas.microsoft.com/office/2006/metadata/properties" ma:root="true" ma:fieldsID="3cc9c7eff486fb1d28f18ab72d18490e" ns3:_="" ns4:_="">
    <xsd:import namespace="5ac78efb-61a8-4e6f-9a71-658cbbb0c40c"/>
    <xsd:import namespace="2e71a2fe-18a7-48a7-9ad7-f40c96174a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78efb-61a8-4e6f-9a71-658cbbb0c4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1a2fe-18a7-48a7-9ad7-f40c96174af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A01A21-EB0A-4F14-B0F7-E9226E7536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C83F02-E3D3-4678-9014-DA889D408F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c78efb-61a8-4e6f-9a71-658cbbb0c40c"/>
    <ds:schemaRef ds:uri="2e71a2fe-18a7-48a7-9ad7-f40c96174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3912B-BD0C-4A31-A325-A9CF0564FC14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2e71a2fe-18a7-48a7-9ad7-f40c96174af6"/>
    <ds:schemaRef ds:uri="http://purl.org/dc/dcmitype/"/>
    <ds:schemaRef ds:uri="http://schemas.microsoft.com/office/infopath/2007/PartnerControls"/>
    <ds:schemaRef ds:uri="5ac78efb-61a8-4e6f-9a71-658cbbb0c40c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2140</TotalTime>
  <Words>359</Words>
  <Application>Microsoft Office PowerPoint</Application>
  <PresentationFormat>Breedbeeld</PresentationFormat>
  <Paragraphs>76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Ink Free</vt:lpstr>
      <vt:lpstr>Trebuchet MS</vt:lpstr>
      <vt:lpstr>Wingdings 3</vt:lpstr>
      <vt:lpstr>Facet</vt:lpstr>
      <vt:lpstr>Doorsneden tekenen</vt:lpstr>
      <vt:lpstr> doorsneden</vt:lpstr>
      <vt:lpstr>PowerPoint-presentatie</vt:lpstr>
      <vt:lpstr>PowerPoint-presentatie</vt:lpstr>
      <vt:lpstr> Construeer doorsnede met vlak PQR</vt:lpstr>
      <vt:lpstr>Teken de doorsnede van de kubus met het vlak PQR </vt:lpstr>
      <vt:lpstr>PowerPoint-presentatie</vt:lpstr>
      <vt:lpstr>PowerPoint-presentatie</vt:lpstr>
      <vt:lpstr> Doorsnede met afgeknotte piramide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 </vt:lpstr>
    </vt:vector>
  </TitlesOfParts>
  <Company>Kandinsky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weten we …</dc:title>
  <dc:creator>Henriëtte van der Zalm</dc:creator>
  <cp:lastModifiedBy>Henriëtte van der Zalm</cp:lastModifiedBy>
  <cp:revision>20</cp:revision>
  <dcterms:created xsi:type="dcterms:W3CDTF">2020-09-30T09:41:44Z</dcterms:created>
  <dcterms:modified xsi:type="dcterms:W3CDTF">2023-10-03T06:39:22Z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0x010100CC86BA11C99B0A419D3A33C10620BD25</vt:lpwstr>
  </property>
</Properties>
</file>