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15"/>
  </p:notesMasterIdLst>
  <p:sldIdLst>
    <p:sldId id="371" r:id="rId5"/>
    <p:sldId id="374" r:id="rId6"/>
    <p:sldId id="373" r:id="rId7"/>
    <p:sldId id="418" r:id="rId8"/>
    <p:sldId id="375" r:id="rId9"/>
    <p:sldId id="376" r:id="rId10"/>
    <p:sldId id="377" r:id="rId11"/>
    <p:sldId id="396" r:id="rId12"/>
    <p:sldId id="397" r:id="rId13"/>
    <p:sldId id="417" r:id="rId1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4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D"/>
    <a:srgbClr val="000000"/>
    <a:srgbClr val="FDF1E7"/>
    <a:srgbClr val="FDEFE3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A40A62-057E-492D-B400-44A2392B0611}" v="12" dt="2022-10-06T09:15:37.1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502" y="74"/>
      </p:cViewPr>
      <p:guideLst>
        <p:guide orient="horz" pos="2880"/>
        <p:guide pos="14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ëtte van der Zalm" userId="627fd1d2-9a97-4046-b3d1-ed2250c8d20a" providerId="ADAL" clId="{DDA40A62-057E-492D-B400-44A2392B0611}"/>
    <pc:docChg chg="custSel addSld modSld sldOrd">
      <pc:chgData name="Henriëtte van der Zalm" userId="627fd1d2-9a97-4046-b3d1-ed2250c8d20a" providerId="ADAL" clId="{DDA40A62-057E-492D-B400-44A2392B0611}" dt="2022-10-06T09:15:37.193" v="305"/>
      <pc:docMkLst>
        <pc:docMk/>
      </pc:docMkLst>
      <pc:sldChg chg="modSp mod">
        <pc:chgData name="Henriëtte van der Zalm" userId="627fd1d2-9a97-4046-b3d1-ed2250c8d20a" providerId="ADAL" clId="{DDA40A62-057E-492D-B400-44A2392B0611}" dt="2022-10-05T08:43:24.741" v="0" actId="20577"/>
        <pc:sldMkLst>
          <pc:docMk/>
          <pc:sldMk cId="2552194644" sldId="371"/>
        </pc:sldMkLst>
        <pc:spChg chg="mod">
          <ac:chgData name="Henriëtte van der Zalm" userId="627fd1d2-9a97-4046-b3d1-ed2250c8d20a" providerId="ADAL" clId="{DDA40A62-057E-492D-B400-44A2392B0611}" dt="2022-10-05T08:43:24.741" v="0" actId="20577"/>
          <ac:spMkLst>
            <pc:docMk/>
            <pc:sldMk cId="2552194644" sldId="371"/>
            <ac:spMk id="3" creationId="{00000000-0000-0000-0000-000000000000}"/>
          </ac:spMkLst>
        </pc:spChg>
      </pc:sldChg>
      <pc:sldChg chg="addSp delSp modSp mod ord delAnim modAnim">
        <pc:chgData name="Henriëtte van der Zalm" userId="627fd1d2-9a97-4046-b3d1-ed2250c8d20a" providerId="ADAL" clId="{DDA40A62-057E-492D-B400-44A2392B0611}" dt="2022-10-06T08:59:58.477" v="300"/>
        <pc:sldMkLst>
          <pc:docMk/>
          <pc:sldMk cId="1860845851" sldId="374"/>
        </pc:sldMkLst>
        <pc:spChg chg="mod">
          <ac:chgData name="Henriëtte van der Zalm" userId="627fd1d2-9a97-4046-b3d1-ed2250c8d20a" providerId="ADAL" clId="{DDA40A62-057E-492D-B400-44A2392B0611}" dt="2022-10-05T08:54:09.844" v="9" actId="20577"/>
          <ac:spMkLst>
            <pc:docMk/>
            <pc:sldMk cId="1860845851" sldId="374"/>
            <ac:spMk id="2" creationId="{00000000-0000-0000-0000-000000000000}"/>
          </ac:spMkLst>
        </pc:spChg>
        <pc:spChg chg="del">
          <ac:chgData name="Henriëtte van der Zalm" userId="627fd1d2-9a97-4046-b3d1-ed2250c8d20a" providerId="ADAL" clId="{DDA40A62-057E-492D-B400-44A2392B0611}" dt="2022-10-05T08:54:14.054" v="10" actId="478"/>
          <ac:spMkLst>
            <pc:docMk/>
            <pc:sldMk cId="1860845851" sldId="374"/>
            <ac:spMk id="4" creationId="{00000000-0000-0000-0000-000000000000}"/>
          </ac:spMkLst>
        </pc:spChg>
        <pc:spChg chg="add mod">
          <ac:chgData name="Henriëtte van der Zalm" userId="627fd1d2-9a97-4046-b3d1-ed2250c8d20a" providerId="ADAL" clId="{DDA40A62-057E-492D-B400-44A2392B0611}" dt="2022-10-05T08:59:24.324" v="287" actId="1076"/>
          <ac:spMkLst>
            <pc:docMk/>
            <pc:sldMk cId="1860845851" sldId="374"/>
            <ac:spMk id="15" creationId="{C45D42C8-8CE4-90D6-39CD-F029269285CB}"/>
          </ac:spMkLst>
        </pc:spChg>
        <pc:grpChg chg="del">
          <ac:chgData name="Henriëtte van der Zalm" userId="627fd1d2-9a97-4046-b3d1-ed2250c8d20a" providerId="ADAL" clId="{DDA40A62-057E-492D-B400-44A2392B0611}" dt="2022-10-05T08:54:15.349" v="12" actId="478"/>
          <ac:grpSpMkLst>
            <pc:docMk/>
            <pc:sldMk cId="1860845851" sldId="374"/>
            <ac:grpSpMk id="12" creationId="{00000000-0000-0000-0000-000000000000}"/>
          </ac:grpSpMkLst>
        </pc:grpChg>
        <pc:picChg chg="del">
          <ac:chgData name="Henriëtte van der Zalm" userId="627fd1d2-9a97-4046-b3d1-ed2250c8d20a" providerId="ADAL" clId="{DDA40A62-057E-492D-B400-44A2392B0611}" dt="2022-10-05T08:54:14.863" v="11" actId="478"/>
          <ac:picMkLst>
            <pc:docMk/>
            <pc:sldMk cId="1860845851" sldId="374"/>
            <ac:picMk id="10" creationId="{00000000-0000-0000-0000-000000000000}"/>
          </ac:picMkLst>
        </pc:picChg>
        <pc:picChg chg="add mod">
          <ac:chgData name="Henriëtte van der Zalm" userId="627fd1d2-9a97-4046-b3d1-ed2250c8d20a" providerId="ADAL" clId="{DDA40A62-057E-492D-B400-44A2392B0611}" dt="2022-10-05T09:00:30.103" v="297" actId="1076"/>
          <ac:picMkLst>
            <pc:docMk/>
            <pc:sldMk cId="1860845851" sldId="374"/>
            <ac:picMk id="11" creationId="{61187AD6-BF13-D700-8946-EBD4E9E1CDCA}"/>
          </ac:picMkLst>
        </pc:picChg>
        <pc:picChg chg="add mod">
          <ac:chgData name="Henriëtte van der Zalm" userId="627fd1d2-9a97-4046-b3d1-ed2250c8d20a" providerId="ADAL" clId="{DDA40A62-057E-492D-B400-44A2392B0611}" dt="2022-10-05T08:58:25.858" v="175" actId="14100"/>
          <ac:picMkLst>
            <pc:docMk/>
            <pc:sldMk cId="1860845851" sldId="374"/>
            <ac:picMk id="14" creationId="{163BA7E8-CB45-3E9D-F9E7-C6117070268B}"/>
          </ac:picMkLst>
        </pc:picChg>
      </pc:sldChg>
      <pc:sldChg chg="addSp modSp mod">
        <pc:chgData name="Henriëtte van der Zalm" userId="627fd1d2-9a97-4046-b3d1-ed2250c8d20a" providerId="ADAL" clId="{DDA40A62-057E-492D-B400-44A2392B0611}" dt="2022-10-06T09:15:37.193" v="305"/>
        <pc:sldMkLst>
          <pc:docMk/>
          <pc:sldMk cId="3028138236" sldId="397"/>
        </pc:sldMkLst>
        <pc:spChg chg="add mod replST">
          <ac:chgData name="Henriëtte van der Zalm" userId="627fd1d2-9a97-4046-b3d1-ed2250c8d20a" providerId="ADAL" clId="{DDA40A62-057E-492D-B400-44A2392B0611}" dt="2022-10-06T09:15:37.193" v="305"/>
          <ac:spMkLst>
            <pc:docMk/>
            <pc:sldMk cId="3028138236" sldId="397"/>
            <ac:spMk id="7" creationId="{6EB3BB1A-6DA7-E185-8125-CC48411EC24A}"/>
          </ac:spMkLst>
        </pc:spChg>
      </pc:sldChg>
      <pc:sldChg chg="add">
        <pc:chgData name="Henriëtte van der Zalm" userId="627fd1d2-9a97-4046-b3d1-ed2250c8d20a" providerId="ADAL" clId="{DDA40A62-057E-492D-B400-44A2392B0611}" dt="2022-10-05T08:53:50.504" v="1" actId="2890"/>
        <pc:sldMkLst>
          <pc:docMk/>
          <pc:sldMk cId="3262395252" sldId="4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92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9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5759" y="1075076"/>
            <a:ext cx="3918585" cy="74181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1515" y="1961092"/>
            <a:ext cx="3227070" cy="8844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0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0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1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1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2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6-10-2022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3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6-10-2022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1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3342323" y="138592"/>
            <a:ext cx="1037273" cy="2952853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230506" y="138592"/>
            <a:ext cx="3034983" cy="2952853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6-10-2022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0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6-10-2022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1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4167" y="2223853"/>
            <a:ext cx="3918585" cy="687343"/>
          </a:xfrm>
        </p:spPr>
        <p:txBody>
          <a:bodyPr anchor="t"/>
          <a:lstStyle>
            <a:lvl1pPr algn="l">
              <a:defRPr sz="2015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4167" y="1466815"/>
            <a:ext cx="3918585" cy="757039"/>
          </a:xfrm>
        </p:spPr>
        <p:txBody>
          <a:bodyPr anchor="b"/>
          <a:lstStyle>
            <a:lvl1pPr marL="0" indent="0">
              <a:buNone/>
              <a:defRPr sz="1007">
                <a:solidFill>
                  <a:schemeClr val="tx1">
                    <a:tint val="75000"/>
                  </a:schemeClr>
                </a:solidFill>
              </a:defRPr>
            </a:lvl1pPr>
            <a:lvl2pPr marL="230329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2pPr>
            <a:lvl3pPr marL="460659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3pPr>
            <a:lvl4pPr marL="690989" indent="0">
              <a:buNone/>
              <a:defRPr sz="705">
                <a:solidFill>
                  <a:schemeClr val="tx1">
                    <a:tint val="75000"/>
                  </a:schemeClr>
                </a:solidFill>
              </a:defRPr>
            </a:lvl4pPr>
            <a:lvl5pPr marL="921319" indent="0">
              <a:buNone/>
              <a:defRPr sz="705">
                <a:solidFill>
                  <a:schemeClr val="tx1">
                    <a:tint val="75000"/>
                  </a:schemeClr>
                </a:solidFill>
              </a:defRPr>
            </a:lvl5pPr>
            <a:lvl6pPr marL="1151648" indent="0">
              <a:buNone/>
              <a:defRPr sz="705">
                <a:solidFill>
                  <a:schemeClr val="tx1">
                    <a:tint val="75000"/>
                  </a:schemeClr>
                </a:solidFill>
              </a:defRPr>
            </a:lvl6pPr>
            <a:lvl7pPr marL="1381977" indent="0">
              <a:buNone/>
              <a:defRPr sz="705">
                <a:solidFill>
                  <a:schemeClr val="tx1">
                    <a:tint val="75000"/>
                  </a:schemeClr>
                </a:solidFill>
              </a:defRPr>
            </a:lvl7pPr>
            <a:lvl8pPr marL="1612308" indent="0">
              <a:buNone/>
              <a:defRPr sz="705">
                <a:solidFill>
                  <a:schemeClr val="tx1">
                    <a:tint val="75000"/>
                  </a:schemeClr>
                </a:solidFill>
              </a:defRPr>
            </a:lvl8pPr>
            <a:lvl9pPr marL="1842637" indent="0">
              <a:buNone/>
              <a:defRPr sz="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6-10-2022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7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30505" y="807510"/>
            <a:ext cx="2036128" cy="2283935"/>
          </a:xfrm>
        </p:spPr>
        <p:txBody>
          <a:bodyPr/>
          <a:lstStyle>
            <a:lvl1pPr>
              <a:defRPr sz="1411"/>
            </a:lvl1pPr>
            <a:lvl2pPr>
              <a:defRPr sz="1209"/>
            </a:lvl2pPr>
            <a:lvl3pPr>
              <a:defRPr sz="1007"/>
            </a:lvl3pPr>
            <a:lvl4pPr>
              <a:defRPr sz="907"/>
            </a:lvl4pPr>
            <a:lvl5pPr>
              <a:defRPr sz="907"/>
            </a:lvl5pPr>
            <a:lvl6pPr>
              <a:defRPr sz="907"/>
            </a:lvl6pPr>
            <a:lvl7pPr>
              <a:defRPr sz="907"/>
            </a:lvl7pPr>
            <a:lvl8pPr>
              <a:defRPr sz="907"/>
            </a:lvl8pPr>
            <a:lvl9pPr>
              <a:defRPr sz="907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343467" y="807510"/>
            <a:ext cx="2036128" cy="2283935"/>
          </a:xfrm>
        </p:spPr>
        <p:txBody>
          <a:bodyPr/>
          <a:lstStyle>
            <a:lvl1pPr>
              <a:defRPr sz="1411"/>
            </a:lvl1pPr>
            <a:lvl2pPr>
              <a:defRPr sz="1209"/>
            </a:lvl2pPr>
            <a:lvl3pPr>
              <a:defRPr sz="1007"/>
            </a:lvl3pPr>
            <a:lvl4pPr>
              <a:defRPr sz="907"/>
            </a:lvl4pPr>
            <a:lvl5pPr>
              <a:defRPr sz="907"/>
            </a:lvl5pPr>
            <a:lvl6pPr>
              <a:defRPr sz="907"/>
            </a:lvl6pPr>
            <a:lvl7pPr>
              <a:defRPr sz="907"/>
            </a:lvl7pPr>
            <a:lvl8pPr>
              <a:defRPr sz="907"/>
            </a:lvl8pPr>
            <a:lvl9pPr>
              <a:defRPr sz="907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6-10-2022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2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30505" y="774663"/>
            <a:ext cx="2036928" cy="322843"/>
          </a:xfrm>
        </p:spPr>
        <p:txBody>
          <a:bodyPr anchor="b"/>
          <a:lstStyle>
            <a:lvl1pPr marL="0" indent="0">
              <a:buNone/>
              <a:defRPr sz="1209" b="1"/>
            </a:lvl1pPr>
            <a:lvl2pPr marL="230329" indent="0">
              <a:buNone/>
              <a:defRPr sz="1007" b="1"/>
            </a:lvl2pPr>
            <a:lvl3pPr marL="460659" indent="0">
              <a:buNone/>
              <a:defRPr sz="907" b="1"/>
            </a:lvl3pPr>
            <a:lvl4pPr marL="690989" indent="0">
              <a:buNone/>
              <a:defRPr sz="806" b="1"/>
            </a:lvl4pPr>
            <a:lvl5pPr marL="921319" indent="0">
              <a:buNone/>
              <a:defRPr sz="806" b="1"/>
            </a:lvl5pPr>
            <a:lvl6pPr marL="1151648" indent="0">
              <a:buNone/>
              <a:defRPr sz="806" b="1"/>
            </a:lvl6pPr>
            <a:lvl7pPr marL="1381977" indent="0">
              <a:buNone/>
              <a:defRPr sz="806" b="1"/>
            </a:lvl7pPr>
            <a:lvl8pPr marL="1612308" indent="0">
              <a:buNone/>
              <a:defRPr sz="806" b="1"/>
            </a:lvl8pPr>
            <a:lvl9pPr marL="1842637" indent="0">
              <a:buNone/>
              <a:defRPr sz="806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30505" y="1097506"/>
            <a:ext cx="2036928" cy="1993937"/>
          </a:xfrm>
        </p:spPr>
        <p:txBody>
          <a:bodyPr/>
          <a:lstStyle>
            <a:lvl1pPr>
              <a:defRPr sz="1209"/>
            </a:lvl1pPr>
            <a:lvl2pPr>
              <a:defRPr sz="1007"/>
            </a:lvl2pPr>
            <a:lvl3pPr>
              <a:defRPr sz="907"/>
            </a:lvl3pPr>
            <a:lvl4pPr>
              <a:defRPr sz="806"/>
            </a:lvl4pPr>
            <a:lvl5pPr>
              <a:defRPr sz="806"/>
            </a:lvl5pPr>
            <a:lvl6pPr>
              <a:defRPr sz="806"/>
            </a:lvl6pPr>
            <a:lvl7pPr>
              <a:defRPr sz="806"/>
            </a:lvl7pPr>
            <a:lvl8pPr>
              <a:defRPr sz="806"/>
            </a:lvl8pPr>
            <a:lvl9pPr>
              <a:defRPr sz="806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2341867" y="774663"/>
            <a:ext cx="2037728" cy="322843"/>
          </a:xfrm>
        </p:spPr>
        <p:txBody>
          <a:bodyPr anchor="b"/>
          <a:lstStyle>
            <a:lvl1pPr marL="0" indent="0">
              <a:buNone/>
              <a:defRPr sz="1209" b="1"/>
            </a:lvl1pPr>
            <a:lvl2pPr marL="230329" indent="0">
              <a:buNone/>
              <a:defRPr sz="1007" b="1"/>
            </a:lvl2pPr>
            <a:lvl3pPr marL="460659" indent="0">
              <a:buNone/>
              <a:defRPr sz="907" b="1"/>
            </a:lvl3pPr>
            <a:lvl4pPr marL="690989" indent="0">
              <a:buNone/>
              <a:defRPr sz="806" b="1"/>
            </a:lvl4pPr>
            <a:lvl5pPr marL="921319" indent="0">
              <a:buNone/>
              <a:defRPr sz="806" b="1"/>
            </a:lvl5pPr>
            <a:lvl6pPr marL="1151648" indent="0">
              <a:buNone/>
              <a:defRPr sz="806" b="1"/>
            </a:lvl6pPr>
            <a:lvl7pPr marL="1381977" indent="0">
              <a:buNone/>
              <a:defRPr sz="806" b="1"/>
            </a:lvl7pPr>
            <a:lvl8pPr marL="1612308" indent="0">
              <a:buNone/>
              <a:defRPr sz="806" b="1"/>
            </a:lvl8pPr>
            <a:lvl9pPr marL="1842637" indent="0">
              <a:buNone/>
              <a:defRPr sz="806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2341867" y="1097506"/>
            <a:ext cx="2037728" cy="1993937"/>
          </a:xfrm>
        </p:spPr>
        <p:txBody>
          <a:bodyPr/>
          <a:lstStyle>
            <a:lvl1pPr>
              <a:defRPr sz="1209"/>
            </a:lvl1pPr>
            <a:lvl2pPr>
              <a:defRPr sz="1007"/>
            </a:lvl2pPr>
            <a:lvl3pPr>
              <a:defRPr sz="907"/>
            </a:lvl3pPr>
            <a:lvl4pPr>
              <a:defRPr sz="806"/>
            </a:lvl4pPr>
            <a:lvl5pPr>
              <a:defRPr sz="806"/>
            </a:lvl5pPr>
            <a:lvl6pPr>
              <a:defRPr sz="806"/>
            </a:lvl6pPr>
            <a:lvl7pPr>
              <a:defRPr sz="806"/>
            </a:lvl7pPr>
            <a:lvl8pPr>
              <a:defRPr sz="806"/>
            </a:lvl8pPr>
            <a:lvl9pPr>
              <a:defRPr sz="806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6-10-2022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6-10-2022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3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6-10-2022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0506" y="137790"/>
            <a:ext cx="1516691" cy="586405"/>
          </a:xfrm>
        </p:spPr>
        <p:txBody>
          <a:bodyPr anchor="b"/>
          <a:lstStyle>
            <a:lvl1pPr algn="l">
              <a:defRPr sz="1007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02421" y="137789"/>
            <a:ext cx="2577174" cy="2953654"/>
          </a:xfrm>
        </p:spPr>
        <p:txBody>
          <a:bodyPr/>
          <a:lstStyle>
            <a:lvl1pPr>
              <a:defRPr sz="1611"/>
            </a:lvl1pPr>
            <a:lvl2pPr>
              <a:defRPr sz="1411"/>
            </a:lvl2pPr>
            <a:lvl3pPr>
              <a:defRPr sz="1209"/>
            </a:lvl3pPr>
            <a:lvl4pPr>
              <a:defRPr sz="1007"/>
            </a:lvl4pPr>
            <a:lvl5pPr>
              <a:defRPr sz="1007"/>
            </a:lvl5pPr>
            <a:lvl6pPr>
              <a:defRPr sz="1007"/>
            </a:lvl6pPr>
            <a:lvl7pPr>
              <a:defRPr sz="1007"/>
            </a:lvl7pPr>
            <a:lvl8pPr>
              <a:defRPr sz="1007"/>
            </a:lvl8pPr>
            <a:lvl9pPr>
              <a:defRPr sz="1007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0506" y="724194"/>
            <a:ext cx="1516691" cy="2367249"/>
          </a:xfrm>
        </p:spPr>
        <p:txBody>
          <a:bodyPr/>
          <a:lstStyle>
            <a:lvl1pPr marL="0" indent="0">
              <a:buNone/>
              <a:defRPr sz="705"/>
            </a:lvl1pPr>
            <a:lvl2pPr marL="230329" indent="0">
              <a:buNone/>
              <a:defRPr sz="605"/>
            </a:lvl2pPr>
            <a:lvl3pPr marL="460659" indent="0">
              <a:buNone/>
              <a:defRPr sz="504"/>
            </a:lvl3pPr>
            <a:lvl4pPr marL="690989" indent="0">
              <a:buNone/>
              <a:defRPr sz="454"/>
            </a:lvl4pPr>
            <a:lvl5pPr marL="921319" indent="0">
              <a:buNone/>
              <a:defRPr sz="454"/>
            </a:lvl5pPr>
            <a:lvl6pPr marL="1151648" indent="0">
              <a:buNone/>
              <a:defRPr sz="454"/>
            </a:lvl6pPr>
            <a:lvl7pPr marL="1381977" indent="0">
              <a:buNone/>
              <a:defRPr sz="454"/>
            </a:lvl7pPr>
            <a:lvl8pPr marL="1612308" indent="0">
              <a:buNone/>
              <a:defRPr sz="454"/>
            </a:lvl8pPr>
            <a:lvl9pPr marL="1842637" indent="0">
              <a:buNone/>
              <a:defRPr sz="454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6-10-2022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8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612" y="2422525"/>
            <a:ext cx="2766060" cy="285993"/>
          </a:xfrm>
        </p:spPr>
        <p:txBody>
          <a:bodyPr anchor="b"/>
          <a:lstStyle>
            <a:lvl1pPr algn="l">
              <a:defRPr sz="1007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903612" y="309224"/>
            <a:ext cx="2766060" cy="2076450"/>
          </a:xfrm>
        </p:spPr>
        <p:txBody>
          <a:bodyPr/>
          <a:lstStyle>
            <a:lvl1pPr marL="0" indent="0">
              <a:buNone/>
              <a:defRPr sz="1611"/>
            </a:lvl1pPr>
            <a:lvl2pPr marL="230329" indent="0">
              <a:buNone/>
              <a:defRPr sz="1411"/>
            </a:lvl2pPr>
            <a:lvl3pPr marL="460659" indent="0">
              <a:buNone/>
              <a:defRPr sz="1209"/>
            </a:lvl3pPr>
            <a:lvl4pPr marL="690989" indent="0">
              <a:buNone/>
              <a:defRPr sz="1007"/>
            </a:lvl4pPr>
            <a:lvl5pPr marL="921319" indent="0">
              <a:buNone/>
              <a:defRPr sz="1007"/>
            </a:lvl5pPr>
            <a:lvl6pPr marL="1151648" indent="0">
              <a:buNone/>
              <a:defRPr sz="1007"/>
            </a:lvl6pPr>
            <a:lvl7pPr marL="1381977" indent="0">
              <a:buNone/>
              <a:defRPr sz="1007"/>
            </a:lvl7pPr>
            <a:lvl8pPr marL="1612308" indent="0">
              <a:buNone/>
              <a:defRPr sz="1007"/>
            </a:lvl8pPr>
            <a:lvl9pPr marL="1842637" indent="0">
              <a:buNone/>
              <a:defRPr sz="1007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03612" y="2708518"/>
            <a:ext cx="2766060" cy="406157"/>
          </a:xfrm>
        </p:spPr>
        <p:txBody>
          <a:bodyPr/>
          <a:lstStyle>
            <a:lvl1pPr marL="0" indent="0">
              <a:buNone/>
              <a:defRPr sz="705"/>
            </a:lvl1pPr>
            <a:lvl2pPr marL="230329" indent="0">
              <a:buNone/>
              <a:defRPr sz="605"/>
            </a:lvl2pPr>
            <a:lvl3pPr marL="460659" indent="0">
              <a:buNone/>
              <a:defRPr sz="504"/>
            </a:lvl3pPr>
            <a:lvl4pPr marL="690989" indent="0">
              <a:buNone/>
              <a:defRPr sz="454"/>
            </a:lvl4pPr>
            <a:lvl5pPr marL="921319" indent="0">
              <a:buNone/>
              <a:defRPr sz="454"/>
            </a:lvl5pPr>
            <a:lvl6pPr marL="1151648" indent="0">
              <a:buNone/>
              <a:defRPr sz="454"/>
            </a:lvl6pPr>
            <a:lvl7pPr marL="1381977" indent="0">
              <a:buNone/>
              <a:defRPr sz="454"/>
            </a:lvl7pPr>
            <a:lvl8pPr marL="1612308" indent="0">
              <a:buNone/>
              <a:defRPr sz="454"/>
            </a:lvl8pPr>
            <a:lvl9pPr marL="1842637" indent="0">
              <a:buNone/>
              <a:defRPr sz="454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6-10-2022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9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99"/>
            </a:gs>
            <a:gs pos="50000">
              <a:srgbClr val="FFFFCD"/>
            </a:gs>
            <a:gs pos="100000">
              <a:srgbClr val="FFCC9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30505" y="138590"/>
            <a:ext cx="4149090" cy="57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30505" y="807510"/>
            <a:ext cx="4149090" cy="228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30505" y="3207604"/>
            <a:ext cx="107569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644"/>
            <a:fld id="{7C230446-D228-4688-8C00-2A4DA2BF40F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913644"/>
              <a:t>6-10-2022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75119" y="3207604"/>
            <a:ext cx="1459865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644"/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303905" y="3207604"/>
            <a:ext cx="107569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644"/>
            <a:fld id="{60E15BA7-1ED9-4598-A595-54FBE99CA70C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913644"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3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460659" rtl="0" eaLnBrk="1" latinLnBrk="0" hangingPunct="1">
        <a:spcBef>
          <a:spcPct val="0"/>
        </a:spcBef>
        <a:buNone/>
        <a:defRPr sz="22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747" indent="-172747" algn="l" defTabSz="460659" rtl="0" eaLnBrk="1" latinLnBrk="0" hangingPunct="1">
        <a:spcBef>
          <a:spcPct val="20000"/>
        </a:spcBef>
        <a:buFont typeface="Arial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374285" indent="-143956" algn="l" defTabSz="460659" rtl="0" eaLnBrk="1" latinLnBrk="0" hangingPunct="1">
        <a:spcBef>
          <a:spcPct val="20000"/>
        </a:spcBef>
        <a:buFont typeface="Arial" pitchFamily="34" charset="0"/>
        <a:buChar char="–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575825" indent="-115165" algn="l" defTabSz="460659" rtl="0" eaLnBrk="1" latinLnBrk="0" hangingPunct="1">
        <a:spcBef>
          <a:spcPct val="20000"/>
        </a:spcBef>
        <a:buFont typeface="Arial" pitchFamily="34" charset="0"/>
        <a:buChar char="•"/>
        <a:defRPr sz="1209" kern="1200">
          <a:solidFill>
            <a:schemeClr val="tx1"/>
          </a:solidFill>
          <a:latin typeface="+mn-lt"/>
          <a:ea typeface="+mn-ea"/>
          <a:cs typeface="+mn-cs"/>
        </a:defRPr>
      </a:lvl3pPr>
      <a:lvl4pPr marL="806154" indent="-115165" algn="l" defTabSz="460659" rtl="0" eaLnBrk="1" latinLnBrk="0" hangingPunct="1">
        <a:spcBef>
          <a:spcPct val="20000"/>
        </a:spcBef>
        <a:buFont typeface="Arial" pitchFamily="34" charset="0"/>
        <a:buChar char="–"/>
        <a:defRPr sz="1007" kern="1200">
          <a:solidFill>
            <a:schemeClr val="tx1"/>
          </a:solidFill>
          <a:latin typeface="+mn-lt"/>
          <a:ea typeface="+mn-ea"/>
          <a:cs typeface="+mn-cs"/>
        </a:defRPr>
      </a:lvl4pPr>
      <a:lvl5pPr marL="1036483" indent="-115165" algn="l" defTabSz="460659" rtl="0" eaLnBrk="1" latinLnBrk="0" hangingPunct="1">
        <a:spcBef>
          <a:spcPct val="20000"/>
        </a:spcBef>
        <a:buFont typeface="Arial" pitchFamily="34" charset="0"/>
        <a:buChar char="»"/>
        <a:defRPr sz="1007" kern="1200">
          <a:solidFill>
            <a:schemeClr val="tx1"/>
          </a:solidFill>
          <a:latin typeface="+mn-lt"/>
          <a:ea typeface="+mn-ea"/>
          <a:cs typeface="+mn-cs"/>
        </a:defRPr>
      </a:lvl5pPr>
      <a:lvl6pPr marL="1266813" indent="-115165" algn="l" defTabSz="460659" rtl="0" eaLnBrk="1" latinLnBrk="0" hangingPunct="1">
        <a:spcBef>
          <a:spcPct val="20000"/>
        </a:spcBef>
        <a:buFont typeface="Arial" pitchFamily="34" charset="0"/>
        <a:buChar char="•"/>
        <a:defRPr sz="1007" kern="1200">
          <a:solidFill>
            <a:schemeClr val="tx1"/>
          </a:solidFill>
          <a:latin typeface="+mn-lt"/>
          <a:ea typeface="+mn-ea"/>
          <a:cs typeface="+mn-cs"/>
        </a:defRPr>
      </a:lvl6pPr>
      <a:lvl7pPr marL="1497143" indent="-115165" algn="l" defTabSz="460659" rtl="0" eaLnBrk="1" latinLnBrk="0" hangingPunct="1">
        <a:spcBef>
          <a:spcPct val="20000"/>
        </a:spcBef>
        <a:buFont typeface="Arial" pitchFamily="34" charset="0"/>
        <a:buChar char="•"/>
        <a:defRPr sz="1007" kern="1200">
          <a:solidFill>
            <a:schemeClr val="tx1"/>
          </a:solidFill>
          <a:latin typeface="+mn-lt"/>
          <a:ea typeface="+mn-ea"/>
          <a:cs typeface="+mn-cs"/>
        </a:defRPr>
      </a:lvl7pPr>
      <a:lvl8pPr marL="1727472" indent="-115165" algn="l" defTabSz="460659" rtl="0" eaLnBrk="1" latinLnBrk="0" hangingPunct="1">
        <a:spcBef>
          <a:spcPct val="20000"/>
        </a:spcBef>
        <a:buFont typeface="Arial" pitchFamily="34" charset="0"/>
        <a:buChar char="•"/>
        <a:defRPr sz="1007" kern="1200">
          <a:solidFill>
            <a:schemeClr val="tx1"/>
          </a:solidFill>
          <a:latin typeface="+mn-lt"/>
          <a:ea typeface="+mn-ea"/>
          <a:cs typeface="+mn-cs"/>
        </a:defRPr>
      </a:lvl8pPr>
      <a:lvl9pPr marL="1957802" indent="-115165" algn="l" defTabSz="460659" rtl="0" eaLnBrk="1" latinLnBrk="0" hangingPunct="1">
        <a:spcBef>
          <a:spcPct val="20000"/>
        </a:spcBef>
        <a:buFont typeface="Arial" pitchFamily="34" charset="0"/>
        <a:buChar char="•"/>
        <a:defRPr sz="10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60659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1pPr>
      <a:lvl2pPr marL="230329" algn="l" defTabSz="460659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60659" algn="l" defTabSz="460659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3pPr>
      <a:lvl4pPr marL="690989" algn="l" defTabSz="460659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4pPr>
      <a:lvl5pPr marL="921319" algn="l" defTabSz="460659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5pPr>
      <a:lvl6pPr marL="1151648" algn="l" defTabSz="460659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6pPr>
      <a:lvl7pPr marL="1381977" algn="l" defTabSz="460659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7pPr>
      <a:lvl8pPr marL="1612308" algn="l" defTabSz="460659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8pPr>
      <a:lvl9pPr marL="1842637" algn="l" defTabSz="460659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gi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gif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4" y="4359"/>
            <a:ext cx="4604516" cy="1169551"/>
          </a:xfrm>
          <a:prstGeom prst="rect">
            <a:avLst/>
          </a:prstGeom>
          <a:noFill/>
        </p:spPr>
        <p:txBody>
          <a:bodyPr vert="horz" wrap="square" lIns="108000" tIns="0" rIns="10800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3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Vlakken en lijnen in de ruimte</a:t>
            </a:r>
            <a:endParaRPr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3101583"/>
            <a:ext cx="4610100" cy="350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4769" algn="r">
              <a:lnSpc>
                <a:spcPct val="100000"/>
              </a:lnSpc>
              <a:spcBef>
                <a:spcPts val="1200"/>
              </a:spcBef>
            </a:pP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les 8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" y="587375"/>
            <a:ext cx="377937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9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el 1"/>
          <p:cNvSpPr>
            <a:spLocks noGrp="1"/>
          </p:cNvSpPr>
          <p:nvPr>
            <p:ph type="title"/>
          </p:nvPr>
        </p:nvSpPr>
        <p:spPr>
          <a:xfrm>
            <a:off x="1" y="-2161"/>
            <a:ext cx="4610099" cy="414895"/>
          </a:xfrm>
        </p:spPr>
        <p:txBody>
          <a:bodyPr>
            <a:noAutofit/>
          </a:bodyPr>
          <a:lstStyle/>
          <a:p>
            <a:r>
              <a:rPr lang="nl-NL" altLang="nl-NL" sz="2017" b="1" kern="0" dirty="0">
                <a:latin typeface="Times New Roman"/>
              </a:rPr>
              <a:t>HUISWERK</a:t>
            </a:r>
          </a:p>
        </p:txBody>
      </p:sp>
      <p:sp>
        <p:nvSpPr>
          <p:cNvPr id="67589" name="Tekstvak 2"/>
          <p:cNvSpPr txBox="1">
            <a:spLocks noChangeArrowheads="1"/>
          </p:cNvSpPr>
          <p:nvPr/>
        </p:nvSpPr>
        <p:spPr bwMode="auto">
          <a:xfrm>
            <a:off x="0" y="750167"/>
            <a:ext cx="461010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450" rIns="54450">
            <a:spAutoFit/>
          </a:bodyPr>
          <a:lstStyle>
            <a:lvl1pPr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nl-NL" altLang="nl-NL" sz="1210" b="1" kern="0" dirty="0"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nl-NL" altLang="nl-NL" sz="1210" b="1" kern="0">
                <a:latin typeface="Times New Roman"/>
              </a:rPr>
              <a:t>Theorie </a:t>
            </a:r>
            <a:r>
              <a:rPr lang="nl-NL" altLang="nl-NL" sz="1210" b="1" kern="0" dirty="0">
                <a:latin typeface="Times New Roman"/>
              </a:rPr>
              <a:t>4.1 en 4.2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nl-NL" sz="1210" b="1" kern="0" dirty="0"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1210" b="1" kern="0" dirty="0">
                <a:latin typeface="Times New Roman"/>
              </a:rPr>
              <a:t>Maken: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1210" b="1" kern="0" dirty="0">
                <a:latin typeface="Times New Roman"/>
              </a:rPr>
              <a:t>4.1 opgave 4abcd, 5, 6 (kort antwoorden)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1210" b="1" kern="0" dirty="0">
                <a:latin typeface="Times New Roman"/>
              </a:rPr>
              <a:t>4.2 opgave 9, 10, 12 en 13 met GeoGebra 3D (bestanden op ELO)</a:t>
            </a:r>
          </a:p>
        </p:txBody>
      </p:sp>
    </p:spTree>
    <p:extLst>
      <p:ext uri="{BB962C8B-B14F-4D97-AF65-F5344CB8AC3E}">
        <p14:creationId xmlns:p14="http://schemas.microsoft.com/office/powerpoint/2010/main" val="187164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0" y="1934"/>
            <a:ext cx="4606942" cy="509241"/>
          </a:xfrm>
          <a:prstGeom prst="rect">
            <a:avLst/>
          </a:prstGeom>
        </p:spPr>
        <p:txBody>
          <a:bodyPr vert="horz" wrap="square" lIns="72000" tIns="0" rIns="72000" bIns="0" rtlCol="0" anchor="ctr" anchorCtr="0">
            <a:noAutofit/>
          </a:bodyPr>
          <a:lstStyle>
            <a:defPPr>
              <a:defRPr lang="en-US"/>
            </a:defPPr>
            <a:lvl1pPr marL="12700" algn="r">
              <a:defRPr sz="2800" spc="-3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vlak</a:t>
            </a:r>
            <a:endParaRPr lang="en-US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1187AD6-BF13-D700-8946-EBD4E9E1C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8" y="2192461"/>
            <a:ext cx="4610100" cy="126635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163BA7E8-CB45-3E9D-F9E7-C6117070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008" y="511176"/>
            <a:ext cx="1551934" cy="1447800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C45D42C8-8CE4-90D6-39CD-F029269285CB}"/>
              </a:ext>
            </a:extLst>
          </p:cNvPr>
          <p:cNvSpPr txBox="1"/>
          <p:nvPr/>
        </p:nvSpPr>
        <p:spPr>
          <a:xfrm>
            <a:off x="0" y="500430"/>
            <a:ext cx="39006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Liggen de punten A, B en C in een vlak?</a:t>
            </a:r>
          </a:p>
          <a:p>
            <a:r>
              <a:rPr lang="nl-NL" sz="1400" dirty="0"/>
              <a:t>Ja, vlak ABCD</a:t>
            </a:r>
          </a:p>
          <a:p>
            <a:r>
              <a:rPr lang="nl-NL" sz="1400" dirty="0"/>
              <a:t>Liggen de punten D, H en B in een vlak?</a:t>
            </a:r>
          </a:p>
          <a:p>
            <a:r>
              <a:rPr lang="nl-NL" sz="1400" dirty="0"/>
              <a:t>Ja, vlak DBFH</a:t>
            </a:r>
          </a:p>
          <a:p>
            <a:r>
              <a:rPr lang="nl-NL" sz="1400" dirty="0"/>
              <a:t>Liggen de lijnen AB en FG in een vlak?</a:t>
            </a:r>
          </a:p>
          <a:p>
            <a:r>
              <a:rPr lang="nl-NL" sz="1400" dirty="0"/>
              <a:t>Nee, AB en FG snijden elkaar niet en </a:t>
            </a:r>
            <a:br>
              <a:rPr lang="nl-NL" sz="1400" dirty="0"/>
            </a:br>
            <a:r>
              <a:rPr lang="nl-NL" sz="1400" dirty="0"/>
              <a:t>zijn niet evenwijdig.</a:t>
            </a:r>
          </a:p>
        </p:txBody>
      </p:sp>
    </p:spTree>
    <p:extLst>
      <p:ext uri="{BB962C8B-B14F-4D97-AF65-F5344CB8AC3E}">
        <p14:creationId xmlns:p14="http://schemas.microsoft.com/office/powerpoint/2010/main" val="186084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87" y="781359"/>
            <a:ext cx="2418648" cy="2168216"/>
          </a:xfrm>
          <a:prstGeom prst="rect">
            <a:avLst/>
          </a:prstGeom>
          <a:noFill/>
        </p:spPr>
      </p:pic>
      <p:sp>
        <p:nvSpPr>
          <p:cNvPr id="3" name="object 2"/>
          <p:cNvSpPr txBox="1">
            <a:spLocks/>
          </p:cNvSpPr>
          <p:nvPr/>
        </p:nvSpPr>
        <p:spPr>
          <a:xfrm>
            <a:off x="0" y="1934"/>
            <a:ext cx="4610100" cy="430887"/>
          </a:xfrm>
          <a:prstGeom prst="rect">
            <a:avLst/>
          </a:prstGeom>
        </p:spPr>
        <p:txBody>
          <a:bodyPr vert="horz" wrap="square" lIns="72000" tIns="0" rIns="72000" bIns="0" rtlCol="0" anchor="ctr" anchorCtr="0">
            <a:noAutofit/>
          </a:bodyPr>
          <a:lstStyle>
            <a:defPPr>
              <a:defRPr lang="en-US"/>
            </a:defPPr>
            <a:lvl1pPr marL="12700" algn="r">
              <a:defRPr sz="2800" spc="-3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3 snijdende vlakken, 1 snijpunt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jdelijke aanduiding voor inhoud 2"/>
              <p:cNvSpPr txBox="1">
                <a:spLocks/>
              </p:cNvSpPr>
              <p:nvPr/>
            </p:nvSpPr>
            <p:spPr bwMode="auto">
              <a:xfrm>
                <a:off x="0" y="829205"/>
                <a:ext cx="184785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43027" tIns="21514" rIns="43027" bIns="21514" numCol="1" anchor="t" anchorCtr="0" compatLnSpc="1">
                <a:prstTxWarp prst="textNoShape">
                  <a:avLst/>
                </a:prstTxWarp>
              </a:bodyPr>
              <a:lstStyle>
                <a:lvl1pPr marL="320675" indent="-320675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93738" indent="-268288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068388" indent="-215900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400">
                    <a:solidFill>
                      <a:schemeClr val="tx2"/>
                    </a:solidFill>
                    <a:latin typeface="+mn-lt"/>
                  </a:defRPr>
                </a:lvl3pPr>
                <a:lvl4pPr marL="1493838" indent="-212725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1919288" indent="-212725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3764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8336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2908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7480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3 vlakken: </a:t>
                </a:r>
                <a14:m>
                  <m:oMath xmlns:m="http://schemas.openxmlformats.org/officeDocument/2006/math">
                    <m:r>
                      <a:rPr lang="en-US" sz="1400" spc="-3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spc="-3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n-US" sz="1400" spc="-3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sz="1400" spc="-30" dirty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3 snijlijnen: </a:t>
                </a:r>
                <a14:m>
                  <m:oMath xmlns:m="http://schemas.openxmlformats.org/officeDocument/2006/math">
                    <m:r>
                      <a:rPr lang="en-US" sz="1400" spc="-3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spc="-3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n-US" sz="1400" spc="-3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1400" spc="-30" dirty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 snijpunt: </a:t>
                </a:r>
                <a14:m>
                  <m:oMath xmlns:m="http://schemas.openxmlformats.org/officeDocument/2006/math">
                    <m:r>
                      <a:rPr lang="en-US" sz="1400" spc="-3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829205"/>
                <a:ext cx="1847850" cy="990600"/>
              </a:xfrm>
              <a:prstGeom prst="rect">
                <a:avLst/>
              </a:prstGeom>
              <a:blipFill>
                <a:blip r:embed="rId3"/>
                <a:stretch>
                  <a:fillRect l="-3630" b="-61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960994"/>
            <a:ext cx="1353458" cy="9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0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0" y="1934"/>
            <a:ext cx="4606942" cy="509241"/>
          </a:xfrm>
          <a:prstGeom prst="rect">
            <a:avLst/>
          </a:prstGeom>
        </p:spPr>
        <p:txBody>
          <a:bodyPr vert="horz" wrap="square" lIns="72000" tIns="0" rIns="72000" bIns="0" rtlCol="0" anchor="ctr" anchorCtr="0">
            <a:noAutofit/>
          </a:bodyPr>
          <a:lstStyle>
            <a:defPPr>
              <a:defRPr lang="en-US"/>
            </a:defPPr>
            <a:lvl1pPr marL="12700" algn="r">
              <a:defRPr sz="2800" spc="-3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3 snijdende vlakken, 1 snijlijn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jdelijke aanduiding voor inhoud 2"/>
              <p:cNvSpPr txBox="1">
                <a:spLocks/>
              </p:cNvSpPr>
              <p:nvPr/>
            </p:nvSpPr>
            <p:spPr bwMode="auto">
              <a:xfrm>
                <a:off x="85056" y="614626"/>
                <a:ext cx="1847850" cy="7230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43027" tIns="21514" rIns="43027" bIns="21514" numCol="1" anchor="t" anchorCtr="0" compatLnSpc="1">
                <a:prstTxWarp prst="textNoShape">
                  <a:avLst/>
                </a:prstTxWarp>
              </a:bodyPr>
              <a:lstStyle>
                <a:lvl1pPr marL="320675" indent="-320675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93738" indent="-268288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068388" indent="-215900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400">
                    <a:solidFill>
                      <a:schemeClr val="tx2"/>
                    </a:solidFill>
                    <a:latin typeface="+mn-lt"/>
                  </a:defRPr>
                </a:lvl3pPr>
                <a:lvl4pPr marL="1493838" indent="-212725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1919288" indent="-212725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3764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8336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2908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7480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vlakken:</a:t>
                </a:r>
                <a:r>
                  <a:rPr lang="en-US" sz="1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</a:t>
                </a:r>
                <a:r>
                  <a:rPr lang="en-US" sz="1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14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snijlijn: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4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56" y="614626"/>
                <a:ext cx="1847850" cy="723007"/>
              </a:xfrm>
              <a:prstGeom prst="rect">
                <a:avLst/>
              </a:prstGeom>
              <a:blipFill>
                <a:blip r:embed="rId2"/>
                <a:stretch>
                  <a:fillRect l="-3630" b="-76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ep 11"/>
          <p:cNvGrpSpPr/>
          <p:nvPr/>
        </p:nvGrpSpPr>
        <p:grpSpPr>
          <a:xfrm>
            <a:off x="2604530" y="683443"/>
            <a:ext cx="1867457" cy="2494732"/>
            <a:chOff x="2604530" y="683443"/>
            <a:chExt cx="1867457" cy="2494732"/>
          </a:xfrm>
        </p:grpSpPr>
        <p:pic>
          <p:nvPicPr>
            <p:cNvPr id="3" name="Afbeelding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11"/>
            <a:stretch/>
          </p:blipFill>
          <p:spPr>
            <a:xfrm>
              <a:off x="2609515" y="683443"/>
              <a:ext cx="1862472" cy="24947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hthoek 4"/>
                <p:cNvSpPr/>
                <p:nvPr/>
              </p:nvSpPr>
              <p:spPr>
                <a:xfrm>
                  <a:off x="2604530" y="1342362"/>
                  <a:ext cx="352775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oMath>
                    </m:oMathPara>
                  </a14:m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hthoek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530" y="1342362"/>
                  <a:ext cx="352775" cy="292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hoek 5"/>
                <p:cNvSpPr/>
                <p:nvPr/>
              </p:nvSpPr>
              <p:spPr>
                <a:xfrm>
                  <a:off x="3505311" y="870987"/>
                  <a:ext cx="352775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oMath>
                    </m:oMathPara>
                  </a14:m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hthoek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11" y="870987"/>
                  <a:ext cx="352775" cy="2923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hthoek 6"/>
                <p:cNvSpPr/>
                <p:nvPr/>
              </p:nvSpPr>
              <p:spPr>
                <a:xfrm>
                  <a:off x="3887767" y="1099649"/>
                  <a:ext cx="352775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hthoek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767" y="1099649"/>
                  <a:ext cx="352775" cy="29238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hthoek 7"/>
                <p:cNvSpPr/>
                <p:nvPr/>
              </p:nvSpPr>
              <p:spPr>
                <a:xfrm>
                  <a:off x="3021464" y="903418"/>
                  <a:ext cx="35277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hthoek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464" y="903418"/>
                  <a:ext cx="35277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4" t="3766" r="7868" b="27456"/>
          <a:stretch/>
        </p:blipFill>
        <p:spPr>
          <a:xfrm>
            <a:off x="124404" y="1478575"/>
            <a:ext cx="1571046" cy="14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44916" y="-3010"/>
            <a:ext cx="4465184" cy="473976"/>
          </a:xfrm>
          <a:prstGeom prst="rect">
            <a:avLst/>
          </a:prstGeom>
        </p:spPr>
        <p:txBody>
          <a:bodyPr vert="horz" wrap="square" lIns="72000" tIns="0" rIns="72000" bIns="0" rtlCol="0" anchor="ctr" anchorCtr="0">
            <a:noAutofit/>
          </a:bodyPr>
          <a:lstStyle>
            <a:defPPr>
              <a:defRPr lang="en-US"/>
            </a:defPPr>
            <a:lvl1pPr marL="12700" algn="r">
              <a:defRPr sz="2800" spc="-3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3 evenwijdige vlakken 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" t="10468" r="49148" b="27593"/>
          <a:stretch/>
        </p:blipFill>
        <p:spPr>
          <a:xfrm>
            <a:off x="-2215" y="1871456"/>
            <a:ext cx="1149650" cy="828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jdelijke aanduiding voor inhoud 2"/>
              <p:cNvSpPr txBox="1">
                <a:spLocks/>
              </p:cNvSpPr>
              <p:nvPr/>
            </p:nvSpPr>
            <p:spPr bwMode="auto">
              <a:xfrm>
                <a:off x="14176" y="862123"/>
                <a:ext cx="2900474" cy="694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43027" tIns="21514" rIns="43027" bIns="21514" numCol="1" anchor="t" anchorCtr="0" compatLnSpc="1">
                <a:prstTxWarp prst="textNoShape">
                  <a:avLst/>
                </a:prstTxWarp>
              </a:bodyPr>
              <a:lstStyle>
                <a:lvl1pPr marL="320675" indent="-320675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93738" indent="-268288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068388" indent="-215900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400">
                    <a:solidFill>
                      <a:schemeClr val="tx2"/>
                    </a:solidFill>
                    <a:latin typeface="+mn-lt"/>
                  </a:defRPr>
                </a:lvl3pPr>
                <a:lvl4pPr marL="1493838" indent="-212725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1919288" indent="-212725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3764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8336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2908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7480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3 evenwijdige vlakken: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// </m:t>
                    </m:r>
                    <m:r>
                      <a:rPr 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// </m:t>
                    </m:r>
                    <m:r>
                      <a:rPr 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14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geen punten gemeenschappelijk</a:t>
                </a:r>
              </a:p>
            </p:txBody>
          </p:sp>
        </mc:Choice>
        <mc:Fallback xmlns="">
          <p:sp>
            <p:nvSpPr>
              <p:cNvPr id="4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76" y="862123"/>
                <a:ext cx="2900474" cy="694658"/>
              </a:xfrm>
              <a:prstGeom prst="rect">
                <a:avLst/>
              </a:prstGeom>
              <a:blipFill>
                <a:blip r:embed="rId3"/>
                <a:stretch>
                  <a:fillRect l="-2311" b="-263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ep 10"/>
          <p:cNvGrpSpPr/>
          <p:nvPr/>
        </p:nvGrpSpPr>
        <p:grpSpPr>
          <a:xfrm>
            <a:off x="2385672" y="485404"/>
            <a:ext cx="2286000" cy="2979041"/>
            <a:chOff x="2385672" y="485404"/>
            <a:chExt cx="2286000" cy="2979041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01" r="65142" b="22201"/>
            <a:stretch/>
          </p:blipFill>
          <p:spPr>
            <a:xfrm>
              <a:off x="2385672" y="485404"/>
              <a:ext cx="2286000" cy="29790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hoek 5"/>
                <p:cNvSpPr/>
                <p:nvPr/>
              </p:nvSpPr>
              <p:spPr>
                <a:xfrm>
                  <a:off x="2911098" y="679525"/>
                  <a:ext cx="35169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hthoek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98" y="679525"/>
                  <a:ext cx="35169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hthoek 6"/>
                <p:cNvSpPr/>
                <p:nvPr/>
              </p:nvSpPr>
              <p:spPr>
                <a:xfrm>
                  <a:off x="3276973" y="579328"/>
                  <a:ext cx="35169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hthoek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73" y="579328"/>
                  <a:ext cx="351699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hthoek 7"/>
                <p:cNvSpPr/>
                <p:nvPr/>
              </p:nvSpPr>
              <p:spPr>
                <a:xfrm>
                  <a:off x="4241938" y="1274945"/>
                  <a:ext cx="40164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hthoek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938" y="1274945"/>
                  <a:ext cx="40164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4" r="35124" b="2066"/>
          <a:stretch/>
        </p:blipFill>
        <p:spPr>
          <a:xfrm>
            <a:off x="1187748" y="1871456"/>
            <a:ext cx="1084103" cy="123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4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0" y="69"/>
            <a:ext cx="4606942" cy="406265"/>
          </a:xfrm>
          <a:prstGeom prst="rect">
            <a:avLst/>
          </a:prstGeom>
        </p:spPr>
        <p:txBody>
          <a:bodyPr vert="horz" wrap="square" lIns="72000" tIns="0" rIns="72000" bIns="0" rtlCol="0" anchor="ctr" anchorCtr="0">
            <a:noAutofit/>
          </a:bodyPr>
          <a:lstStyle>
            <a:defPPr>
              <a:defRPr lang="en-US"/>
            </a:defPPr>
            <a:lvl1pPr marL="12700" algn="r">
              <a:defRPr sz="2800" spc="-3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600" dirty="0"/>
              <a:t>2 evenwijdige vlakken, 1 snijdend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 txBox="1">
                <a:spLocks/>
              </p:cNvSpPr>
              <p:nvPr/>
            </p:nvSpPr>
            <p:spPr bwMode="auto">
              <a:xfrm>
                <a:off x="14176" y="709366"/>
                <a:ext cx="2649108" cy="1013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43027" tIns="21514" rIns="43027" bIns="21514" numCol="1" anchor="t" anchorCtr="0" compatLnSpc="1">
                <a:prstTxWarp prst="textNoShape">
                  <a:avLst/>
                </a:prstTxWarp>
              </a:bodyPr>
              <a:lstStyle>
                <a:lvl1pPr marL="320675" indent="-320675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93738" indent="-268288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068388" indent="-215900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400">
                    <a:solidFill>
                      <a:schemeClr val="tx2"/>
                    </a:solidFill>
                    <a:latin typeface="+mn-lt"/>
                  </a:defRPr>
                </a:lvl3pPr>
                <a:lvl4pPr marL="1493838" indent="-212725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1919288" indent="-212725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3764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8336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2908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7480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3 vlakken: </a:t>
                </a:r>
                <a14:m>
                  <m:oMath xmlns:m="http://schemas.openxmlformats.org/officeDocument/2006/math">
                    <m:r>
                      <a:rPr lang="en-US" sz="1400" spc="-3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spc="-3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n-US" sz="1400" spc="-3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sz="1400" spc="-30" dirty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2 snijlijnen: </a:t>
                </a:r>
                <a14:m>
                  <m:oMath xmlns:m="http://schemas.openxmlformats.org/officeDocument/2006/math">
                    <m:r>
                      <a:rPr lang="en-US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 </a:t>
                </a:r>
                <a14:m>
                  <m:oMath xmlns:m="http://schemas.openxmlformats.org/officeDocument/2006/math">
                    <m:r>
                      <a:rPr lang="en-US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geen punten gemeenschappelijk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76" y="709366"/>
                <a:ext cx="2649108" cy="1013920"/>
              </a:xfrm>
              <a:prstGeom prst="rect">
                <a:avLst/>
              </a:prstGeom>
              <a:blipFill>
                <a:blip r:embed="rId2"/>
                <a:stretch>
                  <a:fillRect l="-2529" t="-29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690" y="744136"/>
            <a:ext cx="2018285" cy="194139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" y="1627044"/>
            <a:ext cx="969856" cy="13225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3" t="5039" r="3561" b="26814"/>
          <a:stretch/>
        </p:blipFill>
        <p:spPr>
          <a:xfrm>
            <a:off x="1132865" y="1779439"/>
            <a:ext cx="1221622" cy="10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2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87444" y="1019"/>
            <a:ext cx="4419498" cy="446892"/>
          </a:xfrm>
          <a:prstGeom prst="rect">
            <a:avLst/>
          </a:prstGeom>
        </p:spPr>
        <p:txBody>
          <a:bodyPr vert="horz" wrap="square" lIns="72000" tIns="0" rIns="72000" bIns="0" rtlCol="0" anchor="ctr" anchorCtr="0">
            <a:noAutofit/>
          </a:bodyPr>
          <a:lstStyle>
            <a:defPPr>
              <a:defRPr lang="en-US"/>
            </a:defPPr>
            <a:lvl1pPr marL="12700" algn="r">
              <a:defRPr sz="2500" spc="-3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3 evenwijdige </a:t>
            </a:r>
            <a:r>
              <a:rPr lang="en-US" sz="2800" dirty="0" err="1"/>
              <a:t>snijlijnen</a:t>
            </a:r>
            <a:r>
              <a:rPr lang="en-US" dirty="0"/>
              <a:t> 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13" y="713696"/>
            <a:ext cx="2055187" cy="2178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jdelijke aanduiding voor inhoud 2"/>
              <p:cNvSpPr txBox="1">
                <a:spLocks/>
              </p:cNvSpPr>
              <p:nvPr/>
            </p:nvSpPr>
            <p:spPr bwMode="auto">
              <a:xfrm>
                <a:off x="14176" y="651921"/>
                <a:ext cx="2649108" cy="8934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43027" tIns="21514" rIns="43027" bIns="21514" numCol="1" anchor="t" anchorCtr="0" compatLnSpc="1">
                <a:prstTxWarp prst="textNoShape">
                  <a:avLst/>
                </a:prstTxWarp>
              </a:bodyPr>
              <a:lstStyle>
                <a:lvl1pPr marL="320675" indent="-320675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93738" indent="-268288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068388" indent="-215900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400">
                    <a:solidFill>
                      <a:schemeClr val="tx2"/>
                    </a:solidFill>
                    <a:latin typeface="+mn-lt"/>
                  </a:defRPr>
                </a:lvl3pPr>
                <a:lvl4pPr marL="1493838" indent="-212725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1919288" indent="-212725" algn="l" defTabSz="8524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3764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8336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2908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748088" indent="-212725" algn="l" defTabSz="852488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3 vlakken: </a:t>
                </a:r>
                <a14:m>
                  <m:oMath xmlns:m="http://schemas.openxmlformats.org/officeDocument/2006/math">
                    <m:r>
                      <a:rPr lang="en-US" sz="1400" spc="-3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spc="-3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n-US" sz="1400" spc="-3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sz="1400" spc="-30" dirty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3 snijlijnen: </a:t>
                </a:r>
                <a14:m>
                  <m:oMath xmlns:m="http://schemas.openxmlformats.org/officeDocument/2006/math">
                    <m:r>
                      <a:rPr lang="en-US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 </a:t>
                </a:r>
                <a14:m>
                  <m:oMath xmlns:m="http://schemas.openxmlformats.org/officeDocument/2006/math">
                    <m:r>
                      <a:rPr lang="en-US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kern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geen punten gemeenschappelijk</a:t>
                </a:r>
              </a:p>
            </p:txBody>
          </p:sp>
        </mc:Choice>
        <mc:Fallback xmlns="">
          <p:sp>
            <p:nvSpPr>
              <p:cNvPr id="4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76" y="651921"/>
                <a:ext cx="2649108" cy="893418"/>
              </a:xfrm>
              <a:prstGeom prst="rect">
                <a:avLst/>
              </a:prstGeom>
              <a:blipFill>
                <a:blip r:embed="rId3"/>
                <a:stretch>
                  <a:fillRect l="-2529" t="-4082" b="-27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4" t="5031" r="16768" b="19071"/>
          <a:stretch/>
        </p:blipFill>
        <p:spPr>
          <a:xfrm>
            <a:off x="1367622" y="1582266"/>
            <a:ext cx="896668" cy="137200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8"/>
          <a:stretch/>
        </p:blipFill>
        <p:spPr>
          <a:xfrm>
            <a:off x="63792" y="1527704"/>
            <a:ext cx="1194408" cy="1498071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704850" y="2736300"/>
            <a:ext cx="196254" cy="217971"/>
          </a:xfrm>
          <a:prstGeom prst="rect">
            <a:avLst/>
          </a:prstGeom>
          <a:gradFill>
            <a:gsLst>
              <a:gs pos="25000">
                <a:srgbClr val="FFFFCD"/>
              </a:gs>
              <a:gs pos="50000">
                <a:srgbClr val="FFFFCD"/>
              </a:gs>
            </a:gsLst>
            <a:lin ang="2700000" scaled="1"/>
          </a:gra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kern="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4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0" y="-961"/>
            <a:ext cx="4605282" cy="435936"/>
          </a:xfrm>
          <a:prstGeom prst="rect">
            <a:avLst/>
          </a:prstGeom>
        </p:spPr>
        <p:txBody>
          <a:bodyPr vert="horz" wrap="square" lIns="108000" tIns="0" rIns="108000" bIns="0" rtlCol="0" anchor="ctr" anchorCtr="0">
            <a:noAutofit/>
          </a:bodyPr>
          <a:lstStyle/>
          <a:p>
            <a:pPr marL="12700" algn="r"/>
            <a:r>
              <a:rPr lang="en-US" sz="2400" spc="2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lijnen en vlakken </a:t>
            </a:r>
            <a:r>
              <a:rPr lang="nl-NL" sz="2400" spc="2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de ruimte</a:t>
            </a:r>
            <a:endParaRPr lang="en-US" sz="2400" spc="2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-7530" y="534903"/>
            <a:ext cx="4617630" cy="1119272"/>
          </a:xfrm>
          <a:prstGeom prst="rect">
            <a:avLst/>
          </a:prstGeom>
        </p:spPr>
        <p:txBody>
          <a:bodyPr wrap="square" lIns="108000" rIns="108000">
            <a:noAutofit/>
          </a:bodyPr>
          <a:lstStyle/>
          <a:p>
            <a:pPr>
              <a:lnSpc>
                <a:spcPct val="100000"/>
              </a:lnSpc>
            </a:pPr>
            <a:r>
              <a:rPr lang="nl-NL"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Welke situaties zijn er mogelijk tussen lijn en vlak?</a:t>
            </a:r>
          </a:p>
          <a:p>
            <a:pPr marL="180000" indent="-1800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NL"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lijn </a:t>
            </a:r>
            <a:r>
              <a:rPr lang="nl-NL" sz="1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snijdt</a:t>
            </a:r>
            <a:r>
              <a:rPr lang="nl-NL"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het vlak, er is één snijpunt.</a:t>
            </a:r>
          </a:p>
          <a:p>
            <a:pPr marL="180000" indent="-1800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NL"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lijn is </a:t>
            </a:r>
            <a:r>
              <a:rPr lang="nl-NL" sz="1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evenwijdig</a:t>
            </a:r>
            <a:r>
              <a:rPr lang="nl-NL"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aan het vlak.</a:t>
            </a:r>
          </a:p>
          <a:p>
            <a:pPr marL="180000" indent="-1800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NL"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lijn ligt </a:t>
            </a:r>
            <a:r>
              <a:rPr lang="nl-NL" sz="1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nl-NL"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het vlak.</a:t>
            </a:r>
            <a:endParaRPr lang="en-US" sz="1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0" y="1768356"/>
            <a:ext cx="4610100" cy="952619"/>
          </a:xfrm>
          <a:prstGeom prst="rect">
            <a:avLst/>
          </a:prstGeom>
        </p:spPr>
        <p:txBody>
          <a:bodyPr wrap="square" lIns="108000" rIns="108000">
            <a:noAutofit/>
          </a:bodyPr>
          <a:lstStyle/>
          <a:p>
            <a:pPr marL="1800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1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snijden</a:t>
            </a:r>
            <a:r>
              <a:rPr lang="nl-NL"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er is exact één snijpunt</a:t>
            </a:r>
          </a:p>
          <a:p>
            <a:pPr marL="1800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1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evenwijdig</a:t>
            </a:r>
            <a:r>
              <a:rPr lang="nl-NL"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er zijn geen gemeenschappelijke punten</a:t>
            </a:r>
          </a:p>
          <a:p>
            <a:pPr marL="1800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sz="1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lijn in vlak</a:t>
            </a:r>
            <a:r>
              <a:rPr lang="nl-NL"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er zijn minstens twee punten te vinden</a:t>
            </a:r>
            <a:endParaRPr lang="en-US" sz="14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0" y="-961"/>
            <a:ext cx="4605282" cy="435936"/>
          </a:xfrm>
          <a:prstGeom prst="rect">
            <a:avLst/>
          </a:prstGeom>
        </p:spPr>
        <p:txBody>
          <a:bodyPr vert="horz" wrap="square" lIns="108000" tIns="0" rIns="108000" bIns="0" rtlCol="0" anchor="ctr" anchorCtr="0">
            <a:noAutofit/>
          </a:bodyPr>
          <a:lstStyle/>
          <a:p>
            <a:pPr marL="12700" algn="r"/>
            <a:r>
              <a:rPr lang="en-US" sz="2400" spc="2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lijnen en vlakken </a:t>
            </a:r>
            <a:r>
              <a:rPr lang="nl-NL" sz="2400" spc="2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de ruimte</a:t>
            </a:r>
            <a:endParaRPr lang="en-US" sz="2400" spc="2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3"/>
          <a:srcRect t="19882" r="57802" b="21852"/>
          <a:stretch/>
        </p:blipFill>
        <p:spPr>
          <a:xfrm>
            <a:off x="0" y="511175"/>
            <a:ext cx="2743199" cy="71717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l="76191"/>
          <a:stretch/>
        </p:blipFill>
        <p:spPr>
          <a:xfrm>
            <a:off x="3143250" y="438018"/>
            <a:ext cx="1245702" cy="9906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/>
          <a:srcRect l="48" t="6561" r="1681" b="6561"/>
          <a:stretch/>
        </p:blipFill>
        <p:spPr>
          <a:xfrm>
            <a:off x="1" y="1550936"/>
            <a:ext cx="4610099" cy="86523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5"/>
          <a:srcRect l="1830" t="11940" r="3890" b="28358"/>
          <a:stretch/>
        </p:blipFill>
        <p:spPr>
          <a:xfrm>
            <a:off x="0" y="2583001"/>
            <a:ext cx="4610100" cy="671374"/>
          </a:xfrm>
          <a:prstGeom prst="rect">
            <a:avLst/>
          </a:prstGeom>
        </p:spPr>
      </p:pic>
      <p:sp>
        <p:nvSpPr>
          <p:cNvPr id="7" name="SMARTInkShape-1">
            <a:extLst>
              <a:ext uri="{FF2B5EF4-FFF2-40B4-BE49-F238E27FC236}">
                <a16:creationId xmlns:a16="http://schemas.microsoft.com/office/drawing/2014/main" id="{6EB3BB1A-6DA7-E185-8125-CC48411EC24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52016" y="751431"/>
            <a:ext cx="3206" cy="3206"/>
          </a:xfrm>
          <a:custGeom>
            <a:avLst/>
            <a:gdLst/>
            <a:ahLst/>
            <a:cxnLst/>
            <a:rect l="0" t="0" r="0" b="0"/>
            <a:pathLst>
              <a:path w="3206" h="3206">
                <a:moveTo>
                  <a:pt x="3205" y="0"/>
                </a:moveTo>
                <a:lnTo>
                  <a:pt x="3205" y="0"/>
                </a:lnTo>
                <a:lnTo>
                  <a:pt x="2354" y="1702"/>
                </a:lnTo>
                <a:lnTo>
                  <a:pt x="1926" y="2203"/>
                </a:lnTo>
                <a:lnTo>
                  <a:pt x="0" y="3205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1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C9879DD0EE034E94629545CD8D9B68" ma:contentTypeVersion="" ma:contentTypeDescription="Een nieuw document maken." ma:contentTypeScope="" ma:versionID="412dfebc2e282625d97ef4225500d2ce">
  <xsd:schema xmlns:xsd="http://www.w3.org/2001/XMLSchema" xmlns:xs="http://www.w3.org/2001/XMLSchema" xmlns:p="http://schemas.microsoft.com/office/2006/metadata/properties" xmlns:ns2="c17beec0-7551-4f93-a967-b06f8da7b683" xmlns:ns3="9ced8f2e-8f23-4355-9784-4a0aada28887" targetNamespace="http://schemas.microsoft.com/office/2006/metadata/properties" ma:root="true" ma:fieldsID="86cfd7d862feb8db691395c03efdca8b" ns2:_="" ns3:_="">
    <xsd:import namespace="c17beec0-7551-4f93-a967-b06f8da7b683"/>
    <xsd:import namespace="9ced8f2e-8f23-4355-9784-4a0aada288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beec0-7551-4f93-a967-b06f8da7b6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ed8f2e-8f23-4355-9784-4a0aada288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0D7F81-7E36-4827-80A2-6F3AFE130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7beec0-7551-4f93-a967-b06f8da7b683"/>
    <ds:schemaRef ds:uri="9ced8f2e-8f23-4355-9784-4a0aada288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7DB6A-AAB8-4576-940C-B045A2DECB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F4369C-EE90-4202-B5DB-1B4A67B75AB1}">
  <ds:schemaRefs>
    <ds:schemaRef ds:uri="http://purl.org/dc/terms/"/>
    <ds:schemaRef ds:uri="5ac78efb-61a8-4e6f-9a71-658cbbb0c40c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286</Words>
  <Application>Microsoft Office PowerPoint</Application>
  <PresentationFormat>Aangepast</PresentationFormat>
  <Paragraphs>50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Lineaire Algebra</dc:title>
  <dc:creator>sep.thijssen @ han.nl   gert.hoogeboom @ han.nl</dc:creator>
  <cp:lastModifiedBy>Henriëtte van der Zalm</cp:lastModifiedBy>
  <cp:revision>149</cp:revision>
  <dcterms:created xsi:type="dcterms:W3CDTF">2017-04-30T16:06:05Z</dcterms:created>
  <dcterms:modified xsi:type="dcterms:W3CDTF">2022-10-06T09:15:47Z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2017-04-25T00:00:00Z</vt:filetime>
  </property>
  <property fmtid="{D5CDD505-2E9C-101B-9397-08002B2CF9AE}" pid="3" name="LastSaved">
    <vt:filetime>2017-04-30T00:00:00Z</vt:filetime>
  </property>
  <property fmtid="{D5CDD505-2E9C-101B-9397-08002B2CF9AE}" pid="4" name="ContentTypeId">
    <vt:lpwstr>0x01010017C9879DD0EE034E94629545CD8D9B68</vt:lpwstr>
  </property>
</Properties>
</file>