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D8D9-FD18-4FAA-A938-96591BEAFC7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F884F-B7D8-4B17-927F-125DEE1A9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79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F640-7578-4728-8A73-A2736A6CB9F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A9D-15F2-4E7F-BC7F-F1E36A261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90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F640-7578-4728-8A73-A2736A6CB9F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A9D-15F2-4E7F-BC7F-F1E36A261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9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F640-7578-4728-8A73-A2736A6CB9F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A9D-15F2-4E7F-BC7F-F1E36A261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6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F640-7578-4728-8A73-A2736A6CB9F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A9D-15F2-4E7F-BC7F-F1E36A261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90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F640-7578-4728-8A73-A2736A6CB9F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A9D-15F2-4E7F-BC7F-F1E36A261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8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F640-7578-4728-8A73-A2736A6CB9F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A9D-15F2-4E7F-BC7F-F1E36A261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34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F640-7578-4728-8A73-A2736A6CB9F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A9D-15F2-4E7F-BC7F-F1E36A261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29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F640-7578-4728-8A73-A2736A6CB9F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A9D-15F2-4E7F-BC7F-F1E36A261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73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F640-7578-4728-8A73-A2736A6CB9F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A9D-15F2-4E7F-BC7F-F1E36A261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07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F640-7578-4728-8A73-A2736A6CB9F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A9D-15F2-4E7F-BC7F-F1E36A261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6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F640-7578-4728-8A73-A2736A6CB9F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A9D-15F2-4E7F-BC7F-F1E36A261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59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F640-7578-4728-8A73-A2736A6CB9F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5A9D-15F2-4E7F-BC7F-F1E36A261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62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8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 des matières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881" y="935881"/>
            <a:ext cx="1099119" cy="5922119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2" y="6052271"/>
            <a:ext cx="1155455" cy="60551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909011"/>
            <a:ext cx="98618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Contexte du projet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Résultat des expériences menées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Explication du fonctionnement du circuit et du fonctionnement du capteur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Bilan projet</a:t>
            </a:r>
          </a:p>
        </p:txBody>
      </p:sp>
    </p:spTree>
    <p:extLst>
      <p:ext uri="{BB962C8B-B14F-4D97-AF65-F5344CB8AC3E}">
        <p14:creationId xmlns:p14="http://schemas.microsoft.com/office/powerpoint/2010/main" val="404661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>
            <a:normAutofit/>
          </a:bodyPr>
          <a:lstStyle/>
          <a:p>
            <a:r>
              <a:rPr lang="fr-F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I. </a:t>
            </a:r>
            <a:r>
              <a:rPr lang="fr-FR" sz="36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Contexte du projet</a:t>
            </a:r>
            <a:endParaRPr lang="fr-FR" sz="4000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881" y="935881"/>
            <a:ext cx="1099119" cy="5922119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2" y="6052271"/>
            <a:ext cx="1155455" cy="6055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951278"/>
            <a:ext cx="4109555" cy="336297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60352" y="1566264"/>
            <a:ext cx="57940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Votre mission si vous l’acceptez, sera de réussir à transformer un simple légume en interrupteur intelligent.</a:t>
            </a:r>
          </a:p>
          <a:p>
            <a:pPr algn="just"/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la pomme de terre est touchée avec :</a:t>
            </a:r>
          </a:p>
          <a:p>
            <a:pPr algn="just"/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un doigt une LED (verte) s’allume</a:t>
            </a:r>
          </a:p>
          <a:p>
            <a:pPr algn="just"/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deux doigts une LED (orange) s’allume</a:t>
            </a:r>
          </a:p>
          <a:p>
            <a:pPr algn="just"/>
            <a:r>
              <a:rPr lang="fr-F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on prend la pomme de terre dans les mains la LED (rouge) s’allume.</a:t>
            </a:r>
          </a:p>
        </p:txBody>
      </p:sp>
    </p:spTree>
    <p:extLst>
      <p:ext uri="{BB962C8B-B14F-4D97-AF65-F5344CB8AC3E}">
        <p14:creationId xmlns:p14="http://schemas.microsoft.com/office/powerpoint/2010/main" val="352235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II. </a:t>
            </a:r>
            <a:r>
              <a:rPr lang="fr-FR" sz="40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Résultats des expériences menées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881" y="935881"/>
            <a:ext cx="1099119" cy="5922119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2" y="6052271"/>
            <a:ext cx="1155455" cy="6055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02" y="1780537"/>
            <a:ext cx="5210902" cy="38772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55777" y="3288322"/>
            <a:ext cx="316523" cy="316523"/>
          </a:xfrm>
          <a:prstGeom prst="rect">
            <a:avLst/>
          </a:prstGeom>
          <a:solidFill>
            <a:srgbClr val="EF4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033846" y="3261917"/>
            <a:ext cx="29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Sortie sans contact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55777" y="4082561"/>
            <a:ext cx="316523" cy="3165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033846" y="4056156"/>
            <a:ext cx="29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Sortie avec contact</a:t>
            </a:r>
          </a:p>
        </p:txBody>
      </p:sp>
    </p:spTree>
    <p:extLst>
      <p:ext uri="{BB962C8B-B14F-4D97-AF65-F5344CB8AC3E}">
        <p14:creationId xmlns:p14="http://schemas.microsoft.com/office/powerpoint/2010/main" val="72984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7281" y="720630"/>
            <a:ext cx="10515600" cy="870117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III. </a:t>
            </a:r>
            <a:r>
              <a:rPr lang="fr-FR" sz="40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Explication du fonctionnement du circuit et du fonctionnement du capteur</a:t>
            </a:r>
            <a:br>
              <a:rPr lang="fr-F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fr-FR" sz="4000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881" y="935881"/>
            <a:ext cx="1099119" cy="5922119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2" y="6052271"/>
            <a:ext cx="1155455" cy="60551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1" y="1738638"/>
            <a:ext cx="10058400" cy="41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5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>
            <a:normAutofit/>
          </a:bodyPr>
          <a:lstStyle/>
          <a:p>
            <a:r>
              <a:rPr lang="fr-F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IV. </a:t>
            </a:r>
            <a:r>
              <a:rPr lang="fr-FR" sz="40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du prototype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881" y="935881"/>
            <a:ext cx="1099119" cy="5922119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2" y="6052271"/>
            <a:ext cx="1155455" cy="6055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57" y="1569741"/>
            <a:ext cx="5537545" cy="41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3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>
            <a:normAutofit/>
          </a:bodyPr>
          <a:lstStyle/>
          <a:p>
            <a:r>
              <a:rPr lang="fr-F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 </a:t>
            </a:r>
            <a:r>
              <a:rPr lang="fr-FR" sz="40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Bilan projet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881" y="935881"/>
            <a:ext cx="1099119" cy="5922119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2" y="6052271"/>
            <a:ext cx="1155455" cy="605515"/>
          </a:xfrm>
          <a:prstGeom prst="rect">
            <a:avLst/>
          </a:prstGeom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78" y="1468052"/>
            <a:ext cx="6593044" cy="43514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63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130</Words>
  <Application>Microsoft Office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Thème Office</vt:lpstr>
      <vt:lpstr>Présentation PowerPoint</vt:lpstr>
      <vt:lpstr>Table des matières</vt:lpstr>
      <vt:lpstr>I. Contexte du projet</vt:lpstr>
      <vt:lpstr>II. Résultats des expériences menées</vt:lpstr>
      <vt:lpstr>III. Explication du fonctionnement du circuit et du fonctionnement du capteur </vt:lpstr>
      <vt:lpstr>IV. Présentation du prototype</vt:lpstr>
      <vt:lpstr>V. Bilan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AUCOIN LUC</dc:creator>
  <cp:lastModifiedBy>AUCOIN LUC</cp:lastModifiedBy>
  <cp:revision>18</cp:revision>
  <dcterms:created xsi:type="dcterms:W3CDTF">2016-11-15T13:01:33Z</dcterms:created>
  <dcterms:modified xsi:type="dcterms:W3CDTF">2016-11-15T22:18:14Z</dcterms:modified>
</cp:coreProperties>
</file>