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241213" cy="6121400"/>
  <p:notesSz cx="6858000" cy="9144000"/>
  <p:defaultTextStyle>
    <a:defPPr>
      <a:defRPr lang="en-US"/>
    </a:defPPr>
    <a:lvl1pPr marL="0" algn="l" defTabSz="121362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812" algn="l" defTabSz="121362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628" algn="l" defTabSz="121362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0440" algn="l" defTabSz="121362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7254" algn="l" defTabSz="121362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4066" algn="l" defTabSz="121362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40879" algn="l" defTabSz="121362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7693" algn="l" defTabSz="121362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4507" algn="l" defTabSz="121362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3EB"/>
    <a:srgbClr val="FF9933"/>
    <a:srgbClr val="FFCC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18" y="-156"/>
      </p:cViewPr>
      <p:guideLst>
        <p:guide orient="horz" pos="192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BAD2B-2512-44C6-9C7B-0D40224D3CF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CFC59-2630-4238-95E8-AAB56C1AA27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805886C-C1A3-41DA-A289-69DF4C458E0B}" type="parTrans" cxnId="{56DE1022-A6C2-4BAC-BD34-7608BA09D2C4}">
      <dgm:prSet/>
      <dgm:spPr/>
      <dgm:t>
        <a:bodyPr/>
        <a:lstStyle/>
        <a:p>
          <a:endParaRPr lang="en-US"/>
        </a:p>
      </dgm:t>
    </dgm:pt>
    <dgm:pt modelId="{0D4D9A5B-4CFC-499E-A3DF-652FE48208E0}" type="sibTrans" cxnId="{56DE1022-A6C2-4BAC-BD34-7608BA09D2C4}">
      <dgm:prSet/>
      <dgm:spPr/>
      <dgm:t>
        <a:bodyPr/>
        <a:lstStyle/>
        <a:p>
          <a:endParaRPr lang="en-US"/>
        </a:p>
      </dgm:t>
    </dgm:pt>
    <dgm:pt modelId="{8A758F81-EA75-4BCA-BB85-E3FD0C2C69B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879BE02-0700-4BE0-B808-3DA295FFEFFA}" type="parTrans" cxnId="{1918E30F-43BB-42B4-986F-846DF82FB651}">
      <dgm:prSet/>
      <dgm:spPr/>
      <dgm:t>
        <a:bodyPr/>
        <a:lstStyle/>
        <a:p>
          <a:endParaRPr lang="en-US"/>
        </a:p>
      </dgm:t>
    </dgm:pt>
    <dgm:pt modelId="{15C0AEAD-5CCD-4710-9D7C-E0569B5EDDA9}" type="sibTrans" cxnId="{1918E30F-43BB-42B4-986F-846DF82FB651}">
      <dgm:prSet/>
      <dgm:spPr/>
      <dgm:t>
        <a:bodyPr/>
        <a:lstStyle/>
        <a:p>
          <a:endParaRPr lang="en-US"/>
        </a:p>
      </dgm:t>
    </dgm:pt>
    <dgm:pt modelId="{04D0F4D4-425A-40E1-997B-723714E8162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6CBF73F-C158-426A-8B6D-97C80EAB22C3}" type="parTrans" cxnId="{F5FC5F14-AF0B-46DB-AC2C-71AF0AD7EDC5}">
      <dgm:prSet/>
      <dgm:spPr/>
      <dgm:t>
        <a:bodyPr/>
        <a:lstStyle/>
        <a:p>
          <a:endParaRPr lang="en-US"/>
        </a:p>
      </dgm:t>
    </dgm:pt>
    <dgm:pt modelId="{E48EE423-A0F2-47AF-AFDA-43BA7EDC587F}" type="sibTrans" cxnId="{F5FC5F14-AF0B-46DB-AC2C-71AF0AD7EDC5}">
      <dgm:prSet/>
      <dgm:spPr/>
      <dgm:t>
        <a:bodyPr/>
        <a:lstStyle/>
        <a:p>
          <a:endParaRPr lang="en-US"/>
        </a:p>
      </dgm:t>
    </dgm:pt>
    <dgm:pt modelId="{38227501-A7D0-4940-8E19-4724BC46853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7BA070F-1763-4C7A-9866-C694394637DC}" type="parTrans" cxnId="{029E3CB1-3877-451C-B75D-F92DF3ABE8C1}">
      <dgm:prSet/>
      <dgm:spPr/>
      <dgm:t>
        <a:bodyPr/>
        <a:lstStyle/>
        <a:p>
          <a:endParaRPr lang="en-US"/>
        </a:p>
      </dgm:t>
    </dgm:pt>
    <dgm:pt modelId="{B8B560DC-B957-4E83-9CD4-C05E24AD65C5}" type="sibTrans" cxnId="{029E3CB1-3877-451C-B75D-F92DF3ABE8C1}">
      <dgm:prSet/>
      <dgm:spPr/>
      <dgm:t>
        <a:bodyPr/>
        <a:lstStyle/>
        <a:p>
          <a:endParaRPr lang="en-US"/>
        </a:p>
      </dgm:t>
    </dgm:pt>
    <dgm:pt modelId="{F7EA5F88-4032-45E8-8B34-813B51991F2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EEEAE45-F751-4F8F-9E53-C9B90CDAE500}" type="parTrans" cxnId="{9853DA35-0F51-4325-9F54-851F62A680C7}">
      <dgm:prSet/>
      <dgm:spPr/>
      <dgm:t>
        <a:bodyPr/>
        <a:lstStyle/>
        <a:p>
          <a:endParaRPr lang="en-US"/>
        </a:p>
      </dgm:t>
    </dgm:pt>
    <dgm:pt modelId="{0AF004BC-2E5E-45B7-964C-CFCE1F4A6CA3}" type="sibTrans" cxnId="{9853DA35-0F51-4325-9F54-851F62A680C7}">
      <dgm:prSet/>
      <dgm:spPr/>
      <dgm:t>
        <a:bodyPr/>
        <a:lstStyle/>
        <a:p>
          <a:endParaRPr lang="en-US"/>
        </a:p>
      </dgm:t>
    </dgm:pt>
    <dgm:pt modelId="{7CE140EC-5D08-4269-A9C4-E7179C4FD42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F421349-FC5B-42A6-9234-44DEF9B87834}" type="parTrans" cxnId="{A15316E8-29FD-46E5-B809-61AE87B56198}">
      <dgm:prSet/>
      <dgm:spPr/>
      <dgm:t>
        <a:bodyPr/>
        <a:lstStyle/>
        <a:p>
          <a:endParaRPr lang="en-US"/>
        </a:p>
      </dgm:t>
    </dgm:pt>
    <dgm:pt modelId="{845D7C1A-FCC4-433F-9B36-72009FD3A00D}" type="sibTrans" cxnId="{A15316E8-29FD-46E5-B809-61AE87B56198}">
      <dgm:prSet/>
      <dgm:spPr/>
      <dgm:t>
        <a:bodyPr/>
        <a:lstStyle/>
        <a:p>
          <a:endParaRPr lang="en-US"/>
        </a:p>
      </dgm:t>
    </dgm:pt>
    <dgm:pt modelId="{5C9AB421-000D-4BE7-BF98-4E4AD98795FF}" type="pres">
      <dgm:prSet presAssocID="{FE6BAD2B-2512-44C6-9C7B-0D40224D3C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6804CC-FBEE-41C3-821C-27B45E687562}" type="pres">
      <dgm:prSet presAssocID="{4DECFC59-2630-4238-95E8-AAB56C1AA279}" presName="hierRoot1" presStyleCnt="0"/>
      <dgm:spPr/>
    </dgm:pt>
    <dgm:pt modelId="{B2023872-752D-4BE0-8309-BECBEE944DEA}" type="pres">
      <dgm:prSet presAssocID="{4DECFC59-2630-4238-95E8-AAB56C1AA279}" presName="composite" presStyleCnt="0"/>
      <dgm:spPr/>
    </dgm:pt>
    <dgm:pt modelId="{4C6E2CFA-CFD6-4670-92A6-0CD08E8F91E7}" type="pres">
      <dgm:prSet presAssocID="{4DECFC59-2630-4238-95E8-AAB56C1AA279}" presName="image" presStyleLbl="node0" presStyleIdx="0" presStyleCnt="1"/>
      <dgm:spPr/>
    </dgm:pt>
    <dgm:pt modelId="{C3818561-1F6C-4D90-9988-3CBB2604A3FF}" type="pres">
      <dgm:prSet presAssocID="{4DECFC59-2630-4238-95E8-AAB56C1AA279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2BB7CF-2111-4433-B02B-1CE22B497694}" type="pres">
      <dgm:prSet presAssocID="{4DECFC59-2630-4238-95E8-AAB56C1AA279}" presName="hierChild2" presStyleCnt="0"/>
      <dgm:spPr/>
    </dgm:pt>
    <dgm:pt modelId="{6251DA30-E766-4265-BA09-2E9AFBBBB1CA}" type="pres">
      <dgm:prSet presAssocID="{F879BE02-0700-4BE0-B808-3DA295FFEFF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9EDDE90-019C-4F1C-8D82-763D2DB8B83F}" type="pres">
      <dgm:prSet presAssocID="{8A758F81-EA75-4BCA-BB85-E3FD0C2C69B0}" presName="hierRoot2" presStyleCnt="0"/>
      <dgm:spPr/>
    </dgm:pt>
    <dgm:pt modelId="{D303263C-E8A2-4A96-ACD9-5E350C1DBDDA}" type="pres">
      <dgm:prSet presAssocID="{8A758F81-EA75-4BCA-BB85-E3FD0C2C69B0}" presName="composite2" presStyleCnt="0"/>
      <dgm:spPr/>
    </dgm:pt>
    <dgm:pt modelId="{837436D3-BF38-4435-9B2C-451105AA62C1}" type="pres">
      <dgm:prSet presAssocID="{8A758F81-EA75-4BCA-BB85-E3FD0C2C69B0}" presName="image2" presStyleLbl="node2" presStyleIdx="0" presStyleCnt="2"/>
      <dgm:spPr/>
    </dgm:pt>
    <dgm:pt modelId="{CD764150-6C75-4362-A179-BECA07CA5E06}" type="pres">
      <dgm:prSet presAssocID="{8A758F81-EA75-4BCA-BB85-E3FD0C2C69B0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667F46-07B7-442A-B9C7-A3FC39C530AB}" type="pres">
      <dgm:prSet presAssocID="{8A758F81-EA75-4BCA-BB85-E3FD0C2C69B0}" presName="hierChild3" presStyleCnt="0"/>
      <dgm:spPr/>
    </dgm:pt>
    <dgm:pt modelId="{C029D2E7-D7B4-431A-9E73-DDDED138DB28}" type="pres">
      <dgm:prSet presAssocID="{66CBF73F-C158-426A-8B6D-97C80EAB22C3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9D02172-1EF9-45CD-A4BA-D1F753A8D106}" type="pres">
      <dgm:prSet presAssocID="{04D0F4D4-425A-40E1-997B-723714E81623}" presName="hierRoot3" presStyleCnt="0"/>
      <dgm:spPr/>
    </dgm:pt>
    <dgm:pt modelId="{BA0B6D48-9543-4F85-8176-24ED5ED8BF88}" type="pres">
      <dgm:prSet presAssocID="{04D0F4D4-425A-40E1-997B-723714E81623}" presName="composite3" presStyleCnt="0"/>
      <dgm:spPr/>
    </dgm:pt>
    <dgm:pt modelId="{78D97D0B-F802-4494-B0CD-F9D696FF832E}" type="pres">
      <dgm:prSet presAssocID="{04D0F4D4-425A-40E1-997B-723714E81623}" presName="image3" presStyleLbl="node3" presStyleIdx="0" presStyleCnt="3"/>
      <dgm:spPr>
        <a:solidFill>
          <a:schemeClr val="accent1">
            <a:lumMod val="40000"/>
            <a:lumOff val="60000"/>
          </a:schemeClr>
        </a:solidFill>
      </dgm:spPr>
    </dgm:pt>
    <dgm:pt modelId="{5689DFC0-63AE-4E01-BF1E-63C0801F86E7}" type="pres">
      <dgm:prSet presAssocID="{04D0F4D4-425A-40E1-997B-723714E81623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18738-2CC0-4CA4-B721-7C501362E9DE}" type="pres">
      <dgm:prSet presAssocID="{04D0F4D4-425A-40E1-997B-723714E81623}" presName="hierChild4" presStyleCnt="0"/>
      <dgm:spPr/>
    </dgm:pt>
    <dgm:pt modelId="{DDEF800D-0BE6-4A64-8B8E-DDB05C547DD6}" type="pres">
      <dgm:prSet presAssocID="{77BA070F-1763-4C7A-9866-C694394637D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55C4E11C-D92B-48CF-9389-9F3FA0765408}" type="pres">
      <dgm:prSet presAssocID="{38227501-A7D0-4940-8E19-4724BC468531}" presName="hierRoot3" presStyleCnt="0"/>
      <dgm:spPr/>
    </dgm:pt>
    <dgm:pt modelId="{9590F2A0-BE99-4CF5-83A1-1622AB59F911}" type="pres">
      <dgm:prSet presAssocID="{38227501-A7D0-4940-8E19-4724BC468531}" presName="composite3" presStyleCnt="0"/>
      <dgm:spPr/>
    </dgm:pt>
    <dgm:pt modelId="{28B02BCB-7179-44D1-89E4-AE758B9BB769}" type="pres">
      <dgm:prSet presAssocID="{38227501-A7D0-4940-8E19-4724BC468531}" presName="image3" presStyleLbl="node3" presStyleIdx="1" presStyleCnt="3"/>
      <dgm:spPr>
        <a:solidFill>
          <a:schemeClr val="accent1">
            <a:lumMod val="75000"/>
          </a:schemeClr>
        </a:solidFill>
      </dgm:spPr>
    </dgm:pt>
    <dgm:pt modelId="{2C3C9624-63B9-487C-BD3B-88D8B6392DAB}" type="pres">
      <dgm:prSet presAssocID="{38227501-A7D0-4940-8E19-4724BC468531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19F2C-089D-4976-BCE0-6415A7CC357B}" type="pres">
      <dgm:prSet presAssocID="{38227501-A7D0-4940-8E19-4724BC468531}" presName="hierChild4" presStyleCnt="0"/>
      <dgm:spPr/>
    </dgm:pt>
    <dgm:pt modelId="{C246CA49-489D-4F1A-BB38-150740799A75}" type="pres">
      <dgm:prSet presAssocID="{BEEEAE45-F751-4F8F-9E53-C9B90CDAE50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DD839FF-3E2D-476A-B923-5612EA7B0807}" type="pres">
      <dgm:prSet presAssocID="{F7EA5F88-4032-45E8-8B34-813B51991F21}" presName="hierRoot2" presStyleCnt="0"/>
      <dgm:spPr/>
    </dgm:pt>
    <dgm:pt modelId="{9B496DB2-BBD4-43FD-B000-B9D582D66483}" type="pres">
      <dgm:prSet presAssocID="{F7EA5F88-4032-45E8-8B34-813B51991F21}" presName="composite2" presStyleCnt="0"/>
      <dgm:spPr/>
    </dgm:pt>
    <dgm:pt modelId="{2FA4E567-A72A-4130-98A4-221430687DF4}" type="pres">
      <dgm:prSet presAssocID="{F7EA5F88-4032-45E8-8B34-813B51991F21}" presName="image2" presStyleLbl="node2" presStyleIdx="1" presStyleCnt="2"/>
      <dgm:spPr/>
    </dgm:pt>
    <dgm:pt modelId="{E31A2CBF-BE57-4423-A854-70439E960167}" type="pres">
      <dgm:prSet presAssocID="{F7EA5F88-4032-45E8-8B34-813B51991F21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C7B1DB-9BAB-4088-A46D-84C23052C6CB}" type="pres">
      <dgm:prSet presAssocID="{F7EA5F88-4032-45E8-8B34-813B51991F21}" presName="hierChild3" presStyleCnt="0"/>
      <dgm:spPr/>
    </dgm:pt>
    <dgm:pt modelId="{CC201A89-7BD3-46E9-AFA4-7C898A170CF2}" type="pres">
      <dgm:prSet presAssocID="{6F421349-FC5B-42A6-9234-44DEF9B87834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E7366F5-3EEE-49CE-99AA-27659C2A39A8}" type="pres">
      <dgm:prSet presAssocID="{7CE140EC-5D08-4269-A9C4-E7179C4FD42D}" presName="hierRoot3" presStyleCnt="0"/>
      <dgm:spPr/>
    </dgm:pt>
    <dgm:pt modelId="{75FBF97E-47B1-4FDA-8839-DEC22A426009}" type="pres">
      <dgm:prSet presAssocID="{7CE140EC-5D08-4269-A9C4-E7179C4FD42D}" presName="composite3" presStyleCnt="0"/>
      <dgm:spPr/>
    </dgm:pt>
    <dgm:pt modelId="{A93BFC97-6304-4276-9006-C36C570AE6E7}" type="pres">
      <dgm:prSet presAssocID="{7CE140EC-5D08-4269-A9C4-E7179C4FD42D}" presName="image3" presStyleLbl="node3" presStyleIdx="2" presStyleCnt="3"/>
      <dgm:spPr>
        <a:solidFill>
          <a:schemeClr val="accent1">
            <a:lumMod val="75000"/>
          </a:schemeClr>
        </a:solidFill>
      </dgm:spPr>
    </dgm:pt>
    <dgm:pt modelId="{8F8554AD-1DC1-4CEE-8D26-40309C347C54}" type="pres">
      <dgm:prSet presAssocID="{7CE140EC-5D08-4269-A9C4-E7179C4FD42D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39804-C190-494B-9308-EE04F66B862D}" type="pres">
      <dgm:prSet presAssocID="{7CE140EC-5D08-4269-A9C4-E7179C4FD42D}" presName="hierChild4" presStyleCnt="0"/>
      <dgm:spPr/>
    </dgm:pt>
  </dgm:ptLst>
  <dgm:cxnLst>
    <dgm:cxn modelId="{A2153198-EEE4-4105-940C-ACF3F2B15E86}" type="presOf" srcId="{8A758F81-EA75-4BCA-BB85-E3FD0C2C69B0}" destId="{CD764150-6C75-4362-A179-BECA07CA5E06}" srcOrd="0" destOrd="0" presId="urn:microsoft.com/office/officeart/2009/layout/CirclePictureHierarchy"/>
    <dgm:cxn modelId="{1918E30F-43BB-42B4-986F-846DF82FB651}" srcId="{4DECFC59-2630-4238-95E8-AAB56C1AA279}" destId="{8A758F81-EA75-4BCA-BB85-E3FD0C2C69B0}" srcOrd="0" destOrd="0" parTransId="{F879BE02-0700-4BE0-B808-3DA295FFEFFA}" sibTransId="{15C0AEAD-5CCD-4710-9D7C-E0569B5EDDA9}"/>
    <dgm:cxn modelId="{029E3CB1-3877-451C-B75D-F92DF3ABE8C1}" srcId="{8A758F81-EA75-4BCA-BB85-E3FD0C2C69B0}" destId="{38227501-A7D0-4940-8E19-4724BC468531}" srcOrd="1" destOrd="0" parTransId="{77BA070F-1763-4C7A-9866-C694394637DC}" sibTransId="{B8B560DC-B957-4E83-9CD4-C05E24AD65C5}"/>
    <dgm:cxn modelId="{8DA05F78-FFD0-4ED9-8896-5CE774B6D45A}" type="presOf" srcId="{04D0F4D4-425A-40E1-997B-723714E81623}" destId="{5689DFC0-63AE-4E01-BF1E-63C0801F86E7}" srcOrd="0" destOrd="0" presId="urn:microsoft.com/office/officeart/2009/layout/CirclePictureHierarchy"/>
    <dgm:cxn modelId="{4BD2C2FB-0D04-4520-9089-CACF4233582E}" type="presOf" srcId="{4DECFC59-2630-4238-95E8-AAB56C1AA279}" destId="{C3818561-1F6C-4D90-9988-3CBB2604A3FF}" srcOrd="0" destOrd="0" presId="urn:microsoft.com/office/officeart/2009/layout/CirclePictureHierarchy"/>
    <dgm:cxn modelId="{FB79AE2F-AAFC-40A9-8EF5-F92C7C735BE1}" type="presOf" srcId="{7CE140EC-5D08-4269-A9C4-E7179C4FD42D}" destId="{8F8554AD-1DC1-4CEE-8D26-40309C347C54}" srcOrd="0" destOrd="0" presId="urn:microsoft.com/office/officeart/2009/layout/CirclePictureHierarchy"/>
    <dgm:cxn modelId="{48ABD36E-E1D4-45A6-9394-E5E33EDFDFFC}" type="presOf" srcId="{BEEEAE45-F751-4F8F-9E53-C9B90CDAE500}" destId="{C246CA49-489D-4F1A-BB38-150740799A75}" srcOrd="0" destOrd="0" presId="urn:microsoft.com/office/officeart/2009/layout/CirclePictureHierarchy"/>
    <dgm:cxn modelId="{9853DA35-0F51-4325-9F54-851F62A680C7}" srcId="{4DECFC59-2630-4238-95E8-AAB56C1AA279}" destId="{F7EA5F88-4032-45E8-8B34-813B51991F21}" srcOrd="1" destOrd="0" parTransId="{BEEEAE45-F751-4F8F-9E53-C9B90CDAE500}" sibTransId="{0AF004BC-2E5E-45B7-964C-CFCE1F4A6CA3}"/>
    <dgm:cxn modelId="{E2AAAA7C-02D3-44A3-B68E-48AF02C41ED6}" type="presOf" srcId="{F879BE02-0700-4BE0-B808-3DA295FFEFFA}" destId="{6251DA30-E766-4265-BA09-2E9AFBBBB1CA}" srcOrd="0" destOrd="0" presId="urn:microsoft.com/office/officeart/2009/layout/CirclePictureHierarchy"/>
    <dgm:cxn modelId="{12CD24A8-BD82-412E-B277-F06DA3CB6633}" type="presOf" srcId="{77BA070F-1763-4C7A-9866-C694394637DC}" destId="{DDEF800D-0BE6-4A64-8B8E-DDB05C547DD6}" srcOrd="0" destOrd="0" presId="urn:microsoft.com/office/officeart/2009/layout/CirclePictureHierarchy"/>
    <dgm:cxn modelId="{9BA4D782-C385-4A9A-8DCA-257787C07258}" type="presOf" srcId="{38227501-A7D0-4940-8E19-4724BC468531}" destId="{2C3C9624-63B9-487C-BD3B-88D8B6392DAB}" srcOrd="0" destOrd="0" presId="urn:microsoft.com/office/officeart/2009/layout/CirclePictureHierarchy"/>
    <dgm:cxn modelId="{F5FC5F14-AF0B-46DB-AC2C-71AF0AD7EDC5}" srcId="{8A758F81-EA75-4BCA-BB85-E3FD0C2C69B0}" destId="{04D0F4D4-425A-40E1-997B-723714E81623}" srcOrd="0" destOrd="0" parTransId="{66CBF73F-C158-426A-8B6D-97C80EAB22C3}" sibTransId="{E48EE423-A0F2-47AF-AFDA-43BA7EDC587F}"/>
    <dgm:cxn modelId="{A15316E8-29FD-46E5-B809-61AE87B56198}" srcId="{F7EA5F88-4032-45E8-8B34-813B51991F21}" destId="{7CE140EC-5D08-4269-A9C4-E7179C4FD42D}" srcOrd="0" destOrd="0" parTransId="{6F421349-FC5B-42A6-9234-44DEF9B87834}" sibTransId="{845D7C1A-FCC4-433F-9B36-72009FD3A00D}"/>
    <dgm:cxn modelId="{864BC391-E2A3-4683-B956-395493D5E152}" type="presOf" srcId="{6F421349-FC5B-42A6-9234-44DEF9B87834}" destId="{CC201A89-7BD3-46E9-AFA4-7C898A170CF2}" srcOrd="0" destOrd="0" presId="urn:microsoft.com/office/officeart/2009/layout/CirclePictureHierarchy"/>
    <dgm:cxn modelId="{56DE1022-A6C2-4BAC-BD34-7608BA09D2C4}" srcId="{FE6BAD2B-2512-44C6-9C7B-0D40224D3CF5}" destId="{4DECFC59-2630-4238-95E8-AAB56C1AA279}" srcOrd="0" destOrd="0" parTransId="{F805886C-C1A3-41DA-A289-69DF4C458E0B}" sibTransId="{0D4D9A5B-4CFC-499E-A3DF-652FE48208E0}"/>
    <dgm:cxn modelId="{C6B4C9C6-F76D-4EE8-86D6-05774B001552}" type="presOf" srcId="{66CBF73F-C158-426A-8B6D-97C80EAB22C3}" destId="{C029D2E7-D7B4-431A-9E73-DDDED138DB28}" srcOrd="0" destOrd="0" presId="urn:microsoft.com/office/officeart/2009/layout/CirclePictureHierarchy"/>
    <dgm:cxn modelId="{154FACE5-8CB4-445E-86BA-BA67C1C20481}" type="presOf" srcId="{FE6BAD2B-2512-44C6-9C7B-0D40224D3CF5}" destId="{5C9AB421-000D-4BE7-BF98-4E4AD98795FF}" srcOrd="0" destOrd="0" presId="urn:microsoft.com/office/officeart/2009/layout/CirclePictureHierarchy"/>
    <dgm:cxn modelId="{E39E9458-29B5-4F56-9C38-7AA56FC8BCB7}" type="presOf" srcId="{F7EA5F88-4032-45E8-8B34-813B51991F21}" destId="{E31A2CBF-BE57-4423-A854-70439E960167}" srcOrd="0" destOrd="0" presId="urn:microsoft.com/office/officeart/2009/layout/CirclePictureHierarchy"/>
    <dgm:cxn modelId="{F306F2D8-B762-49C5-B8BA-999AE50FAEEE}" type="presParOf" srcId="{5C9AB421-000D-4BE7-BF98-4E4AD98795FF}" destId="{BA6804CC-FBEE-41C3-821C-27B45E687562}" srcOrd="0" destOrd="0" presId="urn:microsoft.com/office/officeart/2009/layout/CirclePictureHierarchy"/>
    <dgm:cxn modelId="{9ED52312-A802-403E-B281-AF683E25051E}" type="presParOf" srcId="{BA6804CC-FBEE-41C3-821C-27B45E687562}" destId="{B2023872-752D-4BE0-8309-BECBEE944DEA}" srcOrd="0" destOrd="0" presId="urn:microsoft.com/office/officeart/2009/layout/CirclePictureHierarchy"/>
    <dgm:cxn modelId="{7B8144E8-51CD-439D-ACE0-9F4ED97CEE40}" type="presParOf" srcId="{B2023872-752D-4BE0-8309-BECBEE944DEA}" destId="{4C6E2CFA-CFD6-4670-92A6-0CD08E8F91E7}" srcOrd="0" destOrd="0" presId="urn:microsoft.com/office/officeart/2009/layout/CirclePictureHierarchy"/>
    <dgm:cxn modelId="{6BF788ED-254B-4044-A4FE-20DBF87C8203}" type="presParOf" srcId="{B2023872-752D-4BE0-8309-BECBEE944DEA}" destId="{C3818561-1F6C-4D90-9988-3CBB2604A3FF}" srcOrd="1" destOrd="0" presId="urn:microsoft.com/office/officeart/2009/layout/CirclePictureHierarchy"/>
    <dgm:cxn modelId="{9A0B0F65-C2EA-4D1D-965B-13C8CF71B23F}" type="presParOf" srcId="{BA6804CC-FBEE-41C3-821C-27B45E687562}" destId="{762BB7CF-2111-4433-B02B-1CE22B497694}" srcOrd="1" destOrd="0" presId="urn:microsoft.com/office/officeart/2009/layout/CirclePictureHierarchy"/>
    <dgm:cxn modelId="{426E723E-713B-4044-867E-EBC729365D91}" type="presParOf" srcId="{762BB7CF-2111-4433-B02B-1CE22B497694}" destId="{6251DA30-E766-4265-BA09-2E9AFBBBB1CA}" srcOrd="0" destOrd="0" presId="urn:microsoft.com/office/officeart/2009/layout/CirclePictureHierarchy"/>
    <dgm:cxn modelId="{D1CB0E08-1987-4B12-B177-E68F4A2F47DF}" type="presParOf" srcId="{762BB7CF-2111-4433-B02B-1CE22B497694}" destId="{19EDDE90-019C-4F1C-8D82-763D2DB8B83F}" srcOrd="1" destOrd="0" presId="urn:microsoft.com/office/officeart/2009/layout/CirclePictureHierarchy"/>
    <dgm:cxn modelId="{D8C40F35-802D-49B8-8137-44BE1B783CDC}" type="presParOf" srcId="{19EDDE90-019C-4F1C-8D82-763D2DB8B83F}" destId="{D303263C-E8A2-4A96-ACD9-5E350C1DBDDA}" srcOrd="0" destOrd="0" presId="urn:microsoft.com/office/officeart/2009/layout/CirclePictureHierarchy"/>
    <dgm:cxn modelId="{50F91C49-810E-42AC-B2BD-DD9374383868}" type="presParOf" srcId="{D303263C-E8A2-4A96-ACD9-5E350C1DBDDA}" destId="{837436D3-BF38-4435-9B2C-451105AA62C1}" srcOrd="0" destOrd="0" presId="urn:microsoft.com/office/officeart/2009/layout/CirclePictureHierarchy"/>
    <dgm:cxn modelId="{370982FD-751C-4453-8F98-CCDC08F8DEB5}" type="presParOf" srcId="{D303263C-E8A2-4A96-ACD9-5E350C1DBDDA}" destId="{CD764150-6C75-4362-A179-BECA07CA5E06}" srcOrd="1" destOrd="0" presId="urn:microsoft.com/office/officeart/2009/layout/CirclePictureHierarchy"/>
    <dgm:cxn modelId="{61C07349-144B-4B9E-8D2A-F55F25FACB19}" type="presParOf" srcId="{19EDDE90-019C-4F1C-8D82-763D2DB8B83F}" destId="{B9667F46-07B7-442A-B9C7-A3FC39C530AB}" srcOrd="1" destOrd="0" presId="urn:microsoft.com/office/officeart/2009/layout/CirclePictureHierarchy"/>
    <dgm:cxn modelId="{27464921-E0A9-432C-923E-8ED4CFF0285F}" type="presParOf" srcId="{B9667F46-07B7-442A-B9C7-A3FC39C530AB}" destId="{C029D2E7-D7B4-431A-9E73-DDDED138DB28}" srcOrd="0" destOrd="0" presId="urn:microsoft.com/office/officeart/2009/layout/CirclePictureHierarchy"/>
    <dgm:cxn modelId="{59870AAC-D9D0-46CA-8B88-EBDE3C79876B}" type="presParOf" srcId="{B9667F46-07B7-442A-B9C7-A3FC39C530AB}" destId="{09D02172-1EF9-45CD-A4BA-D1F753A8D106}" srcOrd="1" destOrd="0" presId="urn:microsoft.com/office/officeart/2009/layout/CirclePictureHierarchy"/>
    <dgm:cxn modelId="{D60F2FA3-12AD-40F2-A56A-3CF50FF578E8}" type="presParOf" srcId="{09D02172-1EF9-45CD-A4BA-D1F753A8D106}" destId="{BA0B6D48-9543-4F85-8176-24ED5ED8BF88}" srcOrd="0" destOrd="0" presId="urn:microsoft.com/office/officeart/2009/layout/CirclePictureHierarchy"/>
    <dgm:cxn modelId="{2A6174A2-4E54-452D-8595-A704F85146AB}" type="presParOf" srcId="{BA0B6D48-9543-4F85-8176-24ED5ED8BF88}" destId="{78D97D0B-F802-4494-B0CD-F9D696FF832E}" srcOrd="0" destOrd="0" presId="urn:microsoft.com/office/officeart/2009/layout/CirclePictureHierarchy"/>
    <dgm:cxn modelId="{1EDCAF47-EA23-4A3A-AD20-FCC19267D327}" type="presParOf" srcId="{BA0B6D48-9543-4F85-8176-24ED5ED8BF88}" destId="{5689DFC0-63AE-4E01-BF1E-63C0801F86E7}" srcOrd="1" destOrd="0" presId="urn:microsoft.com/office/officeart/2009/layout/CirclePictureHierarchy"/>
    <dgm:cxn modelId="{898AD8CF-9DC3-48B5-8AB7-01DDCDB9EF83}" type="presParOf" srcId="{09D02172-1EF9-45CD-A4BA-D1F753A8D106}" destId="{10D18738-2CC0-4CA4-B721-7C501362E9DE}" srcOrd="1" destOrd="0" presId="urn:microsoft.com/office/officeart/2009/layout/CirclePictureHierarchy"/>
    <dgm:cxn modelId="{5FE3C317-25ED-4BC7-BCFD-83E02E8AC9CC}" type="presParOf" srcId="{B9667F46-07B7-442A-B9C7-A3FC39C530AB}" destId="{DDEF800D-0BE6-4A64-8B8E-DDB05C547DD6}" srcOrd="2" destOrd="0" presId="urn:microsoft.com/office/officeart/2009/layout/CirclePictureHierarchy"/>
    <dgm:cxn modelId="{583CB767-84AC-4A22-9FB8-426F7E2855F0}" type="presParOf" srcId="{B9667F46-07B7-442A-B9C7-A3FC39C530AB}" destId="{55C4E11C-D92B-48CF-9389-9F3FA0765408}" srcOrd="3" destOrd="0" presId="urn:microsoft.com/office/officeart/2009/layout/CirclePictureHierarchy"/>
    <dgm:cxn modelId="{270AE69F-F5A0-41AA-9190-812976B96502}" type="presParOf" srcId="{55C4E11C-D92B-48CF-9389-9F3FA0765408}" destId="{9590F2A0-BE99-4CF5-83A1-1622AB59F911}" srcOrd="0" destOrd="0" presId="urn:microsoft.com/office/officeart/2009/layout/CirclePictureHierarchy"/>
    <dgm:cxn modelId="{6EEA4EEC-2812-45EA-B0A3-143479A22636}" type="presParOf" srcId="{9590F2A0-BE99-4CF5-83A1-1622AB59F911}" destId="{28B02BCB-7179-44D1-89E4-AE758B9BB769}" srcOrd="0" destOrd="0" presId="urn:microsoft.com/office/officeart/2009/layout/CirclePictureHierarchy"/>
    <dgm:cxn modelId="{FE8B7B9B-B024-4206-9732-62D6A68CB235}" type="presParOf" srcId="{9590F2A0-BE99-4CF5-83A1-1622AB59F911}" destId="{2C3C9624-63B9-487C-BD3B-88D8B6392DAB}" srcOrd="1" destOrd="0" presId="urn:microsoft.com/office/officeart/2009/layout/CirclePictureHierarchy"/>
    <dgm:cxn modelId="{87184A00-421A-4A7A-A480-BCD6DAF7EF28}" type="presParOf" srcId="{55C4E11C-D92B-48CF-9389-9F3FA0765408}" destId="{FF019F2C-089D-4976-BCE0-6415A7CC357B}" srcOrd="1" destOrd="0" presId="urn:microsoft.com/office/officeart/2009/layout/CirclePictureHierarchy"/>
    <dgm:cxn modelId="{B848C541-86FF-4730-A2CD-2535E32CFAA5}" type="presParOf" srcId="{762BB7CF-2111-4433-B02B-1CE22B497694}" destId="{C246CA49-489D-4F1A-BB38-150740799A75}" srcOrd="2" destOrd="0" presId="urn:microsoft.com/office/officeart/2009/layout/CirclePictureHierarchy"/>
    <dgm:cxn modelId="{3FEC2C5B-035D-4F7C-A4C4-419E52CE02D4}" type="presParOf" srcId="{762BB7CF-2111-4433-B02B-1CE22B497694}" destId="{ADD839FF-3E2D-476A-B923-5612EA7B0807}" srcOrd="3" destOrd="0" presId="urn:microsoft.com/office/officeart/2009/layout/CirclePictureHierarchy"/>
    <dgm:cxn modelId="{D5D41D6D-EBEF-41B5-A348-33BF49C41102}" type="presParOf" srcId="{ADD839FF-3E2D-476A-B923-5612EA7B0807}" destId="{9B496DB2-BBD4-43FD-B000-B9D582D66483}" srcOrd="0" destOrd="0" presId="urn:microsoft.com/office/officeart/2009/layout/CirclePictureHierarchy"/>
    <dgm:cxn modelId="{785ED26F-25CF-4E66-8C6F-FD52F83057ED}" type="presParOf" srcId="{9B496DB2-BBD4-43FD-B000-B9D582D66483}" destId="{2FA4E567-A72A-4130-98A4-221430687DF4}" srcOrd="0" destOrd="0" presId="urn:microsoft.com/office/officeart/2009/layout/CirclePictureHierarchy"/>
    <dgm:cxn modelId="{F983A770-E1B0-40E8-8E55-F2F7CFF2BA72}" type="presParOf" srcId="{9B496DB2-BBD4-43FD-B000-B9D582D66483}" destId="{E31A2CBF-BE57-4423-A854-70439E960167}" srcOrd="1" destOrd="0" presId="urn:microsoft.com/office/officeart/2009/layout/CirclePictureHierarchy"/>
    <dgm:cxn modelId="{8E52772D-F70A-4E9D-99FA-5C6F0E77CC9D}" type="presParOf" srcId="{ADD839FF-3E2D-476A-B923-5612EA7B0807}" destId="{42C7B1DB-9BAB-4088-A46D-84C23052C6CB}" srcOrd="1" destOrd="0" presId="urn:microsoft.com/office/officeart/2009/layout/CirclePictureHierarchy"/>
    <dgm:cxn modelId="{CBC43988-9F26-4430-A41A-32BD94F149E2}" type="presParOf" srcId="{42C7B1DB-9BAB-4088-A46D-84C23052C6CB}" destId="{CC201A89-7BD3-46E9-AFA4-7C898A170CF2}" srcOrd="0" destOrd="0" presId="urn:microsoft.com/office/officeart/2009/layout/CirclePictureHierarchy"/>
    <dgm:cxn modelId="{A9ED180D-0F34-480A-91D2-EDCDDC741E5B}" type="presParOf" srcId="{42C7B1DB-9BAB-4088-A46D-84C23052C6CB}" destId="{6E7366F5-3EEE-49CE-99AA-27659C2A39A8}" srcOrd="1" destOrd="0" presId="urn:microsoft.com/office/officeart/2009/layout/CirclePictureHierarchy"/>
    <dgm:cxn modelId="{7250BD07-7133-40BB-8447-1EC1EA9D0DF7}" type="presParOf" srcId="{6E7366F5-3EEE-49CE-99AA-27659C2A39A8}" destId="{75FBF97E-47B1-4FDA-8839-DEC22A426009}" srcOrd="0" destOrd="0" presId="urn:microsoft.com/office/officeart/2009/layout/CirclePictureHierarchy"/>
    <dgm:cxn modelId="{AE2BA317-EE05-4FB2-848A-29BEB1415008}" type="presParOf" srcId="{75FBF97E-47B1-4FDA-8839-DEC22A426009}" destId="{A93BFC97-6304-4276-9006-C36C570AE6E7}" srcOrd="0" destOrd="0" presId="urn:microsoft.com/office/officeart/2009/layout/CirclePictureHierarchy"/>
    <dgm:cxn modelId="{95AA659A-E8B8-498E-8301-547E8F045040}" type="presParOf" srcId="{75FBF97E-47B1-4FDA-8839-DEC22A426009}" destId="{8F8554AD-1DC1-4CEE-8D26-40309C347C54}" srcOrd="1" destOrd="0" presId="urn:microsoft.com/office/officeart/2009/layout/CirclePictureHierarchy"/>
    <dgm:cxn modelId="{6627A11A-51DD-492F-A359-6C0B8D1ED216}" type="presParOf" srcId="{6E7366F5-3EEE-49CE-99AA-27659C2A39A8}" destId="{70039804-C190-494B-9308-EE04F66B862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01A89-7BD3-46E9-AFA4-7C898A170CF2}">
      <dsp:nvSpPr>
        <dsp:cNvPr id="0" name=""/>
        <dsp:cNvSpPr/>
      </dsp:nvSpPr>
      <dsp:spPr>
        <a:xfrm>
          <a:off x="684969" y="56026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4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6CA49-489D-4F1A-BB38-150740799A75}">
      <dsp:nvSpPr>
        <dsp:cNvPr id="0" name=""/>
        <dsp:cNvSpPr/>
      </dsp:nvSpPr>
      <dsp:spPr>
        <a:xfrm>
          <a:off x="479514" y="400117"/>
          <a:ext cx="2511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5052"/>
              </a:lnTo>
              <a:lnTo>
                <a:pt x="251174" y="65052"/>
              </a:lnTo>
              <a:lnTo>
                <a:pt x="251174" y="84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F800D-0BE6-4A64-8B8E-DDB05C547DD6}">
      <dsp:nvSpPr>
        <dsp:cNvPr id="0" name=""/>
        <dsp:cNvSpPr/>
      </dsp:nvSpPr>
      <dsp:spPr>
        <a:xfrm>
          <a:off x="228340" y="560260"/>
          <a:ext cx="167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5052"/>
              </a:lnTo>
              <a:lnTo>
                <a:pt x="167449" y="65052"/>
              </a:lnTo>
              <a:lnTo>
                <a:pt x="167449" y="84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9D2E7-D7B4-431A-9E73-DDDED138DB28}">
      <dsp:nvSpPr>
        <dsp:cNvPr id="0" name=""/>
        <dsp:cNvSpPr/>
      </dsp:nvSpPr>
      <dsp:spPr>
        <a:xfrm>
          <a:off x="60890" y="560260"/>
          <a:ext cx="167449" cy="91440"/>
        </a:xfrm>
        <a:custGeom>
          <a:avLst/>
          <a:gdLst/>
          <a:ahLst/>
          <a:cxnLst/>
          <a:rect l="0" t="0" r="0" b="0"/>
          <a:pathLst>
            <a:path>
              <a:moveTo>
                <a:pt x="167449" y="45720"/>
              </a:moveTo>
              <a:lnTo>
                <a:pt x="167449" y="65052"/>
              </a:lnTo>
              <a:lnTo>
                <a:pt x="0" y="65052"/>
              </a:lnTo>
              <a:lnTo>
                <a:pt x="0" y="84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1DA30-E766-4265-BA09-2E9AFBBBB1CA}">
      <dsp:nvSpPr>
        <dsp:cNvPr id="0" name=""/>
        <dsp:cNvSpPr/>
      </dsp:nvSpPr>
      <dsp:spPr>
        <a:xfrm>
          <a:off x="228340" y="400117"/>
          <a:ext cx="251174" cy="91440"/>
        </a:xfrm>
        <a:custGeom>
          <a:avLst/>
          <a:gdLst/>
          <a:ahLst/>
          <a:cxnLst/>
          <a:rect l="0" t="0" r="0" b="0"/>
          <a:pathLst>
            <a:path>
              <a:moveTo>
                <a:pt x="251174" y="45720"/>
              </a:moveTo>
              <a:lnTo>
                <a:pt x="251174" y="65052"/>
              </a:lnTo>
              <a:lnTo>
                <a:pt x="0" y="65052"/>
              </a:lnTo>
              <a:lnTo>
                <a:pt x="0" y="84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E2CFA-CFD6-4670-92A6-0CD08E8F91E7}">
      <dsp:nvSpPr>
        <dsp:cNvPr id="0" name=""/>
        <dsp:cNvSpPr/>
      </dsp:nvSpPr>
      <dsp:spPr>
        <a:xfrm>
          <a:off x="418623" y="324056"/>
          <a:ext cx="121781" cy="12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18561-1F6C-4D90-9988-3CBB2604A3FF}">
      <dsp:nvSpPr>
        <dsp:cNvPr id="0" name=""/>
        <dsp:cNvSpPr/>
      </dsp:nvSpPr>
      <dsp:spPr>
        <a:xfrm>
          <a:off x="540405" y="323751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540405" y="323751"/>
        <a:ext cx="182672" cy="121781"/>
      </dsp:txXfrm>
    </dsp:sp>
    <dsp:sp modelId="{837436D3-BF38-4435-9B2C-451105AA62C1}">
      <dsp:nvSpPr>
        <dsp:cNvPr id="0" name=""/>
        <dsp:cNvSpPr/>
      </dsp:nvSpPr>
      <dsp:spPr>
        <a:xfrm>
          <a:off x="167449" y="484198"/>
          <a:ext cx="121781" cy="12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64150-6C75-4362-A179-BECA07CA5E06}">
      <dsp:nvSpPr>
        <dsp:cNvPr id="0" name=""/>
        <dsp:cNvSpPr/>
      </dsp:nvSpPr>
      <dsp:spPr>
        <a:xfrm>
          <a:off x="289231" y="483894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89231" y="483894"/>
        <a:ext cx="182672" cy="121781"/>
      </dsp:txXfrm>
    </dsp:sp>
    <dsp:sp modelId="{78D97D0B-F802-4494-B0CD-F9D696FF832E}">
      <dsp:nvSpPr>
        <dsp:cNvPr id="0" name=""/>
        <dsp:cNvSpPr/>
      </dsp:nvSpPr>
      <dsp:spPr>
        <a:xfrm>
          <a:off x="0" y="644341"/>
          <a:ext cx="121781" cy="121781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9DFC0-63AE-4E01-BF1E-63C0801F86E7}">
      <dsp:nvSpPr>
        <dsp:cNvPr id="0" name=""/>
        <dsp:cNvSpPr/>
      </dsp:nvSpPr>
      <dsp:spPr>
        <a:xfrm>
          <a:off x="121781" y="644037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21781" y="644037"/>
        <a:ext cx="182672" cy="121781"/>
      </dsp:txXfrm>
    </dsp:sp>
    <dsp:sp modelId="{28B02BCB-7179-44D1-89E4-AE758B9BB769}">
      <dsp:nvSpPr>
        <dsp:cNvPr id="0" name=""/>
        <dsp:cNvSpPr/>
      </dsp:nvSpPr>
      <dsp:spPr>
        <a:xfrm>
          <a:off x="334899" y="644341"/>
          <a:ext cx="121781" cy="121781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9624-63B9-487C-BD3B-88D8B6392DAB}">
      <dsp:nvSpPr>
        <dsp:cNvPr id="0" name=""/>
        <dsp:cNvSpPr/>
      </dsp:nvSpPr>
      <dsp:spPr>
        <a:xfrm>
          <a:off x="456680" y="644037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456680" y="644037"/>
        <a:ext cx="182672" cy="121781"/>
      </dsp:txXfrm>
    </dsp:sp>
    <dsp:sp modelId="{2FA4E567-A72A-4130-98A4-221430687DF4}">
      <dsp:nvSpPr>
        <dsp:cNvPr id="0" name=""/>
        <dsp:cNvSpPr/>
      </dsp:nvSpPr>
      <dsp:spPr>
        <a:xfrm>
          <a:off x="669798" y="484198"/>
          <a:ext cx="121781" cy="12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A2CBF-BE57-4423-A854-70439E960167}">
      <dsp:nvSpPr>
        <dsp:cNvPr id="0" name=""/>
        <dsp:cNvSpPr/>
      </dsp:nvSpPr>
      <dsp:spPr>
        <a:xfrm>
          <a:off x="791579" y="483894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791579" y="483894"/>
        <a:ext cx="182672" cy="121781"/>
      </dsp:txXfrm>
    </dsp:sp>
    <dsp:sp modelId="{A93BFC97-6304-4276-9006-C36C570AE6E7}">
      <dsp:nvSpPr>
        <dsp:cNvPr id="0" name=""/>
        <dsp:cNvSpPr/>
      </dsp:nvSpPr>
      <dsp:spPr>
        <a:xfrm>
          <a:off x="669798" y="644341"/>
          <a:ext cx="121781" cy="121781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554AD-1DC1-4CEE-8D26-40309C347C54}">
      <dsp:nvSpPr>
        <dsp:cNvPr id="0" name=""/>
        <dsp:cNvSpPr/>
      </dsp:nvSpPr>
      <dsp:spPr>
        <a:xfrm>
          <a:off x="791579" y="644037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791579" y="644037"/>
        <a:ext cx="182672" cy="121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1901606"/>
            <a:ext cx="10405032" cy="1312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5" y="3468796"/>
            <a:ext cx="8568851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7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4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7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3671" y="385423"/>
            <a:ext cx="3253695" cy="82270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571" y="385423"/>
            <a:ext cx="9557074" cy="82270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3" y="3933568"/>
            <a:ext cx="10405032" cy="1215777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3" y="2594515"/>
            <a:ext cx="10405032" cy="133905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0681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36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04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272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340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408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476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545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75" y="2250184"/>
            <a:ext cx="6405386" cy="636228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1977" y="2250184"/>
            <a:ext cx="6405386" cy="636228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3" y="245143"/>
            <a:ext cx="11017092" cy="102023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2" y="1370232"/>
            <a:ext cx="5408662" cy="57104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6812" indent="0">
              <a:buNone/>
              <a:defRPr sz="2600" b="1"/>
            </a:lvl2pPr>
            <a:lvl3pPr marL="1213628" indent="0">
              <a:buNone/>
              <a:defRPr sz="2400" b="1"/>
            </a:lvl3pPr>
            <a:lvl4pPr marL="1820440" indent="0">
              <a:buNone/>
              <a:defRPr sz="2100" b="1"/>
            </a:lvl4pPr>
            <a:lvl5pPr marL="2427254" indent="0">
              <a:buNone/>
              <a:defRPr sz="2100" b="1"/>
            </a:lvl5pPr>
            <a:lvl6pPr marL="3034066" indent="0">
              <a:buNone/>
              <a:defRPr sz="2100" b="1"/>
            </a:lvl6pPr>
            <a:lvl7pPr marL="3640879" indent="0">
              <a:buNone/>
              <a:defRPr sz="2100" b="1"/>
            </a:lvl7pPr>
            <a:lvl8pPr marL="4247693" indent="0">
              <a:buNone/>
              <a:defRPr sz="2100" b="1"/>
            </a:lvl8pPr>
            <a:lvl9pPr marL="485450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2" y="1941278"/>
            <a:ext cx="5408662" cy="3526891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71" y="1370232"/>
            <a:ext cx="5410787" cy="57104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6812" indent="0">
              <a:buNone/>
              <a:defRPr sz="2600" b="1"/>
            </a:lvl2pPr>
            <a:lvl3pPr marL="1213628" indent="0">
              <a:buNone/>
              <a:defRPr sz="2400" b="1"/>
            </a:lvl3pPr>
            <a:lvl4pPr marL="1820440" indent="0">
              <a:buNone/>
              <a:defRPr sz="2100" b="1"/>
            </a:lvl4pPr>
            <a:lvl5pPr marL="2427254" indent="0">
              <a:buNone/>
              <a:defRPr sz="2100" b="1"/>
            </a:lvl5pPr>
            <a:lvl6pPr marL="3034066" indent="0">
              <a:buNone/>
              <a:defRPr sz="2100" b="1"/>
            </a:lvl6pPr>
            <a:lvl7pPr marL="3640879" indent="0">
              <a:buNone/>
              <a:defRPr sz="2100" b="1"/>
            </a:lvl7pPr>
            <a:lvl8pPr marL="4247693" indent="0">
              <a:buNone/>
              <a:defRPr sz="2100" b="1"/>
            </a:lvl8pPr>
            <a:lvl9pPr marL="485450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71" y="1941278"/>
            <a:ext cx="5410787" cy="3526891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4" y="243725"/>
            <a:ext cx="4027274" cy="10372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9" y="243726"/>
            <a:ext cx="6843179" cy="5224446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4" y="1280959"/>
            <a:ext cx="4027274" cy="4187208"/>
          </a:xfrm>
        </p:spPr>
        <p:txBody>
          <a:bodyPr/>
          <a:lstStyle>
            <a:lvl1pPr marL="0" indent="0">
              <a:buNone/>
              <a:defRPr sz="1800"/>
            </a:lvl1pPr>
            <a:lvl2pPr marL="606812" indent="0">
              <a:buNone/>
              <a:defRPr sz="1600"/>
            </a:lvl2pPr>
            <a:lvl3pPr marL="1213628" indent="0">
              <a:buNone/>
              <a:defRPr sz="1400"/>
            </a:lvl3pPr>
            <a:lvl4pPr marL="1820440" indent="0">
              <a:buNone/>
              <a:defRPr sz="1100"/>
            </a:lvl4pPr>
            <a:lvl5pPr marL="2427254" indent="0">
              <a:buNone/>
              <a:defRPr sz="1100"/>
            </a:lvl5pPr>
            <a:lvl6pPr marL="3034066" indent="0">
              <a:buNone/>
              <a:defRPr sz="1100"/>
            </a:lvl6pPr>
            <a:lvl7pPr marL="3640879" indent="0">
              <a:buNone/>
              <a:defRPr sz="1100"/>
            </a:lvl7pPr>
            <a:lvl8pPr marL="4247693" indent="0">
              <a:buNone/>
              <a:defRPr sz="1100"/>
            </a:lvl8pPr>
            <a:lvl9pPr marL="485450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3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284982"/>
            <a:ext cx="7344728" cy="50586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546960"/>
            <a:ext cx="7344728" cy="3672840"/>
          </a:xfrm>
        </p:spPr>
        <p:txBody>
          <a:bodyPr/>
          <a:lstStyle>
            <a:lvl1pPr marL="0" indent="0">
              <a:buNone/>
              <a:defRPr sz="4200"/>
            </a:lvl1pPr>
            <a:lvl2pPr marL="606812" indent="0">
              <a:buNone/>
              <a:defRPr sz="3800"/>
            </a:lvl2pPr>
            <a:lvl3pPr marL="1213628" indent="0">
              <a:buNone/>
              <a:defRPr sz="3200"/>
            </a:lvl3pPr>
            <a:lvl4pPr marL="1820440" indent="0">
              <a:buNone/>
              <a:defRPr sz="2600"/>
            </a:lvl4pPr>
            <a:lvl5pPr marL="2427254" indent="0">
              <a:buNone/>
              <a:defRPr sz="2600"/>
            </a:lvl5pPr>
            <a:lvl6pPr marL="3034066" indent="0">
              <a:buNone/>
              <a:defRPr sz="2600"/>
            </a:lvl6pPr>
            <a:lvl7pPr marL="3640879" indent="0">
              <a:buNone/>
              <a:defRPr sz="2600"/>
            </a:lvl7pPr>
            <a:lvl8pPr marL="4247693" indent="0">
              <a:buNone/>
              <a:defRPr sz="2600"/>
            </a:lvl8pPr>
            <a:lvl9pPr marL="4854507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4790846"/>
            <a:ext cx="7344728" cy="718415"/>
          </a:xfrm>
        </p:spPr>
        <p:txBody>
          <a:bodyPr/>
          <a:lstStyle>
            <a:lvl1pPr marL="0" indent="0">
              <a:buNone/>
              <a:defRPr sz="1800"/>
            </a:lvl1pPr>
            <a:lvl2pPr marL="606812" indent="0">
              <a:buNone/>
              <a:defRPr sz="1600"/>
            </a:lvl2pPr>
            <a:lvl3pPr marL="1213628" indent="0">
              <a:buNone/>
              <a:defRPr sz="1400"/>
            </a:lvl3pPr>
            <a:lvl4pPr marL="1820440" indent="0">
              <a:buNone/>
              <a:defRPr sz="1100"/>
            </a:lvl4pPr>
            <a:lvl5pPr marL="2427254" indent="0">
              <a:buNone/>
              <a:defRPr sz="1100"/>
            </a:lvl5pPr>
            <a:lvl6pPr marL="3034066" indent="0">
              <a:buNone/>
              <a:defRPr sz="1100"/>
            </a:lvl6pPr>
            <a:lvl7pPr marL="3640879" indent="0">
              <a:buNone/>
              <a:defRPr sz="1100"/>
            </a:lvl7pPr>
            <a:lvl8pPr marL="4247693" indent="0">
              <a:buNone/>
              <a:defRPr sz="1100"/>
            </a:lvl8pPr>
            <a:lvl9pPr marL="485450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3" y="245143"/>
            <a:ext cx="11017092" cy="1020233"/>
          </a:xfrm>
          <a:prstGeom prst="rect">
            <a:avLst/>
          </a:prstGeom>
        </p:spPr>
        <p:txBody>
          <a:bodyPr vert="horz" lIns="121363" tIns="60681" rIns="121363" bIns="606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3" y="1428328"/>
            <a:ext cx="11017092" cy="4039842"/>
          </a:xfrm>
          <a:prstGeom prst="rect">
            <a:avLst/>
          </a:prstGeom>
        </p:spPr>
        <p:txBody>
          <a:bodyPr vert="horz" lIns="121363" tIns="60681" rIns="121363" bIns="606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5" y="5673634"/>
            <a:ext cx="2856284" cy="325909"/>
          </a:xfrm>
          <a:prstGeom prst="rect">
            <a:avLst/>
          </a:prstGeom>
        </p:spPr>
        <p:txBody>
          <a:bodyPr vert="horz" lIns="121363" tIns="60681" rIns="121363" bIns="606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4E71-0DA4-4CEC-8777-D274EF3906C1}" type="datetimeFigureOut">
              <a:rPr lang="en-US" smtClean="0"/>
              <a:t>18/05/2019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9" y="5673634"/>
            <a:ext cx="3876383" cy="325909"/>
          </a:xfrm>
          <a:prstGeom prst="rect">
            <a:avLst/>
          </a:prstGeom>
        </p:spPr>
        <p:txBody>
          <a:bodyPr vert="horz" lIns="121363" tIns="60681" rIns="121363" bIns="606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72" y="5673634"/>
            <a:ext cx="2856284" cy="325909"/>
          </a:xfrm>
          <a:prstGeom prst="rect">
            <a:avLst/>
          </a:prstGeom>
        </p:spPr>
        <p:txBody>
          <a:bodyPr vert="horz" lIns="121363" tIns="60681" rIns="121363" bIns="606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3628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110" indent="-455110" algn="l" defTabSz="121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6073" indent="-379259" algn="l" defTabSz="1213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032" indent="-303406" algn="l" defTabSz="121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23846" indent="-303406" algn="l" defTabSz="1213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30660" indent="-303406" algn="l" defTabSz="1213628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37474" indent="-303406" algn="l" defTabSz="121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44287" indent="-303406" algn="l" defTabSz="121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098" indent="-303406" algn="l" defTabSz="121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57912" indent="-303406" algn="l" defTabSz="121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6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6812" algn="l" defTabSz="12136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3628" algn="l" defTabSz="12136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440" algn="l" defTabSz="12136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7254" algn="l" defTabSz="12136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4066" algn="l" defTabSz="12136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0879" algn="l" defTabSz="12136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7693" algn="l" defTabSz="12136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4507" algn="l" defTabSz="12136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an 175"/>
          <p:cNvSpPr/>
          <p:nvPr/>
        </p:nvSpPr>
        <p:spPr>
          <a:xfrm>
            <a:off x="1473044" y="178192"/>
            <a:ext cx="2052228" cy="849522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Historical data</a:t>
            </a:r>
          </a:p>
        </p:txBody>
      </p:sp>
      <p:sp>
        <p:nvSpPr>
          <p:cNvPr id="177" name="Oval 176"/>
          <p:cNvSpPr/>
          <p:nvPr/>
        </p:nvSpPr>
        <p:spPr>
          <a:xfrm>
            <a:off x="1347030" y="2171453"/>
            <a:ext cx="2304256" cy="1152128"/>
          </a:xfrm>
          <a:prstGeom prst="ellipse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mining </a:t>
            </a:r>
          </a:p>
        </p:txBody>
      </p:sp>
      <p:sp>
        <p:nvSpPr>
          <p:cNvPr id="178" name="Oval 177"/>
          <p:cNvSpPr/>
          <p:nvPr/>
        </p:nvSpPr>
        <p:spPr>
          <a:xfrm>
            <a:off x="4895555" y="2171453"/>
            <a:ext cx="2304256" cy="1152128"/>
          </a:xfrm>
          <a:prstGeom prst="ellipse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Machine learning</a:t>
            </a:r>
          </a:p>
        </p:txBody>
      </p:sp>
      <p:sp>
        <p:nvSpPr>
          <p:cNvPr id="179" name="Oval 178"/>
          <p:cNvSpPr/>
          <p:nvPr/>
        </p:nvSpPr>
        <p:spPr>
          <a:xfrm>
            <a:off x="8444080" y="2171453"/>
            <a:ext cx="2304256" cy="1152128"/>
          </a:xfrm>
          <a:prstGeom prst="ellipse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</a:t>
            </a:r>
            <a:endParaRPr lang="en-US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8444079" y="26888"/>
            <a:ext cx="2304256" cy="1152128"/>
          </a:xfrm>
          <a:prstGeom prst="ellipse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Retention campaign</a:t>
            </a:r>
            <a:endParaRPr lang="en-US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ight Arrow 180"/>
          <p:cNvSpPr/>
          <p:nvPr/>
        </p:nvSpPr>
        <p:spPr>
          <a:xfrm rot="5400000" flipH="1">
            <a:off x="9273976" y="1417425"/>
            <a:ext cx="644463" cy="432048"/>
          </a:xfrm>
          <a:prstGeom prst="rightArrow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8682" y="4479891"/>
            <a:ext cx="2053507" cy="1609857"/>
            <a:chOff x="2381724" y="3020653"/>
            <a:chExt cx="2053507" cy="1609857"/>
          </a:xfrm>
        </p:grpSpPr>
        <p:pic>
          <p:nvPicPr>
            <p:cNvPr id="183" name="Picture 2" descr="C:\Users\tverhels\Documents\others\ag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029" y="3379996"/>
              <a:ext cx="2037118" cy="1250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Rectangle 183"/>
            <p:cNvSpPr/>
            <p:nvPr/>
          </p:nvSpPr>
          <p:spPr>
            <a:xfrm>
              <a:off x="2395031" y="3389990"/>
              <a:ext cx="2036419" cy="1221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381724" y="3020653"/>
              <a:ext cx="2053507" cy="40010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/>
              <a:r>
                <a: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Visualization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397772" y="4509789"/>
            <a:ext cx="2427401" cy="1550060"/>
            <a:chOff x="2217237" y="5423592"/>
            <a:chExt cx="2427401" cy="1550060"/>
          </a:xfrm>
        </p:grpSpPr>
        <p:pic>
          <p:nvPicPr>
            <p:cNvPr id="187" name="Picture 5" descr="C:\Users\tverhels\Documents\others\precision_sim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024" y="5911756"/>
              <a:ext cx="2028967" cy="1019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Rectangle 187"/>
            <p:cNvSpPr/>
            <p:nvPr/>
          </p:nvSpPr>
          <p:spPr>
            <a:xfrm>
              <a:off x="2415095" y="5838031"/>
              <a:ext cx="2036049" cy="1135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17237" y="5423592"/>
              <a:ext cx="2427401" cy="40010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/>
              <a:r>
                <a: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Model evaluation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307525" y="4633145"/>
            <a:ext cx="2664296" cy="1303348"/>
            <a:chOff x="2112361" y="8795775"/>
            <a:chExt cx="2664296" cy="1303348"/>
          </a:xfrm>
        </p:grpSpPr>
        <p:pic>
          <p:nvPicPr>
            <p:cNvPr id="19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56686" y="9207875"/>
              <a:ext cx="1987178" cy="89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2393645" y="9165112"/>
              <a:ext cx="2074586" cy="9340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112361" y="8795775"/>
              <a:ext cx="2664296" cy="400105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1436" tIns="45718" rIns="91436" bIns="45718" rtlCol="0">
              <a:spAutoFit/>
            </a:bodyPr>
            <a:lstStyle/>
            <a:p>
              <a:pPr algn="ctr"/>
              <a:r>
                <a: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Feature selection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4907714" y="4463619"/>
            <a:ext cx="2317270" cy="1642400"/>
            <a:chOff x="2256285" y="6980860"/>
            <a:chExt cx="2317270" cy="1642400"/>
          </a:xfrm>
        </p:grpSpPr>
        <p:sp>
          <p:nvSpPr>
            <p:cNvPr id="195" name="Rectangle 194"/>
            <p:cNvSpPr/>
            <p:nvPr/>
          </p:nvSpPr>
          <p:spPr>
            <a:xfrm>
              <a:off x="2381937" y="7372746"/>
              <a:ext cx="2037118" cy="1250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256285" y="6980860"/>
              <a:ext cx="2317270" cy="40010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/>
              <a:r>
                <a: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Model selection</a:t>
              </a:r>
            </a:p>
          </p:txBody>
        </p:sp>
        <p:graphicFrame>
          <p:nvGraphicFramePr>
            <p:cNvPr id="197" name="Diagram 196"/>
            <p:cNvGraphicFramePr/>
            <p:nvPr>
              <p:extLst>
                <p:ext uri="{D42A27DB-BD31-4B8C-83A1-F6EECF244321}">
                  <p14:modId xmlns:p14="http://schemas.microsoft.com/office/powerpoint/2010/main" val="1937288073"/>
                </p:ext>
              </p:extLst>
            </p:nvPr>
          </p:nvGraphicFramePr>
          <p:xfrm>
            <a:off x="2433166" y="7425117"/>
            <a:ext cx="974252" cy="10898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pic>
          <p:nvPicPr>
            <p:cNvPr id="198" name="Picture 6" descr="C:\Users\tverhels\Documents\others\1_nUpw5agP-Vefm4Uinteq-A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047" y="7425117"/>
              <a:ext cx="1123399" cy="1145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9" name="Can 198"/>
          <p:cNvSpPr/>
          <p:nvPr/>
        </p:nvSpPr>
        <p:spPr>
          <a:xfrm>
            <a:off x="10892853" y="3950374"/>
            <a:ext cx="1329130" cy="849522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New data</a:t>
            </a:r>
          </a:p>
        </p:txBody>
      </p:sp>
      <p:sp>
        <p:nvSpPr>
          <p:cNvPr id="200" name="Down Arrow 199"/>
          <p:cNvSpPr/>
          <p:nvPr/>
        </p:nvSpPr>
        <p:spPr>
          <a:xfrm rot="16200000">
            <a:off x="4057397" y="2372846"/>
            <a:ext cx="432048" cy="749339"/>
          </a:xfrm>
          <a:prstGeom prst="downArrow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1" name="Bent Arrow 200"/>
          <p:cNvSpPr/>
          <p:nvPr/>
        </p:nvSpPr>
        <p:spPr>
          <a:xfrm rot="16200000" flipH="1" flipV="1">
            <a:off x="7157958" y="2634903"/>
            <a:ext cx="629800" cy="2755107"/>
          </a:xfrm>
          <a:prstGeom prst="bentArrow">
            <a:avLst>
              <a:gd name="adj1" fmla="val 34137"/>
              <a:gd name="adj2" fmla="val 34074"/>
              <a:gd name="adj3" fmla="val 25000"/>
              <a:gd name="adj4" fmla="val 4375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Down Arrow 201"/>
          <p:cNvSpPr/>
          <p:nvPr/>
        </p:nvSpPr>
        <p:spPr>
          <a:xfrm rot="18900000" flipV="1">
            <a:off x="10545929" y="3282796"/>
            <a:ext cx="432048" cy="496838"/>
          </a:xfrm>
          <a:prstGeom prst="downArrow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3" name="Down Arrow 202"/>
          <p:cNvSpPr/>
          <p:nvPr/>
        </p:nvSpPr>
        <p:spPr>
          <a:xfrm rot="16200000">
            <a:off x="7605922" y="2372847"/>
            <a:ext cx="432048" cy="749340"/>
          </a:xfrm>
          <a:prstGeom prst="downArrow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4" name="Down Arrow 203"/>
          <p:cNvSpPr/>
          <p:nvPr/>
        </p:nvSpPr>
        <p:spPr>
          <a:xfrm rot="5400000">
            <a:off x="5831659" y="-1410005"/>
            <a:ext cx="432048" cy="4025915"/>
          </a:xfrm>
          <a:prstGeom prst="downArrow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5" name="Bent Arrow 204"/>
          <p:cNvSpPr/>
          <p:nvPr/>
        </p:nvSpPr>
        <p:spPr>
          <a:xfrm rot="16200000" flipH="1">
            <a:off x="4405172" y="2684847"/>
            <a:ext cx="629800" cy="2655221"/>
          </a:xfrm>
          <a:prstGeom prst="bentArrow">
            <a:avLst>
              <a:gd name="adj1" fmla="val 34137"/>
              <a:gd name="adj2" fmla="val 34074"/>
              <a:gd name="adj3" fmla="val 25000"/>
              <a:gd name="adj4" fmla="val 4375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6" name="Down Arrow 205"/>
          <p:cNvSpPr/>
          <p:nvPr/>
        </p:nvSpPr>
        <p:spPr>
          <a:xfrm rot="2700000">
            <a:off x="1544342" y="3441632"/>
            <a:ext cx="432048" cy="10247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7" name="Right Arrow 206"/>
          <p:cNvSpPr/>
          <p:nvPr/>
        </p:nvSpPr>
        <p:spPr>
          <a:xfrm rot="16200000" flipH="1">
            <a:off x="5627421" y="3673202"/>
            <a:ext cx="849008" cy="43204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 flipH="1">
            <a:off x="5946402" y="3707083"/>
            <a:ext cx="3" cy="1952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6157222" y="3706006"/>
            <a:ext cx="1" cy="1952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ight Arrow 209"/>
          <p:cNvSpPr/>
          <p:nvPr/>
        </p:nvSpPr>
        <p:spPr>
          <a:xfrm rot="16200000" flipH="1">
            <a:off x="2176927" y="1417427"/>
            <a:ext cx="644463" cy="432048"/>
          </a:xfrm>
          <a:prstGeom prst="rightArrow">
            <a:avLst/>
          </a:prstGeom>
          <a:solidFill>
            <a:srgbClr val="67A3EB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Verhelst</dc:creator>
  <cp:lastModifiedBy>Theo Verhelst</cp:lastModifiedBy>
  <cp:revision>34</cp:revision>
  <dcterms:created xsi:type="dcterms:W3CDTF">2019-04-02T14:50:46Z</dcterms:created>
  <dcterms:modified xsi:type="dcterms:W3CDTF">2019-05-18T12:43:59Z</dcterms:modified>
</cp:coreProperties>
</file>