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580063" cy="2339975"/>
  <p:notesSz cx="6858000" cy="9144000"/>
  <p:defaultTextStyle>
    <a:defPPr>
      <a:defRPr lang="en-US"/>
    </a:defPPr>
    <a:lvl1pPr marL="0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2597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45195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67793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90390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12987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35585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58183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80780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A3EB"/>
    <a:srgbClr val="FF9C01"/>
    <a:srgbClr val="FFC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295" autoAdjust="0"/>
  </p:normalViewPr>
  <p:slideViewPr>
    <p:cSldViewPr snapToGrid="0" snapToObjects="1">
      <p:cViewPr>
        <p:scale>
          <a:sx n="150" d="100"/>
          <a:sy n="150" d="100"/>
        </p:scale>
        <p:origin x="-1608" y="-978"/>
      </p:cViewPr>
      <p:guideLst>
        <p:guide orient="horz" pos="737"/>
        <p:guide pos="1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E6E1F-7324-4792-BAF5-40F9499A57AF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58813" y="685800"/>
            <a:ext cx="8175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F208F-4087-46CE-B4E2-696729B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F208F-4087-46CE-B4E2-696729B2E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507" y="726910"/>
            <a:ext cx="4743053" cy="5015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010" y="1325987"/>
            <a:ext cx="3906045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5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7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0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2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35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58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0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2675" y="93712"/>
            <a:ext cx="1360141" cy="199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255" y="93712"/>
            <a:ext cx="3987421" cy="199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88" y="1503652"/>
            <a:ext cx="4743053" cy="464744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788" y="991781"/>
            <a:ext cx="4743053" cy="51187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25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51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77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903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129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355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5818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807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2256" y="545995"/>
            <a:ext cx="2673780" cy="15442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9036" y="545995"/>
            <a:ext cx="2673780" cy="15442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3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05" y="93707"/>
            <a:ext cx="5022057" cy="3899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004" y="523790"/>
            <a:ext cx="2465498" cy="2182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2597" indent="0">
              <a:buNone/>
              <a:defRPr sz="1400" b="1"/>
            </a:lvl2pPr>
            <a:lvl3pPr marL="645195" indent="0">
              <a:buNone/>
              <a:defRPr sz="1300" b="1"/>
            </a:lvl3pPr>
            <a:lvl4pPr marL="967793" indent="0">
              <a:buNone/>
              <a:defRPr sz="1100" b="1"/>
            </a:lvl4pPr>
            <a:lvl5pPr marL="1290390" indent="0">
              <a:buNone/>
              <a:defRPr sz="1100" b="1"/>
            </a:lvl5pPr>
            <a:lvl6pPr marL="1612987" indent="0">
              <a:buNone/>
              <a:defRPr sz="1100" b="1"/>
            </a:lvl6pPr>
            <a:lvl7pPr marL="1935585" indent="0">
              <a:buNone/>
              <a:defRPr sz="1100" b="1"/>
            </a:lvl7pPr>
            <a:lvl8pPr marL="2258183" indent="0">
              <a:buNone/>
              <a:defRPr sz="1100" b="1"/>
            </a:lvl8pPr>
            <a:lvl9pPr marL="25807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004" y="742075"/>
            <a:ext cx="2465498" cy="134819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34596" y="523790"/>
            <a:ext cx="2466466" cy="2182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2597" indent="0">
              <a:buNone/>
              <a:defRPr sz="1400" b="1"/>
            </a:lvl2pPr>
            <a:lvl3pPr marL="645195" indent="0">
              <a:buNone/>
              <a:defRPr sz="1300" b="1"/>
            </a:lvl3pPr>
            <a:lvl4pPr marL="967793" indent="0">
              <a:buNone/>
              <a:defRPr sz="1100" b="1"/>
            </a:lvl4pPr>
            <a:lvl5pPr marL="1290390" indent="0">
              <a:buNone/>
              <a:defRPr sz="1100" b="1"/>
            </a:lvl5pPr>
            <a:lvl6pPr marL="1612987" indent="0">
              <a:buNone/>
              <a:defRPr sz="1100" b="1"/>
            </a:lvl6pPr>
            <a:lvl7pPr marL="1935585" indent="0">
              <a:buNone/>
              <a:defRPr sz="1100" b="1"/>
            </a:lvl7pPr>
            <a:lvl8pPr marL="2258183" indent="0">
              <a:buNone/>
              <a:defRPr sz="1100" b="1"/>
            </a:lvl8pPr>
            <a:lvl9pPr marL="25807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34596" y="742075"/>
            <a:ext cx="2466466" cy="134819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6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05" y="93166"/>
            <a:ext cx="1835802" cy="39649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652" y="93167"/>
            <a:ext cx="3119410" cy="19971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005" y="489661"/>
            <a:ext cx="1835802" cy="1600608"/>
          </a:xfrm>
        </p:spPr>
        <p:txBody>
          <a:bodyPr/>
          <a:lstStyle>
            <a:lvl1pPr marL="0" indent="0">
              <a:buNone/>
              <a:defRPr sz="1000"/>
            </a:lvl1pPr>
            <a:lvl2pPr marL="322597" indent="0">
              <a:buNone/>
              <a:defRPr sz="800"/>
            </a:lvl2pPr>
            <a:lvl3pPr marL="645195" indent="0">
              <a:buNone/>
              <a:defRPr sz="700"/>
            </a:lvl3pPr>
            <a:lvl4pPr marL="967793" indent="0">
              <a:buNone/>
              <a:defRPr sz="700"/>
            </a:lvl4pPr>
            <a:lvl5pPr marL="1290390" indent="0">
              <a:buNone/>
              <a:defRPr sz="700"/>
            </a:lvl5pPr>
            <a:lvl6pPr marL="1612987" indent="0">
              <a:buNone/>
              <a:defRPr sz="700"/>
            </a:lvl6pPr>
            <a:lvl7pPr marL="1935585" indent="0">
              <a:buNone/>
              <a:defRPr sz="700"/>
            </a:lvl7pPr>
            <a:lvl8pPr marL="2258183" indent="0">
              <a:buNone/>
              <a:defRPr sz="700"/>
            </a:lvl8pPr>
            <a:lvl9pPr marL="25807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8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732" y="1637987"/>
            <a:ext cx="3348038" cy="19337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93732" y="209085"/>
            <a:ext cx="3348038" cy="1403985"/>
          </a:xfrm>
        </p:spPr>
        <p:txBody>
          <a:bodyPr/>
          <a:lstStyle>
            <a:lvl1pPr marL="0" indent="0">
              <a:buNone/>
              <a:defRPr sz="2200"/>
            </a:lvl1pPr>
            <a:lvl2pPr marL="322597" indent="0">
              <a:buNone/>
              <a:defRPr sz="2000"/>
            </a:lvl2pPr>
            <a:lvl3pPr marL="645195" indent="0">
              <a:buNone/>
              <a:defRPr sz="1700"/>
            </a:lvl3pPr>
            <a:lvl4pPr marL="967793" indent="0">
              <a:buNone/>
              <a:defRPr sz="1400"/>
            </a:lvl4pPr>
            <a:lvl5pPr marL="1290390" indent="0">
              <a:buNone/>
              <a:defRPr sz="1400"/>
            </a:lvl5pPr>
            <a:lvl6pPr marL="1612987" indent="0">
              <a:buNone/>
              <a:defRPr sz="1400"/>
            </a:lvl6pPr>
            <a:lvl7pPr marL="1935585" indent="0">
              <a:buNone/>
              <a:defRPr sz="1400"/>
            </a:lvl7pPr>
            <a:lvl8pPr marL="2258183" indent="0">
              <a:buNone/>
              <a:defRPr sz="1400"/>
            </a:lvl8pPr>
            <a:lvl9pPr marL="2580780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732" y="1831356"/>
            <a:ext cx="3348038" cy="274622"/>
          </a:xfrm>
        </p:spPr>
        <p:txBody>
          <a:bodyPr/>
          <a:lstStyle>
            <a:lvl1pPr marL="0" indent="0">
              <a:buNone/>
              <a:defRPr sz="1000"/>
            </a:lvl1pPr>
            <a:lvl2pPr marL="322597" indent="0">
              <a:buNone/>
              <a:defRPr sz="800"/>
            </a:lvl2pPr>
            <a:lvl3pPr marL="645195" indent="0">
              <a:buNone/>
              <a:defRPr sz="700"/>
            </a:lvl3pPr>
            <a:lvl4pPr marL="967793" indent="0">
              <a:buNone/>
              <a:defRPr sz="700"/>
            </a:lvl4pPr>
            <a:lvl5pPr marL="1290390" indent="0">
              <a:buNone/>
              <a:defRPr sz="700"/>
            </a:lvl5pPr>
            <a:lvl6pPr marL="1612987" indent="0">
              <a:buNone/>
              <a:defRPr sz="700"/>
            </a:lvl6pPr>
            <a:lvl7pPr marL="1935585" indent="0">
              <a:buNone/>
              <a:defRPr sz="700"/>
            </a:lvl7pPr>
            <a:lvl8pPr marL="2258183" indent="0">
              <a:buNone/>
              <a:defRPr sz="700"/>
            </a:lvl8pPr>
            <a:lvl9pPr marL="25807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4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9005" y="93707"/>
            <a:ext cx="5022057" cy="389996"/>
          </a:xfrm>
          <a:prstGeom prst="rect">
            <a:avLst/>
          </a:prstGeom>
        </p:spPr>
        <p:txBody>
          <a:bodyPr vert="horz" lIns="64520" tIns="32259" rIns="64520" bIns="322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005" y="545995"/>
            <a:ext cx="5022057" cy="1544276"/>
          </a:xfrm>
          <a:prstGeom prst="rect">
            <a:avLst/>
          </a:prstGeom>
        </p:spPr>
        <p:txBody>
          <a:bodyPr vert="horz" lIns="64520" tIns="32259" rIns="64520" bIns="322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9005" y="2168815"/>
            <a:ext cx="1302015" cy="124583"/>
          </a:xfrm>
          <a:prstGeom prst="rect">
            <a:avLst/>
          </a:prstGeom>
        </p:spPr>
        <p:txBody>
          <a:bodyPr vert="horz" lIns="64520" tIns="32259" rIns="64520" bIns="32259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6AC5-AB7D-468A-95F2-8B72247DBA42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6524" y="2168815"/>
            <a:ext cx="1767020" cy="124583"/>
          </a:xfrm>
          <a:prstGeom prst="rect">
            <a:avLst/>
          </a:prstGeom>
        </p:spPr>
        <p:txBody>
          <a:bodyPr vert="horz" lIns="64520" tIns="32259" rIns="64520" bIns="32259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9046" y="2168815"/>
            <a:ext cx="1302015" cy="124583"/>
          </a:xfrm>
          <a:prstGeom prst="rect">
            <a:avLst/>
          </a:prstGeom>
        </p:spPr>
        <p:txBody>
          <a:bodyPr vert="horz" lIns="64520" tIns="32259" rIns="64520" bIns="3225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5195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48" indent="-241948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4221" indent="-201623" algn="l" defTabSz="6451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94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091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689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4286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6883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9482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079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2597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5195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7793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0390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2987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5585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8183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0780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 Same Side Corner Rectangle 59"/>
          <p:cNvSpPr/>
          <p:nvPr/>
        </p:nvSpPr>
        <p:spPr>
          <a:xfrm flipV="1">
            <a:off x="1545929" y="637608"/>
            <a:ext cx="701444" cy="80268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67A3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CMU Serif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6570" y="717876"/>
            <a:ext cx="3878417" cy="730250"/>
          </a:xfrm>
          <a:prstGeom prst="roundRect">
            <a:avLst/>
          </a:prstGeom>
          <a:solidFill>
            <a:srgbClr val="67A3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CMU Serif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63385" y="39485"/>
            <a:ext cx="4540060" cy="432048"/>
            <a:chOff x="547994" y="2072600"/>
            <a:chExt cx="4540060" cy="432048"/>
          </a:xfrm>
          <a:solidFill>
            <a:srgbClr val="67A3EB"/>
          </a:solidFill>
        </p:grpSpPr>
        <p:sp>
          <p:nvSpPr>
            <p:cNvPr id="63" name="Rectangle 62"/>
            <p:cNvSpPr/>
            <p:nvPr/>
          </p:nvSpPr>
          <p:spPr>
            <a:xfrm>
              <a:off x="547994" y="2072600"/>
              <a:ext cx="908012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M1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56006" y="2072600"/>
              <a:ext cx="908012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M2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64018" y="2072600"/>
              <a:ext cx="908012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M3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2030" y="2072600"/>
              <a:ext cx="908012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M4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80042" y="2072600"/>
              <a:ext cx="908012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M5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4351" y="867404"/>
            <a:ext cx="3632048" cy="432048"/>
            <a:chOff x="547994" y="2576670"/>
            <a:chExt cx="3649533" cy="432048"/>
          </a:xfrm>
          <a:solidFill>
            <a:srgbClr val="67A3EB"/>
          </a:solidFill>
        </p:grpSpPr>
        <p:sp>
          <p:nvSpPr>
            <p:cNvPr id="69" name="Rectangle 68"/>
            <p:cNvSpPr/>
            <p:nvPr/>
          </p:nvSpPr>
          <p:spPr>
            <a:xfrm>
              <a:off x="547994" y="2576670"/>
              <a:ext cx="1216511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Fold 1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64505" y="2576670"/>
              <a:ext cx="1216511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Fold 2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1016" y="2576670"/>
              <a:ext cx="1216511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Fold 3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 flipH="1">
            <a:off x="154352" y="471533"/>
            <a:ext cx="209033" cy="39587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786400" y="471533"/>
            <a:ext cx="209033" cy="39587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95433" y="471535"/>
            <a:ext cx="454006" cy="39587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03445" y="471533"/>
            <a:ext cx="454006" cy="38484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449439" y="867406"/>
            <a:ext cx="908012" cy="432048"/>
          </a:xfrm>
          <a:prstGeom prst="rect">
            <a:avLst/>
          </a:prstGeom>
          <a:solidFill>
            <a:srgbClr val="67A3E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</a:t>
            </a:r>
            <a:endParaRPr lang="en-US" sz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18646" y="1891311"/>
            <a:ext cx="1083899" cy="406400"/>
          </a:xfrm>
          <a:prstGeom prst="roundRect">
            <a:avLst/>
          </a:prstGeom>
          <a:solidFill>
            <a:srgbClr val="FFC363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EasyEnsemble</a:t>
            </a:r>
            <a:endParaRPr lang="en-US" sz="105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8" name="Straight Arrow Connector 77"/>
          <p:cNvCxnSpPr>
            <a:stCxn id="69" idx="2"/>
            <a:endCxn id="77" idx="0"/>
          </p:cNvCxnSpPr>
          <p:nvPr/>
        </p:nvCxnSpPr>
        <p:spPr>
          <a:xfrm>
            <a:off x="759693" y="1299452"/>
            <a:ext cx="903" cy="591859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2"/>
            <a:endCxn id="90" idx="0"/>
          </p:cNvCxnSpPr>
          <p:nvPr/>
        </p:nvCxnSpPr>
        <p:spPr>
          <a:xfrm>
            <a:off x="4903445" y="1299454"/>
            <a:ext cx="1" cy="591857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2" idx="2"/>
            <a:endCxn id="83" idx="2"/>
          </p:cNvCxnSpPr>
          <p:nvPr/>
        </p:nvCxnSpPr>
        <p:spPr>
          <a:xfrm flipH="1">
            <a:off x="1235765" y="1594325"/>
            <a:ext cx="1549414" cy="10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 rot="5400000">
            <a:off x="1278853" y="890471"/>
            <a:ext cx="615950" cy="791755"/>
          </a:xfrm>
          <a:prstGeom prst="arc">
            <a:avLst>
              <a:gd name="adj1" fmla="val 16270693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Arc 81"/>
          <p:cNvSpPr/>
          <p:nvPr/>
        </p:nvSpPr>
        <p:spPr>
          <a:xfrm rot="5400000">
            <a:off x="2477204" y="890472"/>
            <a:ext cx="615950" cy="791755"/>
          </a:xfrm>
          <a:prstGeom prst="arc">
            <a:avLst>
              <a:gd name="adj1" fmla="val 16293138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Arc 82"/>
          <p:cNvSpPr/>
          <p:nvPr/>
        </p:nvSpPr>
        <p:spPr>
          <a:xfrm rot="16200000">
            <a:off x="1085848" y="1475033"/>
            <a:ext cx="299834" cy="540532"/>
          </a:xfrm>
          <a:prstGeom prst="arc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TextBox 85"/>
          <p:cNvSpPr txBox="1"/>
          <p:nvPr/>
        </p:nvSpPr>
        <p:spPr>
          <a:xfrm>
            <a:off x="1506031" y="579376"/>
            <a:ext cx="736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Serif"/>
              </a:rPr>
              <a:t>Training</a:t>
            </a:r>
            <a:endParaRPr lang="en-US" sz="1200" dirty="0">
              <a:latin typeface="CMU Serif"/>
            </a:endParaRPr>
          </a:p>
        </p:txBody>
      </p:sp>
      <p:sp>
        <p:nvSpPr>
          <p:cNvPr id="87" name="Arc 86"/>
          <p:cNvSpPr/>
          <p:nvPr/>
        </p:nvSpPr>
        <p:spPr>
          <a:xfrm>
            <a:off x="2639109" y="1286347"/>
            <a:ext cx="2110692" cy="948853"/>
          </a:xfrm>
          <a:prstGeom prst="arc">
            <a:avLst>
              <a:gd name="adj1" fmla="val 17676376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ounded Rectangle 87"/>
          <p:cNvSpPr/>
          <p:nvPr/>
        </p:nvSpPr>
        <p:spPr>
          <a:xfrm>
            <a:off x="1433828" y="1891311"/>
            <a:ext cx="1083899" cy="406400"/>
          </a:xfrm>
          <a:prstGeom prst="roundRect">
            <a:avLst/>
          </a:prstGeom>
          <a:solidFill>
            <a:srgbClr val="FFC363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EasyEnsemble</a:t>
            </a:r>
            <a:endParaRPr lang="en-US" sz="105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39109" y="1891311"/>
            <a:ext cx="1083899" cy="406400"/>
          </a:xfrm>
          <a:prstGeom prst="roundRect">
            <a:avLst/>
          </a:prstGeom>
          <a:solidFill>
            <a:srgbClr val="FFC363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EasyEnsemble</a:t>
            </a:r>
            <a:endParaRPr lang="en-US" sz="105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61496" y="1891311"/>
            <a:ext cx="1083899" cy="406400"/>
          </a:xfrm>
          <a:prstGeom prst="roundRect">
            <a:avLst/>
          </a:prstGeom>
          <a:solidFill>
            <a:srgbClr val="FFC363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EasyEnsemble</a:t>
            </a:r>
            <a:endParaRPr lang="en-US" sz="105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" name="Straight Arrow Connector 4"/>
          <p:cNvCxnSpPr>
            <a:stCxn id="83" idx="0"/>
          </p:cNvCxnSpPr>
          <p:nvPr/>
        </p:nvCxnSpPr>
        <p:spPr>
          <a:xfrm>
            <a:off x="965499" y="1745299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75778" y="1745298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81057" y="1745298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49801" y="1748758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54506" y="1745298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46749" y="1745298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6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Verhelst</dc:creator>
  <cp:lastModifiedBy>Theo Verhelst</cp:lastModifiedBy>
  <cp:revision>38</cp:revision>
  <dcterms:created xsi:type="dcterms:W3CDTF">2019-04-28T13:39:32Z</dcterms:created>
  <dcterms:modified xsi:type="dcterms:W3CDTF">2019-05-25T08:10:28Z</dcterms:modified>
</cp:coreProperties>
</file>