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361488" cy="9361488"/>
  <p:notesSz cx="6858000" cy="9144000"/>
  <p:defaultTextStyle>
    <a:defPPr>
      <a:defRPr lang="en-US"/>
    </a:defPPr>
    <a:lvl1pPr marL="0" algn="l" defTabSz="106970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34853" algn="l" defTabSz="106970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69708" algn="l" defTabSz="106970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04561" algn="l" defTabSz="106970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39414" algn="l" defTabSz="106970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74267" algn="l" defTabSz="106970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09120" algn="l" defTabSz="106970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743974" algn="l" defTabSz="106970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78828" algn="l" defTabSz="106970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CC66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3810" y="-690"/>
      </p:cViewPr>
      <p:guideLst>
        <p:guide orient="horz" pos="2949"/>
        <p:guide pos="29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6BAD2B-2512-44C6-9C7B-0D40224D3CF5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ECFC59-2630-4238-95E8-AAB56C1AA279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F805886C-C1A3-41DA-A289-69DF4C458E0B}" type="parTrans" cxnId="{56DE1022-A6C2-4BAC-BD34-7608BA09D2C4}">
      <dgm:prSet/>
      <dgm:spPr/>
      <dgm:t>
        <a:bodyPr/>
        <a:lstStyle/>
        <a:p>
          <a:endParaRPr lang="en-US"/>
        </a:p>
      </dgm:t>
    </dgm:pt>
    <dgm:pt modelId="{0D4D9A5B-4CFC-499E-A3DF-652FE48208E0}" type="sibTrans" cxnId="{56DE1022-A6C2-4BAC-BD34-7608BA09D2C4}">
      <dgm:prSet/>
      <dgm:spPr/>
      <dgm:t>
        <a:bodyPr/>
        <a:lstStyle/>
        <a:p>
          <a:endParaRPr lang="en-US"/>
        </a:p>
      </dgm:t>
    </dgm:pt>
    <dgm:pt modelId="{8A758F81-EA75-4BCA-BB85-E3FD0C2C69B0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F879BE02-0700-4BE0-B808-3DA295FFEFFA}" type="parTrans" cxnId="{1918E30F-43BB-42B4-986F-846DF82FB651}">
      <dgm:prSet/>
      <dgm:spPr/>
      <dgm:t>
        <a:bodyPr/>
        <a:lstStyle/>
        <a:p>
          <a:endParaRPr lang="en-US"/>
        </a:p>
      </dgm:t>
    </dgm:pt>
    <dgm:pt modelId="{15C0AEAD-5CCD-4710-9D7C-E0569B5EDDA9}" type="sibTrans" cxnId="{1918E30F-43BB-42B4-986F-846DF82FB651}">
      <dgm:prSet/>
      <dgm:spPr/>
      <dgm:t>
        <a:bodyPr/>
        <a:lstStyle/>
        <a:p>
          <a:endParaRPr lang="en-US"/>
        </a:p>
      </dgm:t>
    </dgm:pt>
    <dgm:pt modelId="{04D0F4D4-425A-40E1-997B-723714E81623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66CBF73F-C158-426A-8B6D-97C80EAB22C3}" type="parTrans" cxnId="{F5FC5F14-AF0B-46DB-AC2C-71AF0AD7EDC5}">
      <dgm:prSet/>
      <dgm:spPr/>
      <dgm:t>
        <a:bodyPr/>
        <a:lstStyle/>
        <a:p>
          <a:endParaRPr lang="en-US"/>
        </a:p>
      </dgm:t>
    </dgm:pt>
    <dgm:pt modelId="{E48EE423-A0F2-47AF-AFDA-43BA7EDC587F}" type="sibTrans" cxnId="{F5FC5F14-AF0B-46DB-AC2C-71AF0AD7EDC5}">
      <dgm:prSet/>
      <dgm:spPr/>
      <dgm:t>
        <a:bodyPr/>
        <a:lstStyle/>
        <a:p>
          <a:endParaRPr lang="en-US"/>
        </a:p>
      </dgm:t>
    </dgm:pt>
    <dgm:pt modelId="{38227501-A7D0-4940-8E19-4724BC468531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77BA070F-1763-4C7A-9866-C694394637DC}" type="parTrans" cxnId="{029E3CB1-3877-451C-B75D-F92DF3ABE8C1}">
      <dgm:prSet/>
      <dgm:spPr/>
      <dgm:t>
        <a:bodyPr/>
        <a:lstStyle/>
        <a:p>
          <a:endParaRPr lang="en-US"/>
        </a:p>
      </dgm:t>
    </dgm:pt>
    <dgm:pt modelId="{B8B560DC-B957-4E83-9CD4-C05E24AD65C5}" type="sibTrans" cxnId="{029E3CB1-3877-451C-B75D-F92DF3ABE8C1}">
      <dgm:prSet/>
      <dgm:spPr/>
      <dgm:t>
        <a:bodyPr/>
        <a:lstStyle/>
        <a:p>
          <a:endParaRPr lang="en-US"/>
        </a:p>
      </dgm:t>
    </dgm:pt>
    <dgm:pt modelId="{F7EA5F88-4032-45E8-8B34-813B51991F21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BEEEAE45-F751-4F8F-9E53-C9B90CDAE500}" type="parTrans" cxnId="{9853DA35-0F51-4325-9F54-851F62A680C7}">
      <dgm:prSet/>
      <dgm:spPr/>
      <dgm:t>
        <a:bodyPr/>
        <a:lstStyle/>
        <a:p>
          <a:endParaRPr lang="en-US"/>
        </a:p>
      </dgm:t>
    </dgm:pt>
    <dgm:pt modelId="{0AF004BC-2E5E-45B7-964C-CFCE1F4A6CA3}" type="sibTrans" cxnId="{9853DA35-0F51-4325-9F54-851F62A680C7}">
      <dgm:prSet/>
      <dgm:spPr/>
      <dgm:t>
        <a:bodyPr/>
        <a:lstStyle/>
        <a:p>
          <a:endParaRPr lang="en-US"/>
        </a:p>
      </dgm:t>
    </dgm:pt>
    <dgm:pt modelId="{7CE140EC-5D08-4269-A9C4-E7179C4FD42D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6F421349-FC5B-42A6-9234-44DEF9B87834}" type="parTrans" cxnId="{A15316E8-29FD-46E5-B809-61AE87B56198}">
      <dgm:prSet/>
      <dgm:spPr/>
      <dgm:t>
        <a:bodyPr/>
        <a:lstStyle/>
        <a:p>
          <a:endParaRPr lang="en-US"/>
        </a:p>
      </dgm:t>
    </dgm:pt>
    <dgm:pt modelId="{845D7C1A-FCC4-433F-9B36-72009FD3A00D}" type="sibTrans" cxnId="{A15316E8-29FD-46E5-B809-61AE87B56198}">
      <dgm:prSet/>
      <dgm:spPr/>
      <dgm:t>
        <a:bodyPr/>
        <a:lstStyle/>
        <a:p>
          <a:endParaRPr lang="en-US"/>
        </a:p>
      </dgm:t>
    </dgm:pt>
    <dgm:pt modelId="{5C9AB421-000D-4BE7-BF98-4E4AD98795FF}" type="pres">
      <dgm:prSet presAssocID="{FE6BAD2B-2512-44C6-9C7B-0D40224D3CF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A6804CC-FBEE-41C3-821C-27B45E687562}" type="pres">
      <dgm:prSet presAssocID="{4DECFC59-2630-4238-95E8-AAB56C1AA279}" presName="hierRoot1" presStyleCnt="0"/>
      <dgm:spPr/>
    </dgm:pt>
    <dgm:pt modelId="{B2023872-752D-4BE0-8309-BECBEE944DEA}" type="pres">
      <dgm:prSet presAssocID="{4DECFC59-2630-4238-95E8-AAB56C1AA279}" presName="composite" presStyleCnt="0"/>
      <dgm:spPr/>
    </dgm:pt>
    <dgm:pt modelId="{4C6E2CFA-CFD6-4670-92A6-0CD08E8F91E7}" type="pres">
      <dgm:prSet presAssocID="{4DECFC59-2630-4238-95E8-AAB56C1AA279}" presName="image" presStyleLbl="node0" presStyleIdx="0" presStyleCnt="1"/>
      <dgm:spPr/>
    </dgm:pt>
    <dgm:pt modelId="{C3818561-1F6C-4D90-9988-3CBB2604A3FF}" type="pres">
      <dgm:prSet presAssocID="{4DECFC59-2630-4238-95E8-AAB56C1AA279}" presName="text" presStyleLbl="revTx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62BB7CF-2111-4433-B02B-1CE22B497694}" type="pres">
      <dgm:prSet presAssocID="{4DECFC59-2630-4238-95E8-AAB56C1AA279}" presName="hierChild2" presStyleCnt="0"/>
      <dgm:spPr/>
    </dgm:pt>
    <dgm:pt modelId="{6251DA30-E766-4265-BA09-2E9AFBBBB1CA}" type="pres">
      <dgm:prSet presAssocID="{F879BE02-0700-4BE0-B808-3DA295FFEFFA}" presName="Name10" presStyleLbl="parChTrans1D2" presStyleIdx="0" presStyleCnt="2"/>
      <dgm:spPr/>
      <dgm:t>
        <a:bodyPr/>
        <a:lstStyle/>
        <a:p>
          <a:endParaRPr lang="en-US"/>
        </a:p>
      </dgm:t>
    </dgm:pt>
    <dgm:pt modelId="{19EDDE90-019C-4F1C-8D82-763D2DB8B83F}" type="pres">
      <dgm:prSet presAssocID="{8A758F81-EA75-4BCA-BB85-E3FD0C2C69B0}" presName="hierRoot2" presStyleCnt="0"/>
      <dgm:spPr/>
    </dgm:pt>
    <dgm:pt modelId="{D303263C-E8A2-4A96-ACD9-5E350C1DBDDA}" type="pres">
      <dgm:prSet presAssocID="{8A758F81-EA75-4BCA-BB85-E3FD0C2C69B0}" presName="composite2" presStyleCnt="0"/>
      <dgm:spPr/>
    </dgm:pt>
    <dgm:pt modelId="{837436D3-BF38-4435-9B2C-451105AA62C1}" type="pres">
      <dgm:prSet presAssocID="{8A758F81-EA75-4BCA-BB85-E3FD0C2C69B0}" presName="image2" presStyleLbl="node2" presStyleIdx="0" presStyleCnt="2"/>
      <dgm:spPr/>
    </dgm:pt>
    <dgm:pt modelId="{CD764150-6C75-4362-A179-BECA07CA5E06}" type="pres">
      <dgm:prSet presAssocID="{8A758F81-EA75-4BCA-BB85-E3FD0C2C69B0}" presName="text2" presStyleLbl="revTx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9667F46-07B7-442A-B9C7-A3FC39C530AB}" type="pres">
      <dgm:prSet presAssocID="{8A758F81-EA75-4BCA-BB85-E3FD0C2C69B0}" presName="hierChild3" presStyleCnt="0"/>
      <dgm:spPr/>
    </dgm:pt>
    <dgm:pt modelId="{C029D2E7-D7B4-431A-9E73-DDDED138DB28}" type="pres">
      <dgm:prSet presAssocID="{66CBF73F-C158-426A-8B6D-97C80EAB22C3}" presName="Name17" presStyleLbl="parChTrans1D3" presStyleIdx="0" presStyleCnt="3"/>
      <dgm:spPr/>
      <dgm:t>
        <a:bodyPr/>
        <a:lstStyle/>
        <a:p>
          <a:endParaRPr lang="en-US"/>
        </a:p>
      </dgm:t>
    </dgm:pt>
    <dgm:pt modelId="{09D02172-1EF9-45CD-A4BA-D1F753A8D106}" type="pres">
      <dgm:prSet presAssocID="{04D0F4D4-425A-40E1-997B-723714E81623}" presName="hierRoot3" presStyleCnt="0"/>
      <dgm:spPr/>
    </dgm:pt>
    <dgm:pt modelId="{BA0B6D48-9543-4F85-8176-24ED5ED8BF88}" type="pres">
      <dgm:prSet presAssocID="{04D0F4D4-425A-40E1-997B-723714E81623}" presName="composite3" presStyleCnt="0"/>
      <dgm:spPr/>
    </dgm:pt>
    <dgm:pt modelId="{78D97D0B-F802-4494-B0CD-F9D696FF832E}" type="pres">
      <dgm:prSet presAssocID="{04D0F4D4-425A-40E1-997B-723714E81623}" presName="image3" presStyleLbl="node3" presStyleIdx="0" presStyleCnt="3"/>
      <dgm:spPr>
        <a:solidFill>
          <a:schemeClr val="accent1">
            <a:lumMod val="40000"/>
            <a:lumOff val="60000"/>
          </a:schemeClr>
        </a:solidFill>
      </dgm:spPr>
    </dgm:pt>
    <dgm:pt modelId="{5689DFC0-63AE-4E01-BF1E-63C0801F86E7}" type="pres">
      <dgm:prSet presAssocID="{04D0F4D4-425A-40E1-997B-723714E81623}" presName="text3" presStyleLbl="revTx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D18738-2CC0-4CA4-B721-7C501362E9DE}" type="pres">
      <dgm:prSet presAssocID="{04D0F4D4-425A-40E1-997B-723714E81623}" presName="hierChild4" presStyleCnt="0"/>
      <dgm:spPr/>
    </dgm:pt>
    <dgm:pt modelId="{DDEF800D-0BE6-4A64-8B8E-DDB05C547DD6}" type="pres">
      <dgm:prSet presAssocID="{77BA070F-1763-4C7A-9866-C694394637DC}" presName="Name17" presStyleLbl="parChTrans1D3" presStyleIdx="1" presStyleCnt="3"/>
      <dgm:spPr/>
      <dgm:t>
        <a:bodyPr/>
        <a:lstStyle/>
        <a:p>
          <a:endParaRPr lang="en-US"/>
        </a:p>
      </dgm:t>
    </dgm:pt>
    <dgm:pt modelId="{55C4E11C-D92B-48CF-9389-9F3FA0765408}" type="pres">
      <dgm:prSet presAssocID="{38227501-A7D0-4940-8E19-4724BC468531}" presName="hierRoot3" presStyleCnt="0"/>
      <dgm:spPr/>
    </dgm:pt>
    <dgm:pt modelId="{9590F2A0-BE99-4CF5-83A1-1622AB59F911}" type="pres">
      <dgm:prSet presAssocID="{38227501-A7D0-4940-8E19-4724BC468531}" presName="composite3" presStyleCnt="0"/>
      <dgm:spPr/>
    </dgm:pt>
    <dgm:pt modelId="{28B02BCB-7179-44D1-89E4-AE758B9BB769}" type="pres">
      <dgm:prSet presAssocID="{38227501-A7D0-4940-8E19-4724BC468531}" presName="image3" presStyleLbl="node3" presStyleIdx="1" presStyleCnt="3"/>
      <dgm:spPr>
        <a:solidFill>
          <a:schemeClr val="accent1">
            <a:lumMod val="75000"/>
          </a:schemeClr>
        </a:solidFill>
      </dgm:spPr>
    </dgm:pt>
    <dgm:pt modelId="{2C3C9624-63B9-487C-BD3B-88D8B6392DAB}" type="pres">
      <dgm:prSet presAssocID="{38227501-A7D0-4940-8E19-4724BC468531}" presName="text3" presStyleLbl="revTx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F019F2C-089D-4976-BCE0-6415A7CC357B}" type="pres">
      <dgm:prSet presAssocID="{38227501-A7D0-4940-8E19-4724BC468531}" presName="hierChild4" presStyleCnt="0"/>
      <dgm:spPr/>
    </dgm:pt>
    <dgm:pt modelId="{C246CA49-489D-4F1A-BB38-150740799A75}" type="pres">
      <dgm:prSet presAssocID="{BEEEAE45-F751-4F8F-9E53-C9B90CDAE500}" presName="Name10" presStyleLbl="parChTrans1D2" presStyleIdx="1" presStyleCnt="2"/>
      <dgm:spPr/>
      <dgm:t>
        <a:bodyPr/>
        <a:lstStyle/>
        <a:p>
          <a:endParaRPr lang="en-US"/>
        </a:p>
      </dgm:t>
    </dgm:pt>
    <dgm:pt modelId="{ADD839FF-3E2D-476A-B923-5612EA7B0807}" type="pres">
      <dgm:prSet presAssocID="{F7EA5F88-4032-45E8-8B34-813B51991F21}" presName="hierRoot2" presStyleCnt="0"/>
      <dgm:spPr/>
    </dgm:pt>
    <dgm:pt modelId="{9B496DB2-BBD4-43FD-B000-B9D582D66483}" type="pres">
      <dgm:prSet presAssocID="{F7EA5F88-4032-45E8-8B34-813B51991F21}" presName="composite2" presStyleCnt="0"/>
      <dgm:spPr/>
    </dgm:pt>
    <dgm:pt modelId="{2FA4E567-A72A-4130-98A4-221430687DF4}" type="pres">
      <dgm:prSet presAssocID="{F7EA5F88-4032-45E8-8B34-813B51991F21}" presName="image2" presStyleLbl="node2" presStyleIdx="1" presStyleCnt="2"/>
      <dgm:spPr/>
    </dgm:pt>
    <dgm:pt modelId="{E31A2CBF-BE57-4423-A854-70439E960167}" type="pres">
      <dgm:prSet presAssocID="{F7EA5F88-4032-45E8-8B34-813B51991F21}" presName="text2" presStyleLbl="revTx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C7B1DB-9BAB-4088-A46D-84C23052C6CB}" type="pres">
      <dgm:prSet presAssocID="{F7EA5F88-4032-45E8-8B34-813B51991F21}" presName="hierChild3" presStyleCnt="0"/>
      <dgm:spPr/>
    </dgm:pt>
    <dgm:pt modelId="{CC201A89-7BD3-46E9-AFA4-7C898A170CF2}" type="pres">
      <dgm:prSet presAssocID="{6F421349-FC5B-42A6-9234-44DEF9B87834}" presName="Name17" presStyleLbl="parChTrans1D3" presStyleIdx="2" presStyleCnt="3"/>
      <dgm:spPr/>
      <dgm:t>
        <a:bodyPr/>
        <a:lstStyle/>
        <a:p>
          <a:endParaRPr lang="en-US"/>
        </a:p>
      </dgm:t>
    </dgm:pt>
    <dgm:pt modelId="{6E7366F5-3EEE-49CE-99AA-27659C2A39A8}" type="pres">
      <dgm:prSet presAssocID="{7CE140EC-5D08-4269-A9C4-E7179C4FD42D}" presName="hierRoot3" presStyleCnt="0"/>
      <dgm:spPr/>
    </dgm:pt>
    <dgm:pt modelId="{75FBF97E-47B1-4FDA-8839-DEC22A426009}" type="pres">
      <dgm:prSet presAssocID="{7CE140EC-5D08-4269-A9C4-E7179C4FD42D}" presName="composite3" presStyleCnt="0"/>
      <dgm:spPr/>
    </dgm:pt>
    <dgm:pt modelId="{A93BFC97-6304-4276-9006-C36C570AE6E7}" type="pres">
      <dgm:prSet presAssocID="{7CE140EC-5D08-4269-A9C4-E7179C4FD42D}" presName="image3" presStyleLbl="node3" presStyleIdx="2" presStyleCnt="3"/>
      <dgm:spPr>
        <a:solidFill>
          <a:schemeClr val="accent1">
            <a:lumMod val="75000"/>
          </a:schemeClr>
        </a:solidFill>
      </dgm:spPr>
    </dgm:pt>
    <dgm:pt modelId="{8F8554AD-1DC1-4CEE-8D26-40309C347C54}" type="pres">
      <dgm:prSet presAssocID="{7CE140EC-5D08-4269-A9C4-E7179C4FD42D}" presName="text3" presStyleLbl="revTx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039804-C190-494B-9308-EE04F66B862D}" type="pres">
      <dgm:prSet presAssocID="{7CE140EC-5D08-4269-A9C4-E7179C4FD42D}" presName="hierChild4" presStyleCnt="0"/>
      <dgm:spPr/>
    </dgm:pt>
  </dgm:ptLst>
  <dgm:cxnLst>
    <dgm:cxn modelId="{78AAD22B-07AF-48C1-9D1B-6B6E5E512C56}" type="presOf" srcId="{F7EA5F88-4032-45E8-8B34-813B51991F21}" destId="{E31A2CBF-BE57-4423-A854-70439E960167}" srcOrd="0" destOrd="0" presId="urn:microsoft.com/office/officeart/2009/layout/CirclePictureHierarchy"/>
    <dgm:cxn modelId="{0F11F346-646B-4933-8EE1-B45987A73065}" type="presOf" srcId="{66CBF73F-C158-426A-8B6D-97C80EAB22C3}" destId="{C029D2E7-D7B4-431A-9E73-DDDED138DB28}" srcOrd="0" destOrd="0" presId="urn:microsoft.com/office/officeart/2009/layout/CirclePictureHierarchy"/>
    <dgm:cxn modelId="{1918E30F-43BB-42B4-986F-846DF82FB651}" srcId="{4DECFC59-2630-4238-95E8-AAB56C1AA279}" destId="{8A758F81-EA75-4BCA-BB85-E3FD0C2C69B0}" srcOrd="0" destOrd="0" parTransId="{F879BE02-0700-4BE0-B808-3DA295FFEFFA}" sibTransId="{15C0AEAD-5CCD-4710-9D7C-E0569B5EDDA9}"/>
    <dgm:cxn modelId="{029E3CB1-3877-451C-B75D-F92DF3ABE8C1}" srcId="{8A758F81-EA75-4BCA-BB85-E3FD0C2C69B0}" destId="{38227501-A7D0-4940-8E19-4724BC468531}" srcOrd="1" destOrd="0" parTransId="{77BA070F-1763-4C7A-9866-C694394637DC}" sibTransId="{B8B560DC-B957-4E83-9CD4-C05E24AD65C5}"/>
    <dgm:cxn modelId="{7DEE10EE-7A8C-4848-B253-26FE39FEB183}" type="presOf" srcId="{4DECFC59-2630-4238-95E8-AAB56C1AA279}" destId="{C3818561-1F6C-4D90-9988-3CBB2604A3FF}" srcOrd="0" destOrd="0" presId="urn:microsoft.com/office/officeart/2009/layout/CirclePictureHierarchy"/>
    <dgm:cxn modelId="{5E4F6CBF-E509-4E54-A7A2-9E2CD115A790}" type="presOf" srcId="{6F421349-FC5B-42A6-9234-44DEF9B87834}" destId="{CC201A89-7BD3-46E9-AFA4-7C898A170CF2}" srcOrd="0" destOrd="0" presId="urn:microsoft.com/office/officeart/2009/layout/CirclePictureHierarchy"/>
    <dgm:cxn modelId="{A1AEDF5C-3DAF-4078-B6E9-4C48C7049A59}" type="presOf" srcId="{FE6BAD2B-2512-44C6-9C7B-0D40224D3CF5}" destId="{5C9AB421-000D-4BE7-BF98-4E4AD98795FF}" srcOrd="0" destOrd="0" presId="urn:microsoft.com/office/officeart/2009/layout/CirclePictureHierarchy"/>
    <dgm:cxn modelId="{E2E9EC3C-30AE-463C-A268-2227B53D53DF}" type="presOf" srcId="{77BA070F-1763-4C7A-9866-C694394637DC}" destId="{DDEF800D-0BE6-4A64-8B8E-DDB05C547DD6}" srcOrd="0" destOrd="0" presId="urn:microsoft.com/office/officeart/2009/layout/CirclePictureHierarchy"/>
    <dgm:cxn modelId="{D944C3DF-51BD-40C4-AC14-2C62DB4425BC}" type="presOf" srcId="{04D0F4D4-425A-40E1-997B-723714E81623}" destId="{5689DFC0-63AE-4E01-BF1E-63C0801F86E7}" srcOrd="0" destOrd="0" presId="urn:microsoft.com/office/officeart/2009/layout/CirclePictureHierarchy"/>
    <dgm:cxn modelId="{DA07008F-9AD6-4123-8EC9-B737E9DDD45B}" type="presOf" srcId="{BEEEAE45-F751-4F8F-9E53-C9B90CDAE500}" destId="{C246CA49-489D-4F1A-BB38-150740799A75}" srcOrd="0" destOrd="0" presId="urn:microsoft.com/office/officeart/2009/layout/CirclePictureHierarchy"/>
    <dgm:cxn modelId="{9853DA35-0F51-4325-9F54-851F62A680C7}" srcId="{4DECFC59-2630-4238-95E8-AAB56C1AA279}" destId="{F7EA5F88-4032-45E8-8B34-813B51991F21}" srcOrd="1" destOrd="0" parTransId="{BEEEAE45-F751-4F8F-9E53-C9B90CDAE500}" sibTransId="{0AF004BC-2E5E-45B7-964C-CFCE1F4A6CA3}"/>
    <dgm:cxn modelId="{F5FC5F14-AF0B-46DB-AC2C-71AF0AD7EDC5}" srcId="{8A758F81-EA75-4BCA-BB85-E3FD0C2C69B0}" destId="{04D0F4D4-425A-40E1-997B-723714E81623}" srcOrd="0" destOrd="0" parTransId="{66CBF73F-C158-426A-8B6D-97C80EAB22C3}" sibTransId="{E48EE423-A0F2-47AF-AFDA-43BA7EDC587F}"/>
    <dgm:cxn modelId="{A15316E8-29FD-46E5-B809-61AE87B56198}" srcId="{F7EA5F88-4032-45E8-8B34-813B51991F21}" destId="{7CE140EC-5D08-4269-A9C4-E7179C4FD42D}" srcOrd="0" destOrd="0" parTransId="{6F421349-FC5B-42A6-9234-44DEF9B87834}" sibTransId="{845D7C1A-FCC4-433F-9B36-72009FD3A00D}"/>
    <dgm:cxn modelId="{D00A4C5F-F332-41E6-8068-63A0224BEC31}" type="presOf" srcId="{8A758F81-EA75-4BCA-BB85-E3FD0C2C69B0}" destId="{CD764150-6C75-4362-A179-BECA07CA5E06}" srcOrd="0" destOrd="0" presId="urn:microsoft.com/office/officeart/2009/layout/CirclePictureHierarchy"/>
    <dgm:cxn modelId="{56DE1022-A6C2-4BAC-BD34-7608BA09D2C4}" srcId="{FE6BAD2B-2512-44C6-9C7B-0D40224D3CF5}" destId="{4DECFC59-2630-4238-95E8-AAB56C1AA279}" srcOrd="0" destOrd="0" parTransId="{F805886C-C1A3-41DA-A289-69DF4C458E0B}" sibTransId="{0D4D9A5B-4CFC-499E-A3DF-652FE48208E0}"/>
    <dgm:cxn modelId="{47CA4834-E474-4A82-BC29-A83ADCBBCAC5}" type="presOf" srcId="{38227501-A7D0-4940-8E19-4724BC468531}" destId="{2C3C9624-63B9-487C-BD3B-88D8B6392DAB}" srcOrd="0" destOrd="0" presId="urn:microsoft.com/office/officeart/2009/layout/CirclePictureHierarchy"/>
    <dgm:cxn modelId="{6DFF7A11-962E-4996-B363-402F58073B6F}" type="presOf" srcId="{F879BE02-0700-4BE0-B808-3DA295FFEFFA}" destId="{6251DA30-E766-4265-BA09-2E9AFBBBB1CA}" srcOrd="0" destOrd="0" presId="urn:microsoft.com/office/officeart/2009/layout/CirclePictureHierarchy"/>
    <dgm:cxn modelId="{5DFBF781-9909-4EEC-AFF6-58B5883546FA}" type="presOf" srcId="{7CE140EC-5D08-4269-A9C4-E7179C4FD42D}" destId="{8F8554AD-1DC1-4CEE-8D26-40309C347C54}" srcOrd="0" destOrd="0" presId="urn:microsoft.com/office/officeart/2009/layout/CirclePictureHierarchy"/>
    <dgm:cxn modelId="{3E458563-AD4A-41F4-8604-4F576CF93664}" type="presParOf" srcId="{5C9AB421-000D-4BE7-BF98-4E4AD98795FF}" destId="{BA6804CC-FBEE-41C3-821C-27B45E687562}" srcOrd="0" destOrd="0" presId="urn:microsoft.com/office/officeart/2009/layout/CirclePictureHierarchy"/>
    <dgm:cxn modelId="{E919CDEF-5345-4EC9-97B9-3BB820FFCE82}" type="presParOf" srcId="{BA6804CC-FBEE-41C3-821C-27B45E687562}" destId="{B2023872-752D-4BE0-8309-BECBEE944DEA}" srcOrd="0" destOrd="0" presId="urn:microsoft.com/office/officeart/2009/layout/CirclePictureHierarchy"/>
    <dgm:cxn modelId="{8CF0CB23-4EAE-4FE6-9ABA-A7987DD07808}" type="presParOf" srcId="{B2023872-752D-4BE0-8309-BECBEE944DEA}" destId="{4C6E2CFA-CFD6-4670-92A6-0CD08E8F91E7}" srcOrd="0" destOrd="0" presId="urn:microsoft.com/office/officeart/2009/layout/CirclePictureHierarchy"/>
    <dgm:cxn modelId="{26194F7E-756F-46AC-A8BE-76775D4E5602}" type="presParOf" srcId="{B2023872-752D-4BE0-8309-BECBEE944DEA}" destId="{C3818561-1F6C-4D90-9988-3CBB2604A3FF}" srcOrd="1" destOrd="0" presId="urn:microsoft.com/office/officeart/2009/layout/CirclePictureHierarchy"/>
    <dgm:cxn modelId="{03DD7179-C973-47D6-98E6-5A01DE6E3638}" type="presParOf" srcId="{BA6804CC-FBEE-41C3-821C-27B45E687562}" destId="{762BB7CF-2111-4433-B02B-1CE22B497694}" srcOrd="1" destOrd="0" presId="urn:microsoft.com/office/officeart/2009/layout/CirclePictureHierarchy"/>
    <dgm:cxn modelId="{9227B03D-F461-4432-8C16-71E77719B61C}" type="presParOf" srcId="{762BB7CF-2111-4433-B02B-1CE22B497694}" destId="{6251DA30-E766-4265-BA09-2E9AFBBBB1CA}" srcOrd="0" destOrd="0" presId="urn:microsoft.com/office/officeart/2009/layout/CirclePictureHierarchy"/>
    <dgm:cxn modelId="{7FAA4D2C-4A0B-459F-B622-AC353866C20A}" type="presParOf" srcId="{762BB7CF-2111-4433-B02B-1CE22B497694}" destId="{19EDDE90-019C-4F1C-8D82-763D2DB8B83F}" srcOrd="1" destOrd="0" presId="urn:microsoft.com/office/officeart/2009/layout/CirclePictureHierarchy"/>
    <dgm:cxn modelId="{2A75D266-C25B-437B-A4D2-17ECF1FFE3CA}" type="presParOf" srcId="{19EDDE90-019C-4F1C-8D82-763D2DB8B83F}" destId="{D303263C-E8A2-4A96-ACD9-5E350C1DBDDA}" srcOrd="0" destOrd="0" presId="urn:microsoft.com/office/officeart/2009/layout/CirclePictureHierarchy"/>
    <dgm:cxn modelId="{820E59F8-1BF2-4B19-A364-7EB93E27E343}" type="presParOf" srcId="{D303263C-E8A2-4A96-ACD9-5E350C1DBDDA}" destId="{837436D3-BF38-4435-9B2C-451105AA62C1}" srcOrd="0" destOrd="0" presId="urn:microsoft.com/office/officeart/2009/layout/CirclePictureHierarchy"/>
    <dgm:cxn modelId="{92A7B126-94A3-4A13-9D89-30C75C56B2A7}" type="presParOf" srcId="{D303263C-E8A2-4A96-ACD9-5E350C1DBDDA}" destId="{CD764150-6C75-4362-A179-BECA07CA5E06}" srcOrd="1" destOrd="0" presId="urn:microsoft.com/office/officeart/2009/layout/CirclePictureHierarchy"/>
    <dgm:cxn modelId="{E6C8BBCA-0A47-44B6-9BFA-39BFDF07105D}" type="presParOf" srcId="{19EDDE90-019C-4F1C-8D82-763D2DB8B83F}" destId="{B9667F46-07B7-442A-B9C7-A3FC39C530AB}" srcOrd="1" destOrd="0" presId="urn:microsoft.com/office/officeart/2009/layout/CirclePictureHierarchy"/>
    <dgm:cxn modelId="{9A1559C6-1E6D-4885-85F3-7E1258BEBFFD}" type="presParOf" srcId="{B9667F46-07B7-442A-B9C7-A3FC39C530AB}" destId="{C029D2E7-D7B4-431A-9E73-DDDED138DB28}" srcOrd="0" destOrd="0" presId="urn:microsoft.com/office/officeart/2009/layout/CirclePictureHierarchy"/>
    <dgm:cxn modelId="{6DD24F33-1EE9-4EA1-8E28-B1C08434CE09}" type="presParOf" srcId="{B9667F46-07B7-442A-B9C7-A3FC39C530AB}" destId="{09D02172-1EF9-45CD-A4BA-D1F753A8D106}" srcOrd="1" destOrd="0" presId="urn:microsoft.com/office/officeart/2009/layout/CirclePictureHierarchy"/>
    <dgm:cxn modelId="{E3567B03-E731-4934-8907-0B3C8B7819AC}" type="presParOf" srcId="{09D02172-1EF9-45CD-A4BA-D1F753A8D106}" destId="{BA0B6D48-9543-4F85-8176-24ED5ED8BF88}" srcOrd="0" destOrd="0" presId="urn:microsoft.com/office/officeart/2009/layout/CirclePictureHierarchy"/>
    <dgm:cxn modelId="{7EBBFE31-A87F-4DAC-B086-09A4EC2CB7A7}" type="presParOf" srcId="{BA0B6D48-9543-4F85-8176-24ED5ED8BF88}" destId="{78D97D0B-F802-4494-B0CD-F9D696FF832E}" srcOrd="0" destOrd="0" presId="urn:microsoft.com/office/officeart/2009/layout/CirclePictureHierarchy"/>
    <dgm:cxn modelId="{B578F3DC-8457-45A8-A0A0-DC34509B2EF4}" type="presParOf" srcId="{BA0B6D48-9543-4F85-8176-24ED5ED8BF88}" destId="{5689DFC0-63AE-4E01-BF1E-63C0801F86E7}" srcOrd="1" destOrd="0" presId="urn:microsoft.com/office/officeart/2009/layout/CirclePictureHierarchy"/>
    <dgm:cxn modelId="{6A3DE04B-36CA-4ACC-83DD-2BA17024705E}" type="presParOf" srcId="{09D02172-1EF9-45CD-A4BA-D1F753A8D106}" destId="{10D18738-2CC0-4CA4-B721-7C501362E9DE}" srcOrd="1" destOrd="0" presId="urn:microsoft.com/office/officeart/2009/layout/CirclePictureHierarchy"/>
    <dgm:cxn modelId="{89D82FEE-1BF3-4103-9C95-7653E0696069}" type="presParOf" srcId="{B9667F46-07B7-442A-B9C7-A3FC39C530AB}" destId="{DDEF800D-0BE6-4A64-8B8E-DDB05C547DD6}" srcOrd="2" destOrd="0" presId="urn:microsoft.com/office/officeart/2009/layout/CirclePictureHierarchy"/>
    <dgm:cxn modelId="{F10D2EF7-04A0-4BF0-A025-96FD777ABD88}" type="presParOf" srcId="{B9667F46-07B7-442A-B9C7-A3FC39C530AB}" destId="{55C4E11C-D92B-48CF-9389-9F3FA0765408}" srcOrd="3" destOrd="0" presId="urn:microsoft.com/office/officeart/2009/layout/CirclePictureHierarchy"/>
    <dgm:cxn modelId="{FFD02DA4-8FF6-4357-B104-BDAEC89788EC}" type="presParOf" srcId="{55C4E11C-D92B-48CF-9389-9F3FA0765408}" destId="{9590F2A0-BE99-4CF5-83A1-1622AB59F911}" srcOrd="0" destOrd="0" presId="urn:microsoft.com/office/officeart/2009/layout/CirclePictureHierarchy"/>
    <dgm:cxn modelId="{334BD95C-078C-4FCC-86A6-D948CCCA1B97}" type="presParOf" srcId="{9590F2A0-BE99-4CF5-83A1-1622AB59F911}" destId="{28B02BCB-7179-44D1-89E4-AE758B9BB769}" srcOrd="0" destOrd="0" presId="urn:microsoft.com/office/officeart/2009/layout/CirclePictureHierarchy"/>
    <dgm:cxn modelId="{D24810BC-FE55-46E8-B882-DEEEC418EE56}" type="presParOf" srcId="{9590F2A0-BE99-4CF5-83A1-1622AB59F911}" destId="{2C3C9624-63B9-487C-BD3B-88D8B6392DAB}" srcOrd="1" destOrd="0" presId="urn:microsoft.com/office/officeart/2009/layout/CirclePictureHierarchy"/>
    <dgm:cxn modelId="{ED2D2B99-A923-4B56-AEE5-D61F1F345D3B}" type="presParOf" srcId="{55C4E11C-D92B-48CF-9389-9F3FA0765408}" destId="{FF019F2C-089D-4976-BCE0-6415A7CC357B}" srcOrd="1" destOrd="0" presId="urn:microsoft.com/office/officeart/2009/layout/CirclePictureHierarchy"/>
    <dgm:cxn modelId="{DDA7D5C7-D50F-43BE-85B2-FBCB2B8A2465}" type="presParOf" srcId="{762BB7CF-2111-4433-B02B-1CE22B497694}" destId="{C246CA49-489D-4F1A-BB38-150740799A75}" srcOrd="2" destOrd="0" presId="urn:microsoft.com/office/officeart/2009/layout/CirclePictureHierarchy"/>
    <dgm:cxn modelId="{EAC1A63A-AA4C-41BB-B58F-8E5EE9DA39C8}" type="presParOf" srcId="{762BB7CF-2111-4433-B02B-1CE22B497694}" destId="{ADD839FF-3E2D-476A-B923-5612EA7B0807}" srcOrd="3" destOrd="0" presId="urn:microsoft.com/office/officeart/2009/layout/CirclePictureHierarchy"/>
    <dgm:cxn modelId="{7CD7CAA2-39A7-427E-BE1D-5A72C24AB48D}" type="presParOf" srcId="{ADD839FF-3E2D-476A-B923-5612EA7B0807}" destId="{9B496DB2-BBD4-43FD-B000-B9D582D66483}" srcOrd="0" destOrd="0" presId="urn:microsoft.com/office/officeart/2009/layout/CirclePictureHierarchy"/>
    <dgm:cxn modelId="{67C49325-A381-4898-BAB0-83CC306C1A1D}" type="presParOf" srcId="{9B496DB2-BBD4-43FD-B000-B9D582D66483}" destId="{2FA4E567-A72A-4130-98A4-221430687DF4}" srcOrd="0" destOrd="0" presId="urn:microsoft.com/office/officeart/2009/layout/CirclePictureHierarchy"/>
    <dgm:cxn modelId="{1E1CE68D-E570-4B2C-8ED3-1F0A3499A5E2}" type="presParOf" srcId="{9B496DB2-BBD4-43FD-B000-B9D582D66483}" destId="{E31A2CBF-BE57-4423-A854-70439E960167}" srcOrd="1" destOrd="0" presId="urn:microsoft.com/office/officeart/2009/layout/CirclePictureHierarchy"/>
    <dgm:cxn modelId="{57891DEF-70EF-4E40-9C03-8DA1AC538119}" type="presParOf" srcId="{ADD839FF-3E2D-476A-B923-5612EA7B0807}" destId="{42C7B1DB-9BAB-4088-A46D-84C23052C6CB}" srcOrd="1" destOrd="0" presId="urn:microsoft.com/office/officeart/2009/layout/CirclePictureHierarchy"/>
    <dgm:cxn modelId="{94149B04-FE07-452C-93F8-464C0D8C6BE3}" type="presParOf" srcId="{42C7B1DB-9BAB-4088-A46D-84C23052C6CB}" destId="{CC201A89-7BD3-46E9-AFA4-7C898A170CF2}" srcOrd="0" destOrd="0" presId="urn:microsoft.com/office/officeart/2009/layout/CirclePictureHierarchy"/>
    <dgm:cxn modelId="{53C7B61E-6222-4C7D-BA6E-0F19108A8B91}" type="presParOf" srcId="{42C7B1DB-9BAB-4088-A46D-84C23052C6CB}" destId="{6E7366F5-3EEE-49CE-99AA-27659C2A39A8}" srcOrd="1" destOrd="0" presId="urn:microsoft.com/office/officeart/2009/layout/CirclePictureHierarchy"/>
    <dgm:cxn modelId="{F54F72FD-F6B1-45A9-8FEF-A9B4312B2D3B}" type="presParOf" srcId="{6E7366F5-3EEE-49CE-99AA-27659C2A39A8}" destId="{75FBF97E-47B1-4FDA-8839-DEC22A426009}" srcOrd="0" destOrd="0" presId="urn:microsoft.com/office/officeart/2009/layout/CirclePictureHierarchy"/>
    <dgm:cxn modelId="{0CFDE9F3-1981-42AF-A1EE-33AADD425EB9}" type="presParOf" srcId="{75FBF97E-47B1-4FDA-8839-DEC22A426009}" destId="{A93BFC97-6304-4276-9006-C36C570AE6E7}" srcOrd="0" destOrd="0" presId="urn:microsoft.com/office/officeart/2009/layout/CirclePictureHierarchy"/>
    <dgm:cxn modelId="{07CA0370-FEEA-401F-A3E1-C2D6701245C0}" type="presParOf" srcId="{75FBF97E-47B1-4FDA-8839-DEC22A426009}" destId="{8F8554AD-1DC1-4CEE-8D26-40309C347C54}" srcOrd="1" destOrd="0" presId="urn:microsoft.com/office/officeart/2009/layout/CirclePictureHierarchy"/>
    <dgm:cxn modelId="{F2FF7C3F-64B7-458B-9ECC-071A45F9B0E3}" type="presParOf" srcId="{6E7366F5-3EEE-49CE-99AA-27659C2A39A8}" destId="{70039804-C190-494B-9308-EE04F66B862D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201A89-7BD3-46E9-AFA4-7C898A170CF2}">
      <dsp:nvSpPr>
        <dsp:cNvPr id="0" name=""/>
        <dsp:cNvSpPr/>
      </dsp:nvSpPr>
      <dsp:spPr>
        <a:xfrm>
          <a:off x="684969" y="560260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840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46CA49-489D-4F1A-BB38-150740799A75}">
      <dsp:nvSpPr>
        <dsp:cNvPr id="0" name=""/>
        <dsp:cNvSpPr/>
      </dsp:nvSpPr>
      <dsp:spPr>
        <a:xfrm>
          <a:off x="479514" y="400117"/>
          <a:ext cx="25117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5052"/>
              </a:lnTo>
              <a:lnTo>
                <a:pt x="251174" y="65052"/>
              </a:lnTo>
              <a:lnTo>
                <a:pt x="251174" y="8408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EF800D-0BE6-4A64-8B8E-DDB05C547DD6}">
      <dsp:nvSpPr>
        <dsp:cNvPr id="0" name=""/>
        <dsp:cNvSpPr/>
      </dsp:nvSpPr>
      <dsp:spPr>
        <a:xfrm>
          <a:off x="228340" y="560260"/>
          <a:ext cx="16744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5052"/>
              </a:lnTo>
              <a:lnTo>
                <a:pt x="167449" y="65052"/>
              </a:lnTo>
              <a:lnTo>
                <a:pt x="167449" y="840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29D2E7-D7B4-431A-9E73-DDDED138DB28}">
      <dsp:nvSpPr>
        <dsp:cNvPr id="0" name=""/>
        <dsp:cNvSpPr/>
      </dsp:nvSpPr>
      <dsp:spPr>
        <a:xfrm>
          <a:off x="60890" y="560260"/>
          <a:ext cx="167449" cy="91440"/>
        </a:xfrm>
        <a:custGeom>
          <a:avLst/>
          <a:gdLst/>
          <a:ahLst/>
          <a:cxnLst/>
          <a:rect l="0" t="0" r="0" b="0"/>
          <a:pathLst>
            <a:path>
              <a:moveTo>
                <a:pt x="167449" y="45720"/>
              </a:moveTo>
              <a:lnTo>
                <a:pt x="167449" y="65052"/>
              </a:lnTo>
              <a:lnTo>
                <a:pt x="0" y="65052"/>
              </a:lnTo>
              <a:lnTo>
                <a:pt x="0" y="840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51DA30-E766-4265-BA09-2E9AFBBBB1CA}">
      <dsp:nvSpPr>
        <dsp:cNvPr id="0" name=""/>
        <dsp:cNvSpPr/>
      </dsp:nvSpPr>
      <dsp:spPr>
        <a:xfrm>
          <a:off x="228340" y="400117"/>
          <a:ext cx="251174" cy="91440"/>
        </a:xfrm>
        <a:custGeom>
          <a:avLst/>
          <a:gdLst/>
          <a:ahLst/>
          <a:cxnLst/>
          <a:rect l="0" t="0" r="0" b="0"/>
          <a:pathLst>
            <a:path>
              <a:moveTo>
                <a:pt x="251174" y="45720"/>
              </a:moveTo>
              <a:lnTo>
                <a:pt x="251174" y="65052"/>
              </a:lnTo>
              <a:lnTo>
                <a:pt x="0" y="65052"/>
              </a:lnTo>
              <a:lnTo>
                <a:pt x="0" y="8408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6E2CFA-CFD6-4670-92A6-0CD08E8F91E7}">
      <dsp:nvSpPr>
        <dsp:cNvPr id="0" name=""/>
        <dsp:cNvSpPr/>
      </dsp:nvSpPr>
      <dsp:spPr>
        <a:xfrm>
          <a:off x="418623" y="324056"/>
          <a:ext cx="121781" cy="1217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818561-1F6C-4D90-9988-3CBB2604A3FF}">
      <dsp:nvSpPr>
        <dsp:cNvPr id="0" name=""/>
        <dsp:cNvSpPr/>
      </dsp:nvSpPr>
      <dsp:spPr>
        <a:xfrm>
          <a:off x="540405" y="323751"/>
          <a:ext cx="182672" cy="121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 </a:t>
          </a:r>
          <a:endParaRPr lang="en-US" sz="500" kern="1200" dirty="0"/>
        </a:p>
      </dsp:txBody>
      <dsp:txXfrm>
        <a:off x="540405" y="323751"/>
        <a:ext cx="182672" cy="121781"/>
      </dsp:txXfrm>
    </dsp:sp>
    <dsp:sp modelId="{837436D3-BF38-4435-9B2C-451105AA62C1}">
      <dsp:nvSpPr>
        <dsp:cNvPr id="0" name=""/>
        <dsp:cNvSpPr/>
      </dsp:nvSpPr>
      <dsp:spPr>
        <a:xfrm>
          <a:off x="167449" y="484198"/>
          <a:ext cx="121781" cy="1217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764150-6C75-4362-A179-BECA07CA5E06}">
      <dsp:nvSpPr>
        <dsp:cNvPr id="0" name=""/>
        <dsp:cNvSpPr/>
      </dsp:nvSpPr>
      <dsp:spPr>
        <a:xfrm>
          <a:off x="289231" y="483894"/>
          <a:ext cx="182672" cy="121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 </a:t>
          </a:r>
          <a:endParaRPr lang="en-US" sz="500" kern="1200" dirty="0"/>
        </a:p>
      </dsp:txBody>
      <dsp:txXfrm>
        <a:off x="289231" y="483894"/>
        <a:ext cx="182672" cy="121781"/>
      </dsp:txXfrm>
    </dsp:sp>
    <dsp:sp modelId="{78D97D0B-F802-4494-B0CD-F9D696FF832E}">
      <dsp:nvSpPr>
        <dsp:cNvPr id="0" name=""/>
        <dsp:cNvSpPr/>
      </dsp:nvSpPr>
      <dsp:spPr>
        <a:xfrm>
          <a:off x="0" y="644341"/>
          <a:ext cx="121781" cy="121781"/>
        </a:xfrm>
        <a:prstGeom prst="ellipse">
          <a:avLst/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89DFC0-63AE-4E01-BF1E-63C0801F86E7}">
      <dsp:nvSpPr>
        <dsp:cNvPr id="0" name=""/>
        <dsp:cNvSpPr/>
      </dsp:nvSpPr>
      <dsp:spPr>
        <a:xfrm>
          <a:off x="121781" y="644037"/>
          <a:ext cx="182672" cy="121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 </a:t>
          </a:r>
          <a:endParaRPr lang="en-US" sz="500" kern="1200" dirty="0"/>
        </a:p>
      </dsp:txBody>
      <dsp:txXfrm>
        <a:off x="121781" y="644037"/>
        <a:ext cx="182672" cy="121781"/>
      </dsp:txXfrm>
    </dsp:sp>
    <dsp:sp modelId="{28B02BCB-7179-44D1-89E4-AE758B9BB769}">
      <dsp:nvSpPr>
        <dsp:cNvPr id="0" name=""/>
        <dsp:cNvSpPr/>
      </dsp:nvSpPr>
      <dsp:spPr>
        <a:xfrm>
          <a:off x="334899" y="644341"/>
          <a:ext cx="121781" cy="121781"/>
        </a:xfrm>
        <a:prstGeom prst="ellipse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3C9624-63B9-487C-BD3B-88D8B6392DAB}">
      <dsp:nvSpPr>
        <dsp:cNvPr id="0" name=""/>
        <dsp:cNvSpPr/>
      </dsp:nvSpPr>
      <dsp:spPr>
        <a:xfrm>
          <a:off x="456680" y="644037"/>
          <a:ext cx="182672" cy="121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 </a:t>
          </a:r>
          <a:endParaRPr lang="en-US" sz="500" kern="1200" dirty="0"/>
        </a:p>
      </dsp:txBody>
      <dsp:txXfrm>
        <a:off x="456680" y="644037"/>
        <a:ext cx="182672" cy="121781"/>
      </dsp:txXfrm>
    </dsp:sp>
    <dsp:sp modelId="{2FA4E567-A72A-4130-98A4-221430687DF4}">
      <dsp:nvSpPr>
        <dsp:cNvPr id="0" name=""/>
        <dsp:cNvSpPr/>
      </dsp:nvSpPr>
      <dsp:spPr>
        <a:xfrm>
          <a:off x="669798" y="484198"/>
          <a:ext cx="121781" cy="1217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1A2CBF-BE57-4423-A854-70439E960167}">
      <dsp:nvSpPr>
        <dsp:cNvPr id="0" name=""/>
        <dsp:cNvSpPr/>
      </dsp:nvSpPr>
      <dsp:spPr>
        <a:xfrm>
          <a:off x="791579" y="483894"/>
          <a:ext cx="182672" cy="121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 </a:t>
          </a:r>
          <a:endParaRPr lang="en-US" sz="500" kern="1200" dirty="0"/>
        </a:p>
      </dsp:txBody>
      <dsp:txXfrm>
        <a:off x="791579" y="483894"/>
        <a:ext cx="182672" cy="121781"/>
      </dsp:txXfrm>
    </dsp:sp>
    <dsp:sp modelId="{A93BFC97-6304-4276-9006-C36C570AE6E7}">
      <dsp:nvSpPr>
        <dsp:cNvPr id="0" name=""/>
        <dsp:cNvSpPr/>
      </dsp:nvSpPr>
      <dsp:spPr>
        <a:xfrm>
          <a:off x="669798" y="644341"/>
          <a:ext cx="121781" cy="121781"/>
        </a:xfrm>
        <a:prstGeom prst="ellipse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8554AD-1DC1-4CEE-8D26-40309C347C54}">
      <dsp:nvSpPr>
        <dsp:cNvPr id="0" name=""/>
        <dsp:cNvSpPr/>
      </dsp:nvSpPr>
      <dsp:spPr>
        <a:xfrm>
          <a:off x="791579" y="644037"/>
          <a:ext cx="182672" cy="121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 </a:t>
          </a:r>
          <a:endParaRPr lang="en-US" sz="500" kern="1200" dirty="0"/>
        </a:p>
      </dsp:txBody>
      <dsp:txXfrm>
        <a:off x="791579" y="644037"/>
        <a:ext cx="182672" cy="1217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2112" y="2908134"/>
            <a:ext cx="7957265" cy="20066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223" y="5304846"/>
            <a:ext cx="6553043" cy="239238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348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697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04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394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74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0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43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78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4E71-0DA4-4CEC-8777-D274EF3906C1}" type="datetimeFigureOut">
              <a:rPr lang="en-US" smtClean="0"/>
              <a:t>28/04/2019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B605D-0481-4670-B4AF-CDF03BC8D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24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4E71-0DA4-4CEC-8777-D274EF3906C1}" type="datetimeFigureOut">
              <a:rPr lang="en-US" smtClean="0"/>
              <a:t>28/04/2019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B605D-0481-4670-B4AF-CDF03BC8D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04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17402" y="589430"/>
            <a:ext cx="2488269" cy="1258166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2587" y="589430"/>
            <a:ext cx="7308788" cy="1258166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4E71-0DA4-4CEC-8777-D274EF3906C1}" type="datetimeFigureOut">
              <a:rPr lang="en-US" smtClean="0"/>
              <a:t>28/04/2019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B605D-0481-4670-B4AF-CDF03BC8D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247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4E71-0DA4-4CEC-8777-D274EF3906C1}" type="datetimeFigureOut">
              <a:rPr lang="en-US" smtClean="0"/>
              <a:t>28/04/2019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B605D-0481-4670-B4AF-CDF03BC8D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494" y="6015624"/>
            <a:ext cx="7957265" cy="1859295"/>
          </a:xfrm>
        </p:spPr>
        <p:txBody>
          <a:bodyPr anchor="t"/>
          <a:lstStyle>
            <a:lvl1pPr algn="l">
              <a:defRPr sz="4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494" y="3967803"/>
            <a:ext cx="7957265" cy="2047825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3485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6970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045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394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7426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2091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7439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78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4E71-0DA4-4CEC-8777-D274EF3906C1}" type="datetimeFigureOut">
              <a:rPr lang="en-US" smtClean="0"/>
              <a:t>28/04/2019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B605D-0481-4670-B4AF-CDF03BC8D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93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2590" y="3441217"/>
            <a:ext cx="4898529" cy="9729880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07141" y="3441217"/>
            <a:ext cx="4898529" cy="9729880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4E71-0DA4-4CEC-8777-D274EF3906C1}" type="datetimeFigureOut">
              <a:rPr lang="en-US" smtClean="0"/>
              <a:t>28/04/2019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B605D-0481-4670-B4AF-CDF03BC8D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53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6" y="374896"/>
            <a:ext cx="8425340" cy="156024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75" y="2095504"/>
            <a:ext cx="4136283" cy="873305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4853" indent="0">
              <a:buNone/>
              <a:defRPr sz="2300" b="1"/>
            </a:lvl2pPr>
            <a:lvl3pPr marL="1069708" indent="0">
              <a:buNone/>
              <a:defRPr sz="2100" b="1"/>
            </a:lvl3pPr>
            <a:lvl4pPr marL="1604561" indent="0">
              <a:buNone/>
              <a:defRPr sz="1900" b="1"/>
            </a:lvl4pPr>
            <a:lvl5pPr marL="2139414" indent="0">
              <a:buNone/>
              <a:defRPr sz="1900" b="1"/>
            </a:lvl5pPr>
            <a:lvl6pPr marL="2674267" indent="0">
              <a:buNone/>
              <a:defRPr sz="1900" b="1"/>
            </a:lvl6pPr>
            <a:lvl7pPr marL="3209120" indent="0">
              <a:buNone/>
              <a:defRPr sz="1900" b="1"/>
            </a:lvl7pPr>
            <a:lvl8pPr marL="3743974" indent="0">
              <a:buNone/>
              <a:defRPr sz="1900" b="1"/>
            </a:lvl8pPr>
            <a:lvl9pPr marL="4278828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075" y="2968806"/>
            <a:ext cx="4136283" cy="5393692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5507" y="2095504"/>
            <a:ext cx="4137909" cy="873305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4853" indent="0">
              <a:buNone/>
              <a:defRPr sz="2300" b="1"/>
            </a:lvl2pPr>
            <a:lvl3pPr marL="1069708" indent="0">
              <a:buNone/>
              <a:defRPr sz="2100" b="1"/>
            </a:lvl3pPr>
            <a:lvl4pPr marL="1604561" indent="0">
              <a:buNone/>
              <a:defRPr sz="1900" b="1"/>
            </a:lvl4pPr>
            <a:lvl5pPr marL="2139414" indent="0">
              <a:buNone/>
              <a:defRPr sz="1900" b="1"/>
            </a:lvl5pPr>
            <a:lvl6pPr marL="2674267" indent="0">
              <a:buNone/>
              <a:defRPr sz="1900" b="1"/>
            </a:lvl6pPr>
            <a:lvl7pPr marL="3209120" indent="0">
              <a:buNone/>
              <a:defRPr sz="1900" b="1"/>
            </a:lvl7pPr>
            <a:lvl8pPr marL="3743974" indent="0">
              <a:buNone/>
              <a:defRPr sz="1900" b="1"/>
            </a:lvl8pPr>
            <a:lvl9pPr marL="4278828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5507" y="2968806"/>
            <a:ext cx="4137909" cy="5393692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4E71-0DA4-4CEC-8777-D274EF3906C1}" type="datetimeFigureOut">
              <a:rPr lang="en-US" smtClean="0"/>
              <a:t>28/04/2019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B605D-0481-4670-B4AF-CDF03BC8D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045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4E71-0DA4-4CEC-8777-D274EF3906C1}" type="datetimeFigureOut">
              <a:rPr lang="en-US" smtClean="0"/>
              <a:t>28/04/2019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B605D-0481-4670-B4AF-CDF03BC8D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2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4E71-0DA4-4CEC-8777-D274EF3906C1}" type="datetimeFigureOut">
              <a:rPr lang="en-US" smtClean="0"/>
              <a:t>28/04/2019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B605D-0481-4670-B4AF-CDF03BC8D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04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6" y="372729"/>
            <a:ext cx="3079865" cy="1586253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0084" y="372730"/>
            <a:ext cx="5233332" cy="7989771"/>
          </a:xfrm>
        </p:spPr>
        <p:txBody>
          <a:bodyPr/>
          <a:lstStyle>
            <a:lvl1pPr>
              <a:defRPr sz="3700"/>
            </a:lvl1pPr>
            <a:lvl2pPr>
              <a:defRPr sz="33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8076" y="1958978"/>
            <a:ext cx="3079865" cy="6403518"/>
          </a:xfrm>
        </p:spPr>
        <p:txBody>
          <a:bodyPr/>
          <a:lstStyle>
            <a:lvl1pPr marL="0" indent="0">
              <a:buNone/>
              <a:defRPr sz="1600"/>
            </a:lvl1pPr>
            <a:lvl2pPr marL="534853" indent="0">
              <a:buNone/>
              <a:defRPr sz="1400"/>
            </a:lvl2pPr>
            <a:lvl3pPr marL="1069708" indent="0">
              <a:buNone/>
              <a:defRPr sz="1200"/>
            </a:lvl3pPr>
            <a:lvl4pPr marL="1604561" indent="0">
              <a:buNone/>
              <a:defRPr sz="1000"/>
            </a:lvl4pPr>
            <a:lvl5pPr marL="2139414" indent="0">
              <a:buNone/>
              <a:defRPr sz="1000"/>
            </a:lvl5pPr>
            <a:lvl6pPr marL="2674267" indent="0">
              <a:buNone/>
              <a:defRPr sz="1000"/>
            </a:lvl6pPr>
            <a:lvl7pPr marL="3209120" indent="0">
              <a:buNone/>
              <a:defRPr sz="1000"/>
            </a:lvl7pPr>
            <a:lvl8pPr marL="3743974" indent="0">
              <a:buNone/>
              <a:defRPr sz="1000"/>
            </a:lvl8pPr>
            <a:lvl9pPr marL="427882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4E71-0DA4-4CEC-8777-D274EF3906C1}" type="datetimeFigureOut">
              <a:rPr lang="en-US" smtClean="0"/>
              <a:t>28/04/2019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B605D-0481-4670-B4AF-CDF03BC8D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331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4916" y="6553043"/>
            <a:ext cx="5616893" cy="773623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34916" y="836468"/>
            <a:ext cx="5616893" cy="5616893"/>
          </a:xfrm>
        </p:spPr>
        <p:txBody>
          <a:bodyPr/>
          <a:lstStyle>
            <a:lvl1pPr marL="0" indent="0">
              <a:buNone/>
              <a:defRPr sz="3700"/>
            </a:lvl1pPr>
            <a:lvl2pPr marL="534853" indent="0">
              <a:buNone/>
              <a:defRPr sz="3300"/>
            </a:lvl2pPr>
            <a:lvl3pPr marL="1069708" indent="0">
              <a:buNone/>
              <a:defRPr sz="2800"/>
            </a:lvl3pPr>
            <a:lvl4pPr marL="1604561" indent="0">
              <a:buNone/>
              <a:defRPr sz="2300"/>
            </a:lvl4pPr>
            <a:lvl5pPr marL="2139414" indent="0">
              <a:buNone/>
              <a:defRPr sz="2300"/>
            </a:lvl5pPr>
            <a:lvl6pPr marL="2674267" indent="0">
              <a:buNone/>
              <a:defRPr sz="2300"/>
            </a:lvl6pPr>
            <a:lvl7pPr marL="3209120" indent="0">
              <a:buNone/>
              <a:defRPr sz="2300"/>
            </a:lvl7pPr>
            <a:lvl8pPr marL="3743974" indent="0">
              <a:buNone/>
              <a:defRPr sz="2300"/>
            </a:lvl8pPr>
            <a:lvl9pPr marL="4278828" indent="0">
              <a:buNone/>
              <a:defRPr sz="2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34916" y="7326665"/>
            <a:ext cx="5616893" cy="1098675"/>
          </a:xfrm>
        </p:spPr>
        <p:txBody>
          <a:bodyPr/>
          <a:lstStyle>
            <a:lvl1pPr marL="0" indent="0">
              <a:buNone/>
              <a:defRPr sz="1600"/>
            </a:lvl1pPr>
            <a:lvl2pPr marL="534853" indent="0">
              <a:buNone/>
              <a:defRPr sz="1400"/>
            </a:lvl2pPr>
            <a:lvl3pPr marL="1069708" indent="0">
              <a:buNone/>
              <a:defRPr sz="1200"/>
            </a:lvl3pPr>
            <a:lvl4pPr marL="1604561" indent="0">
              <a:buNone/>
              <a:defRPr sz="1000"/>
            </a:lvl4pPr>
            <a:lvl5pPr marL="2139414" indent="0">
              <a:buNone/>
              <a:defRPr sz="1000"/>
            </a:lvl5pPr>
            <a:lvl6pPr marL="2674267" indent="0">
              <a:buNone/>
              <a:defRPr sz="1000"/>
            </a:lvl6pPr>
            <a:lvl7pPr marL="3209120" indent="0">
              <a:buNone/>
              <a:defRPr sz="1000"/>
            </a:lvl7pPr>
            <a:lvl8pPr marL="3743974" indent="0">
              <a:buNone/>
              <a:defRPr sz="1000"/>
            </a:lvl8pPr>
            <a:lvl9pPr marL="427882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4E71-0DA4-4CEC-8777-D274EF3906C1}" type="datetimeFigureOut">
              <a:rPr lang="en-US" smtClean="0"/>
              <a:t>28/04/2019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B605D-0481-4670-B4AF-CDF03BC8D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50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076" y="374896"/>
            <a:ext cx="8425340" cy="1560249"/>
          </a:xfrm>
          <a:prstGeom prst="rect">
            <a:avLst/>
          </a:prstGeom>
        </p:spPr>
        <p:txBody>
          <a:bodyPr vert="horz" lIns="106971" tIns="53485" rIns="106971" bIns="5348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76" y="2184349"/>
            <a:ext cx="8425340" cy="6178150"/>
          </a:xfrm>
          <a:prstGeom prst="rect">
            <a:avLst/>
          </a:prstGeom>
        </p:spPr>
        <p:txBody>
          <a:bodyPr vert="horz" lIns="106971" tIns="53485" rIns="106971" bIns="5348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8077" y="8676716"/>
            <a:ext cx="2184348" cy="498413"/>
          </a:xfrm>
          <a:prstGeom prst="rect">
            <a:avLst/>
          </a:prstGeom>
        </p:spPr>
        <p:txBody>
          <a:bodyPr vert="horz" lIns="106971" tIns="53485" rIns="106971" bIns="53485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34E71-0DA4-4CEC-8777-D274EF3906C1}" type="datetimeFigureOut">
              <a:rPr lang="en-US" smtClean="0"/>
              <a:t>28/04/2019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98509" y="8676716"/>
            <a:ext cx="2964471" cy="498413"/>
          </a:xfrm>
          <a:prstGeom prst="rect">
            <a:avLst/>
          </a:prstGeom>
        </p:spPr>
        <p:txBody>
          <a:bodyPr vert="horz" lIns="106971" tIns="53485" rIns="106971" bIns="53485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9068" y="8676716"/>
            <a:ext cx="2184348" cy="498413"/>
          </a:xfrm>
          <a:prstGeom prst="rect">
            <a:avLst/>
          </a:prstGeom>
        </p:spPr>
        <p:txBody>
          <a:bodyPr vert="horz" lIns="106971" tIns="53485" rIns="106971" bIns="53485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B605D-0481-4670-B4AF-CDF03BC8D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06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69708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1140" indent="-401140" algn="l" defTabSz="1069708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69138" indent="-334284" algn="l" defTabSz="1069708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37133" indent="-267426" algn="l" defTabSz="1069708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71987" indent="-267426" algn="l" defTabSz="1069708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406840" indent="-267426" algn="l" defTabSz="1069708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41694" indent="-267426" algn="l" defTabSz="1069708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76548" indent="-267426" algn="l" defTabSz="1069708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11400" indent="-267426" algn="l" defTabSz="1069708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46254" indent="-267426" algn="l" defTabSz="1069708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970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4853" algn="l" defTabSz="106970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69708" algn="l" defTabSz="106970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4561" algn="l" defTabSz="106970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39414" algn="l" defTabSz="106970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74267" algn="l" defTabSz="106970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09120" algn="l" defTabSz="106970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43974" algn="l" defTabSz="106970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78828" algn="l" defTabSz="106970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microsoft.com/office/2007/relationships/diagramDrawing" Target="../diagrams/drawin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ight Arrow 70"/>
          <p:cNvSpPr/>
          <p:nvPr/>
        </p:nvSpPr>
        <p:spPr>
          <a:xfrm flipH="1">
            <a:off x="2577277" y="4470249"/>
            <a:ext cx="809984" cy="432048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 sz="18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2" name="Can 71"/>
          <p:cNvSpPr/>
          <p:nvPr/>
        </p:nvSpPr>
        <p:spPr>
          <a:xfrm>
            <a:off x="3708637" y="43619"/>
            <a:ext cx="2052228" cy="849522"/>
          </a:xfrm>
          <a:prstGeom prst="can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Historical data</a:t>
            </a:r>
          </a:p>
        </p:txBody>
      </p:sp>
      <p:sp>
        <p:nvSpPr>
          <p:cNvPr id="73" name="Oval 72"/>
          <p:cNvSpPr/>
          <p:nvPr/>
        </p:nvSpPr>
        <p:spPr>
          <a:xfrm>
            <a:off x="3568346" y="1713230"/>
            <a:ext cx="2304256" cy="115212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Data mining and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understanding</a:t>
            </a:r>
          </a:p>
        </p:txBody>
      </p:sp>
      <p:sp>
        <p:nvSpPr>
          <p:cNvPr id="74" name="Oval 73"/>
          <p:cNvSpPr/>
          <p:nvPr/>
        </p:nvSpPr>
        <p:spPr>
          <a:xfrm>
            <a:off x="3582626" y="4110209"/>
            <a:ext cx="2304256" cy="115212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Machine learning</a:t>
            </a:r>
          </a:p>
        </p:txBody>
      </p:sp>
      <p:sp>
        <p:nvSpPr>
          <p:cNvPr id="75" name="Down Arrow 74"/>
          <p:cNvSpPr/>
          <p:nvPr/>
        </p:nvSpPr>
        <p:spPr>
          <a:xfrm>
            <a:off x="4518728" y="5510093"/>
            <a:ext cx="432048" cy="749339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 sz="18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6" name="Oval 75"/>
          <p:cNvSpPr/>
          <p:nvPr/>
        </p:nvSpPr>
        <p:spPr>
          <a:xfrm>
            <a:off x="3582626" y="6507185"/>
            <a:ext cx="2304256" cy="115212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Predictions</a:t>
            </a:r>
          </a:p>
        </p:txBody>
      </p:sp>
      <p:sp>
        <p:nvSpPr>
          <p:cNvPr id="77" name="Oval 76"/>
          <p:cNvSpPr/>
          <p:nvPr/>
        </p:nvSpPr>
        <p:spPr>
          <a:xfrm>
            <a:off x="6939590" y="6507185"/>
            <a:ext cx="2304256" cy="115212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Campaign on target and control group</a:t>
            </a:r>
          </a:p>
        </p:txBody>
      </p:sp>
      <p:sp>
        <p:nvSpPr>
          <p:cNvPr id="78" name="Bent Arrow 77"/>
          <p:cNvSpPr/>
          <p:nvPr/>
        </p:nvSpPr>
        <p:spPr>
          <a:xfrm flipH="1">
            <a:off x="6019022" y="248560"/>
            <a:ext cx="2216710" cy="6120678"/>
          </a:xfrm>
          <a:prstGeom prst="bentArrow">
            <a:avLst>
              <a:gd name="adj1" fmla="val 8772"/>
              <a:gd name="adj2" fmla="val 10623"/>
              <a:gd name="adj3" fmla="val 16851"/>
              <a:gd name="adj4" fmla="val 38763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 sz="180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79" name="Picture 2" descr="C:\Users\tverhels\Documents\others\a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878" y="1668683"/>
            <a:ext cx="2037118" cy="1250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Right Arrow 79"/>
          <p:cNvSpPr/>
          <p:nvPr/>
        </p:nvSpPr>
        <p:spPr>
          <a:xfrm flipH="1">
            <a:off x="2577279" y="2073270"/>
            <a:ext cx="792088" cy="432048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 sz="18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41880" y="1678677"/>
            <a:ext cx="2036419" cy="1221241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 sz="18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28786" y="5661433"/>
            <a:ext cx="2037118" cy="1250514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 sz="18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83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535" y="7496562"/>
            <a:ext cx="1987178" cy="89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5" descr="C:\Users\tverhels\Documents\others\precision_sim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73" y="4200443"/>
            <a:ext cx="2028967" cy="1019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ectangle 84"/>
          <p:cNvSpPr/>
          <p:nvPr/>
        </p:nvSpPr>
        <p:spPr>
          <a:xfrm>
            <a:off x="340494" y="7453799"/>
            <a:ext cx="2074586" cy="934011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 sz="18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61944" y="4126718"/>
            <a:ext cx="2036049" cy="1135621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 sz="18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28573" y="1309340"/>
            <a:ext cx="2053507" cy="369328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Visualization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64086" y="3712279"/>
            <a:ext cx="2427401" cy="369328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Model evaluation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203134" y="5269547"/>
            <a:ext cx="2317270" cy="369328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Model selection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9210" y="7084462"/>
            <a:ext cx="2664296" cy="369328"/>
          </a:xfrm>
          <a:prstGeom prst="rect">
            <a:avLst/>
          </a:prstGeom>
          <a:noFill/>
          <a:ln w="0">
            <a:noFill/>
          </a:ln>
          <a:effectLst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Feature selection</a:t>
            </a:r>
          </a:p>
        </p:txBody>
      </p:sp>
      <p:graphicFrame>
        <p:nvGraphicFramePr>
          <p:cNvPr id="91" name="Diagram 90"/>
          <p:cNvGraphicFramePr/>
          <p:nvPr>
            <p:extLst>
              <p:ext uri="{D42A27DB-BD31-4B8C-83A1-F6EECF244321}">
                <p14:modId xmlns:p14="http://schemas.microsoft.com/office/powerpoint/2010/main" val="1213606891"/>
              </p:ext>
            </p:extLst>
          </p:nvPr>
        </p:nvGraphicFramePr>
        <p:xfrm>
          <a:off x="380015" y="5713804"/>
          <a:ext cx="974252" cy="1089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92" name="Picture 6" descr="C:\Users\tverhels\Documents\others\1_nUpw5agP-Vefm4Uinteq-A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896" y="5713804"/>
            <a:ext cx="1123399" cy="1145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Can 92"/>
          <p:cNvSpPr/>
          <p:nvPr/>
        </p:nvSpPr>
        <p:spPr>
          <a:xfrm>
            <a:off x="4055909" y="8487685"/>
            <a:ext cx="1329130" cy="849522"/>
          </a:xfrm>
          <a:prstGeom prst="can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New data</a:t>
            </a:r>
          </a:p>
        </p:txBody>
      </p:sp>
      <p:sp>
        <p:nvSpPr>
          <p:cNvPr id="94" name="Down Arrow 93"/>
          <p:cNvSpPr/>
          <p:nvPr/>
        </p:nvSpPr>
        <p:spPr>
          <a:xfrm>
            <a:off x="4518728" y="3113115"/>
            <a:ext cx="432048" cy="749339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 sz="18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5" name="Down Arrow 94"/>
          <p:cNvSpPr/>
          <p:nvPr/>
        </p:nvSpPr>
        <p:spPr>
          <a:xfrm>
            <a:off x="4518728" y="1054769"/>
            <a:ext cx="432048" cy="496838"/>
          </a:xfrm>
          <a:prstGeom prst="downArrow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6" tIns="45718" rIns="91436" bIns="45718" rtlCol="0" anchor="ctr"/>
          <a:lstStyle/>
          <a:p>
            <a:pPr algn="ctr"/>
            <a:endParaRPr lang="en-US" sz="18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6" name="Bent Arrow 95"/>
          <p:cNvSpPr/>
          <p:nvPr/>
        </p:nvSpPr>
        <p:spPr>
          <a:xfrm rot="16200000" flipH="1">
            <a:off x="2440317" y="5127715"/>
            <a:ext cx="1496222" cy="397668"/>
          </a:xfrm>
          <a:prstGeom prst="bentArrow">
            <a:avLst>
              <a:gd name="adj1" fmla="val 53618"/>
              <a:gd name="adj2" fmla="val 26809"/>
              <a:gd name="adj3" fmla="val 50000"/>
              <a:gd name="adj4" fmla="val 92025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7" name="Bent Arrow 96"/>
          <p:cNvSpPr/>
          <p:nvPr/>
        </p:nvSpPr>
        <p:spPr>
          <a:xfrm flipH="1" flipV="1">
            <a:off x="2577278" y="5638878"/>
            <a:ext cx="626627" cy="846074"/>
          </a:xfrm>
          <a:prstGeom prst="bentArrow">
            <a:avLst>
              <a:gd name="adj1" fmla="val 34320"/>
              <a:gd name="adj2" fmla="val 38024"/>
              <a:gd name="adj3" fmla="val 32129"/>
              <a:gd name="adj4" fmla="val 46822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8" name="Bent Arrow 97"/>
          <p:cNvSpPr/>
          <p:nvPr/>
        </p:nvSpPr>
        <p:spPr>
          <a:xfrm flipH="1" flipV="1">
            <a:off x="2574104" y="5889728"/>
            <a:ext cx="629800" cy="2227444"/>
          </a:xfrm>
          <a:prstGeom prst="bentArrow">
            <a:avLst>
              <a:gd name="adj1" fmla="val 34137"/>
              <a:gd name="adj2" fmla="val 34074"/>
              <a:gd name="adj3" fmla="val 25000"/>
              <a:gd name="adj4" fmla="val 4375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9" name="Down Arrow 98"/>
          <p:cNvSpPr/>
          <p:nvPr/>
        </p:nvSpPr>
        <p:spPr>
          <a:xfrm flipV="1">
            <a:off x="4518728" y="7825083"/>
            <a:ext cx="432048" cy="496838"/>
          </a:xfrm>
          <a:prstGeom prst="downArrow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6" tIns="45718" rIns="91436" bIns="45718" rtlCol="0" anchor="ctr"/>
          <a:lstStyle/>
          <a:p>
            <a:pPr algn="ctr"/>
            <a:endParaRPr lang="en-US" sz="18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00" name="Down Arrow 99"/>
          <p:cNvSpPr/>
          <p:nvPr/>
        </p:nvSpPr>
        <p:spPr>
          <a:xfrm rot="16200000">
            <a:off x="6197211" y="6708579"/>
            <a:ext cx="432048" cy="74934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 sz="18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0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30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ORANGE FT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Theo Verhelst</dc:creator>
  <cp:lastModifiedBy>Theo Verhelst</cp:lastModifiedBy>
  <cp:revision>24</cp:revision>
  <dcterms:created xsi:type="dcterms:W3CDTF">2019-04-02T14:50:46Z</dcterms:created>
  <dcterms:modified xsi:type="dcterms:W3CDTF">2019-04-28T14:57:56Z</dcterms:modified>
</cp:coreProperties>
</file>