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3779838"/>
  <p:notesSz cx="6858000" cy="9144000"/>
  <p:defaultTextStyle>
    <a:defPPr>
      <a:defRPr lang="en-US"/>
    </a:defPPr>
    <a:lvl1pPr marL="0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3829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7657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01486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35314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9143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02972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36801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70630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63"/>
    <a:srgbClr val="67A3EB"/>
    <a:srgbClr val="FF9C01"/>
    <a:srgbClr val="147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058" y="-948"/>
      </p:cViewPr>
      <p:guideLst>
        <p:guide orient="horz" pos="1191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4FB77-D1C3-4706-AC58-35EAF0E0D6E9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DD721-F0D6-49AF-824A-2292BABB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D721-F0D6-49AF-824A-2292BABBC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7" y="1174199"/>
            <a:ext cx="6427073" cy="8102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89" y="2141909"/>
            <a:ext cx="5292885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5" y="151370"/>
            <a:ext cx="1701285" cy="3225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4" y="151370"/>
            <a:ext cx="4977832" cy="3225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2428897"/>
            <a:ext cx="6427073" cy="750717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1602058"/>
            <a:ext cx="6427073" cy="8268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38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76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10014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53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91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029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368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7063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881962"/>
            <a:ext cx="3339558" cy="249451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881962"/>
            <a:ext cx="3339558" cy="249451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846090"/>
            <a:ext cx="3340871" cy="3526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3829" indent="0">
              <a:buNone/>
              <a:defRPr sz="1500" b="1"/>
            </a:lvl2pPr>
            <a:lvl3pPr marL="667657" indent="0">
              <a:buNone/>
              <a:defRPr sz="1300" b="1"/>
            </a:lvl3pPr>
            <a:lvl4pPr marL="1001486" indent="0">
              <a:buNone/>
              <a:defRPr sz="1100" b="1"/>
            </a:lvl4pPr>
            <a:lvl5pPr marL="1335314" indent="0">
              <a:buNone/>
              <a:defRPr sz="1100" b="1"/>
            </a:lvl5pPr>
            <a:lvl6pPr marL="1669143" indent="0">
              <a:buNone/>
              <a:defRPr sz="1100" b="1"/>
            </a:lvl6pPr>
            <a:lvl7pPr marL="2002972" indent="0">
              <a:buNone/>
              <a:defRPr sz="1100" b="1"/>
            </a:lvl7pPr>
            <a:lvl8pPr marL="2336801" indent="0">
              <a:buNone/>
              <a:defRPr sz="1100" b="1"/>
            </a:lvl8pPr>
            <a:lvl9pPr marL="267063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4" y="1198698"/>
            <a:ext cx="3340871" cy="217778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846090"/>
            <a:ext cx="3342183" cy="3526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3829" indent="0">
              <a:buNone/>
              <a:defRPr sz="1500" b="1"/>
            </a:lvl2pPr>
            <a:lvl3pPr marL="667657" indent="0">
              <a:buNone/>
              <a:defRPr sz="1300" b="1"/>
            </a:lvl3pPr>
            <a:lvl4pPr marL="1001486" indent="0">
              <a:buNone/>
              <a:defRPr sz="1100" b="1"/>
            </a:lvl4pPr>
            <a:lvl5pPr marL="1335314" indent="0">
              <a:buNone/>
              <a:defRPr sz="1100" b="1"/>
            </a:lvl5pPr>
            <a:lvl6pPr marL="1669143" indent="0">
              <a:buNone/>
              <a:defRPr sz="1100" b="1"/>
            </a:lvl6pPr>
            <a:lvl7pPr marL="2002972" indent="0">
              <a:buNone/>
              <a:defRPr sz="1100" b="1"/>
            </a:lvl7pPr>
            <a:lvl8pPr marL="2336801" indent="0">
              <a:buNone/>
              <a:defRPr sz="1100" b="1"/>
            </a:lvl8pPr>
            <a:lvl9pPr marL="267063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1198698"/>
            <a:ext cx="3342183" cy="217778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150493"/>
            <a:ext cx="2487603" cy="64047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50495"/>
            <a:ext cx="4226956" cy="32259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790966"/>
            <a:ext cx="2487603" cy="2585514"/>
          </a:xfrm>
        </p:spPr>
        <p:txBody>
          <a:bodyPr/>
          <a:lstStyle>
            <a:lvl1pPr marL="0" indent="0">
              <a:buNone/>
              <a:defRPr sz="1000"/>
            </a:lvl1pPr>
            <a:lvl2pPr marL="333829" indent="0">
              <a:buNone/>
              <a:defRPr sz="900"/>
            </a:lvl2pPr>
            <a:lvl3pPr marL="667657" indent="0">
              <a:buNone/>
              <a:defRPr sz="800"/>
            </a:lvl3pPr>
            <a:lvl4pPr marL="1001486" indent="0">
              <a:buNone/>
              <a:defRPr sz="700"/>
            </a:lvl4pPr>
            <a:lvl5pPr marL="1335314" indent="0">
              <a:buNone/>
              <a:defRPr sz="700"/>
            </a:lvl5pPr>
            <a:lvl6pPr marL="1669143" indent="0">
              <a:buNone/>
              <a:defRPr sz="700"/>
            </a:lvl6pPr>
            <a:lvl7pPr marL="2002972" indent="0">
              <a:buNone/>
              <a:defRPr sz="700"/>
            </a:lvl7pPr>
            <a:lvl8pPr marL="2336801" indent="0">
              <a:buNone/>
              <a:defRPr sz="700"/>
            </a:lvl8pPr>
            <a:lvl9pPr marL="267063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2" y="2645888"/>
            <a:ext cx="4536758" cy="31236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2" y="337736"/>
            <a:ext cx="4536758" cy="2267903"/>
          </a:xfrm>
        </p:spPr>
        <p:txBody>
          <a:bodyPr/>
          <a:lstStyle>
            <a:lvl1pPr marL="0" indent="0">
              <a:buNone/>
              <a:defRPr sz="2400"/>
            </a:lvl1pPr>
            <a:lvl2pPr marL="333829" indent="0">
              <a:buNone/>
              <a:defRPr sz="2100"/>
            </a:lvl2pPr>
            <a:lvl3pPr marL="667657" indent="0">
              <a:buNone/>
              <a:defRPr sz="1700"/>
            </a:lvl3pPr>
            <a:lvl4pPr marL="1001486" indent="0">
              <a:buNone/>
              <a:defRPr sz="1500"/>
            </a:lvl4pPr>
            <a:lvl5pPr marL="1335314" indent="0">
              <a:buNone/>
              <a:defRPr sz="1500"/>
            </a:lvl5pPr>
            <a:lvl6pPr marL="1669143" indent="0">
              <a:buNone/>
              <a:defRPr sz="1500"/>
            </a:lvl6pPr>
            <a:lvl7pPr marL="2002972" indent="0">
              <a:buNone/>
              <a:defRPr sz="1500"/>
            </a:lvl7pPr>
            <a:lvl8pPr marL="2336801" indent="0">
              <a:buNone/>
              <a:defRPr sz="1500"/>
            </a:lvl8pPr>
            <a:lvl9pPr marL="267063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2" y="2958248"/>
            <a:ext cx="4536758" cy="443607"/>
          </a:xfrm>
        </p:spPr>
        <p:txBody>
          <a:bodyPr/>
          <a:lstStyle>
            <a:lvl1pPr marL="0" indent="0">
              <a:buNone/>
              <a:defRPr sz="1000"/>
            </a:lvl1pPr>
            <a:lvl2pPr marL="333829" indent="0">
              <a:buNone/>
              <a:defRPr sz="900"/>
            </a:lvl2pPr>
            <a:lvl3pPr marL="667657" indent="0">
              <a:buNone/>
              <a:defRPr sz="800"/>
            </a:lvl3pPr>
            <a:lvl4pPr marL="1001486" indent="0">
              <a:buNone/>
              <a:defRPr sz="700"/>
            </a:lvl4pPr>
            <a:lvl5pPr marL="1335314" indent="0">
              <a:buNone/>
              <a:defRPr sz="700"/>
            </a:lvl5pPr>
            <a:lvl6pPr marL="1669143" indent="0">
              <a:buNone/>
              <a:defRPr sz="700"/>
            </a:lvl6pPr>
            <a:lvl7pPr marL="2002972" indent="0">
              <a:buNone/>
              <a:defRPr sz="700"/>
            </a:lvl7pPr>
            <a:lvl8pPr marL="2336801" indent="0">
              <a:buNone/>
              <a:defRPr sz="700"/>
            </a:lvl8pPr>
            <a:lvl9pPr marL="267063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4" y="151370"/>
            <a:ext cx="6805137" cy="629973"/>
          </a:xfrm>
          <a:prstGeom prst="rect">
            <a:avLst/>
          </a:prstGeom>
        </p:spPr>
        <p:txBody>
          <a:bodyPr vert="horz" lIns="66766" tIns="33383" rIns="66766" bIns="333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881962"/>
            <a:ext cx="6805137" cy="2494519"/>
          </a:xfrm>
          <a:prstGeom prst="rect">
            <a:avLst/>
          </a:prstGeom>
        </p:spPr>
        <p:txBody>
          <a:bodyPr vert="horz" lIns="66766" tIns="33383" rIns="66766" bIns="333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4" y="3503351"/>
            <a:ext cx="1764295" cy="201242"/>
          </a:xfrm>
          <a:prstGeom prst="rect">
            <a:avLst/>
          </a:prstGeom>
        </p:spPr>
        <p:txBody>
          <a:bodyPr vert="horz" lIns="66766" tIns="33383" rIns="66766" bIns="3338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D821-4647-4CF6-BADE-17CDEE959496}" type="datetimeFigureOut">
              <a:rPr lang="en-US" smtClean="0"/>
              <a:t>11/05/2019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4" y="3503351"/>
            <a:ext cx="2394400" cy="201242"/>
          </a:xfrm>
          <a:prstGeom prst="rect">
            <a:avLst/>
          </a:prstGeom>
        </p:spPr>
        <p:txBody>
          <a:bodyPr vert="horz" lIns="66766" tIns="33383" rIns="66766" bIns="3338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7" y="3503351"/>
            <a:ext cx="1764295" cy="201242"/>
          </a:xfrm>
          <a:prstGeom prst="rect">
            <a:avLst/>
          </a:prstGeom>
        </p:spPr>
        <p:txBody>
          <a:bodyPr vert="horz" lIns="66766" tIns="33383" rIns="66766" bIns="3338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7657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372" indent="-250372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2471" indent="-208642" algn="l" defTabSz="667657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34571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2229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6058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69887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715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544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3829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7657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1486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5314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9143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2972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6801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70630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6664" y="564212"/>
            <a:ext cx="1871440" cy="432048"/>
          </a:xfrm>
          <a:prstGeom prst="rect">
            <a:avLst/>
          </a:prstGeom>
          <a:solidFill>
            <a:srgbClr val="FFC3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664" y="1134183"/>
            <a:ext cx="2807544" cy="432048"/>
          </a:xfrm>
          <a:prstGeom prst="rect">
            <a:avLst/>
          </a:prstGeom>
          <a:solidFill>
            <a:srgbClr val="FFC3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664" y="1688645"/>
            <a:ext cx="3743648" cy="432048"/>
          </a:xfrm>
          <a:prstGeom prst="rect">
            <a:avLst/>
          </a:prstGeom>
          <a:solidFill>
            <a:srgbClr val="FFC3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664" y="2235906"/>
            <a:ext cx="4679752" cy="432048"/>
          </a:xfrm>
          <a:prstGeom prst="rect">
            <a:avLst/>
          </a:prstGeom>
          <a:solidFill>
            <a:srgbClr val="FFC3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382" y="32461"/>
            <a:ext cx="948849" cy="432048"/>
          </a:xfrm>
          <a:prstGeom prst="rect">
            <a:avLst/>
          </a:prstGeom>
          <a:solidFill>
            <a:srgbClr val="FFC3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87674" y="32461"/>
            <a:ext cx="655628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927336" y="564212"/>
            <a:ext cx="561662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64208" y="1134183"/>
            <a:ext cx="46797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3799928" y="1688645"/>
            <a:ext cx="374403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736416" y="2235906"/>
            <a:ext cx="28083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987675" y="32461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923395" y="564212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64208" y="1134183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795219" y="1688645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4736416" y="2235906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7023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799544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735648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5671752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607856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543959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991232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927336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863440" y="24101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991232" y="564212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928104" y="1134183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864208" y="1688645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3797763" y="2235906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-70662" y="2680796"/>
            <a:ext cx="1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June</a:t>
            </a:r>
          </a:p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2018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65442" y="2680796"/>
            <a:ext cx="1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July</a:t>
            </a:r>
          </a:p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2018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800779" y="2680796"/>
            <a:ext cx="1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August</a:t>
            </a:r>
          </a:p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2018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736883" y="2680796"/>
            <a:ext cx="1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September 2018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671975" y="2680796"/>
            <a:ext cx="1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October 2018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610243" y="2680796"/>
            <a:ext cx="1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November 2018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535870" y="2680796"/>
            <a:ext cx="1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December 2018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490977" y="2680796"/>
            <a:ext cx="1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January </a:t>
            </a:r>
          </a:p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2019</a:t>
            </a:r>
            <a:endParaRPr lang="en-US" sz="1400" dirty="0">
              <a:latin typeface="Cambria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92002" y="3307817"/>
            <a:ext cx="1743472" cy="523220"/>
            <a:chOff x="4148798" y="3307817"/>
            <a:chExt cx="1743472" cy="523220"/>
          </a:xfrm>
        </p:grpSpPr>
        <p:sp>
          <p:nvSpPr>
            <p:cNvPr id="212" name="Rectangle 211"/>
            <p:cNvSpPr/>
            <p:nvPr/>
          </p:nvSpPr>
          <p:spPr>
            <a:xfrm>
              <a:off x="4148798" y="3460504"/>
              <a:ext cx="288032" cy="217847"/>
            </a:xfrm>
            <a:prstGeom prst="rect">
              <a:avLst/>
            </a:prstGeom>
            <a:solidFill>
              <a:srgbClr val="67A3E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452110" y="3307817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 panose="02040503050406030204" pitchFamily="18" charset="0"/>
                </a:rPr>
                <a:t>Churn dates labelled positive</a:t>
              </a:r>
              <a:endParaRPr lang="en-US" sz="14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80110" y="3307817"/>
            <a:ext cx="2016699" cy="523220"/>
            <a:chOff x="1862156" y="3307817"/>
            <a:chExt cx="2016699" cy="523220"/>
          </a:xfrm>
        </p:grpSpPr>
        <p:sp>
          <p:nvSpPr>
            <p:cNvPr id="213" name="Rectangle 212"/>
            <p:cNvSpPr/>
            <p:nvPr/>
          </p:nvSpPr>
          <p:spPr>
            <a:xfrm>
              <a:off x="1862156" y="3461415"/>
              <a:ext cx="288032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150188" y="3307817"/>
              <a:ext cx="1728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 panose="02040503050406030204" pitchFamily="18" charset="0"/>
                </a:rPr>
                <a:t>Churn dates labelled negative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0429" y="3415539"/>
            <a:ext cx="1734488" cy="307777"/>
            <a:chOff x="57023" y="3415539"/>
            <a:chExt cx="1734488" cy="307777"/>
          </a:xfrm>
        </p:grpSpPr>
        <p:sp>
          <p:nvSpPr>
            <p:cNvPr id="211" name="Rectangle 210"/>
            <p:cNvSpPr/>
            <p:nvPr/>
          </p:nvSpPr>
          <p:spPr>
            <a:xfrm>
              <a:off x="57023" y="3461415"/>
              <a:ext cx="288032" cy="2160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51351" y="3415539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 panose="02040503050406030204" pitchFamily="18" charset="0"/>
                </a:rPr>
                <a:t>Usage data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30666" y="3294226"/>
            <a:ext cx="1743472" cy="523220"/>
            <a:chOff x="5837260" y="3294226"/>
            <a:chExt cx="1743472" cy="523220"/>
          </a:xfrm>
        </p:grpSpPr>
        <p:sp>
          <p:nvSpPr>
            <p:cNvPr id="56" name="Rectangle 55"/>
            <p:cNvSpPr/>
            <p:nvPr/>
          </p:nvSpPr>
          <p:spPr>
            <a:xfrm>
              <a:off x="5837260" y="3446913"/>
              <a:ext cx="288032" cy="217847"/>
            </a:xfrm>
            <a:prstGeom prst="rect">
              <a:avLst/>
            </a:prstGeom>
            <a:solidFill>
              <a:srgbClr val="FFC36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0572" y="3294226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 panose="02040503050406030204" pitchFamily="18" charset="0"/>
                </a:rPr>
                <a:t>Churn dates discarded</a:t>
              </a:r>
              <a:endParaRPr lang="en-US" sz="1400" dirty="0">
                <a:latin typeface="Cambria" panose="02040503050406030204" pitchFamily="18" charset="0"/>
              </a:endParaRPr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55128" y="32461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Verhelst</dc:creator>
  <cp:lastModifiedBy>Theo Verhelst</cp:lastModifiedBy>
  <cp:revision>24</cp:revision>
  <dcterms:created xsi:type="dcterms:W3CDTF">2019-04-27T16:58:28Z</dcterms:created>
  <dcterms:modified xsi:type="dcterms:W3CDTF">2019-05-11T16:42:22Z</dcterms:modified>
</cp:coreProperties>
</file>