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5580063" cy="2339975"/>
  <p:notesSz cx="6858000" cy="9144000"/>
  <p:defaultTextStyle>
    <a:defPPr>
      <a:defRPr lang="en-US"/>
    </a:defPPr>
    <a:lvl1pPr marL="0" algn="l" defTabSz="64519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322597" algn="l" defTabSz="64519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645195" algn="l" defTabSz="64519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967793" algn="l" defTabSz="64519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290390" algn="l" defTabSz="64519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1612987" algn="l" defTabSz="64519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1935585" algn="l" defTabSz="64519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2258183" algn="l" defTabSz="64519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2580780" algn="l" defTabSz="64519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7A3EB"/>
    <a:srgbClr val="FF9C01"/>
    <a:srgbClr val="FFC3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61295" autoAdjust="0"/>
  </p:normalViewPr>
  <p:slideViewPr>
    <p:cSldViewPr snapToGrid="0" snapToObjects="1">
      <p:cViewPr>
        <p:scale>
          <a:sx n="150" d="100"/>
          <a:sy n="150" d="100"/>
        </p:scale>
        <p:origin x="-1608" y="-978"/>
      </p:cViewPr>
      <p:guideLst>
        <p:guide orient="horz" pos="737"/>
        <p:guide pos="175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3E6E1F-7324-4792-BAF5-40F9499A57AF}" type="datetimeFigureOut">
              <a:rPr lang="en-US" smtClean="0"/>
              <a:t>29/04/2019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658813" y="685800"/>
            <a:ext cx="8175626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CF208F-4087-46CE-B4E2-696729B2E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4222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CF208F-4087-46CE-B4E2-696729B2E17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387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507" y="726910"/>
            <a:ext cx="4743053" cy="50157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7010" y="1325987"/>
            <a:ext cx="3906045" cy="59799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225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451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677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2903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612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935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2581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5807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C6AC5-AB7D-468A-95F2-8B72247DBA42}" type="datetimeFigureOut">
              <a:rPr lang="en-US" smtClean="0"/>
              <a:t>29/04/2019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87AB9-E029-4326-9CB9-F207117BB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506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C6AC5-AB7D-468A-95F2-8B72247DBA42}" type="datetimeFigureOut">
              <a:rPr lang="en-US" smtClean="0"/>
              <a:t>29/04/2019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87AB9-E029-4326-9CB9-F207117BB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125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382675" y="93712"/>
            <a:ext cx="1360141" cy="1996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2255" y="93712"/>
            <a:ext cx="3987421" cy="19965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C6AC5-AB7D-468A-95F2-8B72247DBA42}" type="datetimeFigureOut">
              <a:rPr lang="en-US" smtClean="0"/>
              <a:t>29/04/2019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87AB9-E029-4326-9CB9-F207117BB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775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C6AC5-AB7D-468A-95F2-8B72247DBA42}" type="datetimeFigureOut">
              <a:rPr lang="en-US" smtClean="0"/>
              <a:t>29/04/2019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87AB9-E029-4326-9CB9-F207117BB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426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788" y="1503652"/>
            <a:ext cx="4743053" cy="464744"/>
          </a:xfrm>
        </p:spPr>
        <p:txBody>
          <a:bodyPr anchor="t"/>
          <a:lstStyle>
            <a:lvl1pPr algn="l">
              <a:defRPr sz="28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788" y="991781"/>
            <a:ext cx="4743053" cy="511870"/>
          </a:xfrm>
        </p:spPr>
        <p:txBody>
          <a:bodyPr anchor="b"/>
          <a:lstStyle>
            <a:lvl1pPr marL="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322597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2pPr>
            <a:lvl3pPr marL="645195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3pPr>
            <a:lvl4pPr marL="967793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4pPr>
            <a:lvl5pPr marL="129039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5pPr>
            <a:lvl6pPr marL="1612987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6pPr>
            <a:lvl7pPr marL="1935585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7pPr>
            <a:lvl8pPr marL="2258183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8pPr>
            <a:lvl9pPr marL="258078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C6AC5-AB7D-468A-95F2-8B72247DBA42}" type="datetimeFigureOut">
              <a:rPr lang="en-US" smtClean="0"/>
              <a:t>29/04/2019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87AB9-E029-4326-9CB9-F207117BB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014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2256" y="545995"/>
            <a:ext cx="2673780" cy="1544276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69036" y="545995"/>
            <a:ext cx="2673780" cy="1544276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C6AC5-AB7D-468A-95F2-8B72247DBA42}" type="datetimeFigureOut">
              <a:rPr lang="en-US" smtClean="0"/>
              <a:t>29/04/2019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87AB9-E029-4326-9CB9-F207117BB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439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9005" y="93707"/>
            <a:ext cx="5022057" cy="38999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9004" y="523790"/>
            <a:ext cx="2465498" cy="218289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22597" indent="0">
              <a:buNone/>
              <a:defRPr sz="1400" b="1"/>
            </a:lvl2pPr>
            <a:lvl3pPr marL="645195" indent="0">
              <a:buNone/>
              <a:defRPr sz="1300" b="1"/>
            </a:lvl3pPr>
            <a:lvl4pPr marL="967793" indent="0">
              <a:buNone/>
              <a:defRPr sz="1100" b="1"/>
            </a:lvl4pPr>
            <a:lvl5pPr marL="1290390" indent="0">
              <a:buNone/>
              <a:defRPr sz="1100" b="1"/>
            </a:lvl5pPr>
            <a:lvl6pPr marL="1612987" indent="0">
              <a:buNone/>
              <a:defRPr sz="1100" b="1"/>
            </a:lvl6pPr>
            <a:lvl7pPr marL="1935585" indent="0">
              <a:buNone/>
              <a:defRPr sz="1100" b="1"/>
            </a:lvl7pPr>
            <a:lvl8pPr marL="2258183" indent="0">
              <a:buNone/>
              <a:defRPr sz="1100" b="1"/>
            </a:lvl8pPr>
            <a:lvl9pPr marL="2580780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9004" y="742075"/>
            <a:ext cx="2465498" cy="1348194"/>
          </a:xfrm>
        </p:spPr>
        <p:txBody>
          <a:bodyPr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34596" y="523790"/>
            <a:ext cx="2466466" cy="218289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22597" indent="0">
              <a:buNone/>
              <a:defRPr sz="1400" b="1"/>
            </a:lvl2pPr>
            <a:lvl3pPr marL="645195" indent="0">
              <a:buNone/>
              <a:defRPr sz="1300" b="1"/>
            </a:lvl3pPr>
            <a:lvl4pPr marL="967793" indent="0">
              <a:buNone/>
              <a:defRPr sz="1100" b="1"/>
            </a:lvl4pPr>
            <a:lvl5pPr marL="1290390" indent="0">
              <a:buNone/>
              <a:defRPr sz="1100" b="1"/>
            </a:lvl5pPr>
            <a:lvl6pPr marL="1612987" indent="0">
              <a:buNone/>
              <a:defRPr sz="1100" b="1"/>
            </a:lvl6pPr>
            <a:lvl7pPr marL="1935585" indent="0">
              <a:buNone/>
              <a:defRPr sz="1100" b="1"/>
            </a:lvl7pPr>
            <a:lvl8pPr marL="2258183" indent="0">
              <a:buNone/>
              <a:defRPr sz="1100" b="1"/>
            </a:lvl8pPr>
            <a:lvl9pPr marL="2580780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834596" y="742075"/>
            <a:ext cx="2466466" cy="1348194"/>
          </a:xfrm>
        </p:spPr>
        <p:txBody>
          <a:bodyPr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C6AC5-AB7D-468A-95F2-8B72247DBA42}" type="datetimeFigureOut">
              <a:rPr lang="en-US" smtClean="0"/>
              <a:t>29/04/2019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87AB9-E029-4326-9CB9-F207117BB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847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C6AC5-AB7D-468A-95F2-8B72247DBA42}" type="datetimeFigureOut">
              <a:rPr lang="en-US" smtClean="0"/>
              <a:t>29/04/2019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87AB9-E029-4326-9CB9-F207117BB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168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C6AC5-AB7D-468A-95F2-8B72247DBA42}" type="datetimeFigureOut">
              <a:rPr lang="en-US" smtClean="0"/>
              <a:t>29/04/2019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87AB9-E029-4326-9CB9-F207117BB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347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9005" y="93166"/>
            <a:ext cx="1835802" cy="396496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1652" y="93167"/>
            <a:ext cx="3119410" cy="1997104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7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9005" y="489661"/>
            <a:ext cx="1835802" cy="1600608"/>
          </a:xfrm>
        </p:spPr>
        <p:txBody>
          <a:bodyPr/>
          <a:lstStyle>
            <a:lvl1pPr marL="0" indent="0">
              <a:buNone/>
              <a:defRPr sz="1000"/>
            </a:lvl1pPr>
            <a:lvl2pPr marL="322597" indent="0">
              <a:buNone/>
              <a:defRPr sz="800"/>
            </a:lvl2pPr>
            <a:lvl3pPr marL="645195" indent="0">
              <a:buNone/>
              <a:defRPr sz="700"/>
            </a:lvl3pPr>
            <a:lvl4pPr marL="967793" indent="0">
              <a:buNone/>
              <a:defRPr sz="700"/>
            </a:lvl4pPr>
            <a:lvl5pPr marL="1290390" indent="0">
              <a:buNone/>
              <a:defRPr sz="700"/>
            </a:lvl5pPr>
            <a:lvl6pPr marL="1612987" indent="0">
              <a:buNone/>
              <a:defRPr sz="700"/>
            </a:lvl6pPr>
            <a:lvl7pPr marL="1935585" indent="0">
              <a:buNone/>
              <a:defRPr sz="700"/>
            </a:lvl7pPr>
            <a:lvl8pPr marL="2258183" indent="0">
              <a:buNone/>
              <a:defRPr sz="700"/>
            </a:lvl8pPr>
            <a:lvl9pPr marL="2580780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C6AC5-AB7D-468A-95F2-8B72247DBA42}" type="datetimeFigureOut">
              <a:rPr lang="en-US" smtClean="0"/>
              <a:t>29/04/2019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87AB9-E029-4326-9CB9-F207117BB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084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3732" y="1637987"/>
            <a:ext cx="3348038" cy="193373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93732" y="209085"/>
            <a:ext cx="3348038" cy="1403985"/>
          </a:xfrm>
        </p:spPr>
        <p:txBody>
          <a:bodyPr/>
          <a:lstStyle>
            <a:lvl1pPr marL="0" indent="0">
              <a:buNone/>
              <a:defRPr sz="2200"/>
            </a:lvl1pPr>
            <a:lvl2pPr marL="322597" indent="0">
              <a:buNone/>
              <a:defRPr sz="2000"/>
            </a:lvl2pPr>
            <a:lvl3pPr marL="645195" indent="0">
              <a:buNone/>
              <a:defRPr sz="1700"/>
            </a:lvl3pPr>
            <a:lvl4pPr marL="967793" indent="0">
              <a:buNone/>
              <a:defRPr sz="1400"/>
            </a:lvl4pPr>
            <a:lvl5pPr marL="1290390" indent="0">
              <a:buNone/>
              <a:defRPr sz="1400"/>
            </a:lvl5pPr>
            <a:lvl6pPr marL="1612987" indent="0">
              <a:buNone/>
              <a:defRPr sz="1400"/>
            </a:lvl6pPr>
            <a:lvl7pPr marL="1935585" indent="0">
              <a:buNone/>
              <a:defRPr sz="1400"/>
            </a:lvl7pPr>
            <a:lvl8pPr marL="2258183" indent="0">
              <a:buNone/>
              <a:defRPr sz="1400"/>
            </a:lvl8pPr>
            <a:lvl9pPr marL="2580780" indent="0">
              <a:buNone/>
              <a:defRPr sz="14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3732" y="1831356"/>
            <a:ext cx="3348038" cy="274622"/>
          </a:xfrm>
        </p:spPr>
        <p:txBody>
          <a:bodyPr/>
          <a:lstStyle>
            <a:lvl1pPr marL="0" indent="0">
              <a:buNone/>
              <a:defRPr sz="1000"/>
            </a:lvl1pPr>
            <a:lvl2pPr marL="322597" indent="0">
              <a:buNone/>
              <a:defRPr sz="800"/>
            </a:lvl2pPr>
            <a:lvl3pPr marL="645195" indent="0">
              <a:buNone/>
              <a:defRPr sz="700"/>
            </a:lvl3pPr>
            <a:lvl4pPr marL="967793" indent="0">
              <a:buNone/>
              <a:defRPr sz="700"/>
            </a:lvl4pPr>
            <a:lvl5pPr marL="1290390" indent="0">
              <a:buNone/>
              <a:defRPr sz="700"/>
            </a:lvl5pPr>
            <a:lvl6pPr marL="1612987" indent="0">
              <a:buNone/>
              <a:defRPr sz="700"/>
            </a:lvl6pPr>
            <a:lvl7pPr marL="1935585" indent="0">
              <a:buNone/>
              <a:defRPr sz="700"/>
            </a:lvl7pPr>
            <a:lvl8pPr marL="2258183" indent="0">
              <a:buNone/>
              <a:defRPr sz="700"/>
            </a:lvl8pPr>
            <a:lvl9pPr marL="2580780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C6AC5-AB7D-468A-95F2-8B72247DBA42}" type="datetimeFigureOut">
              <a:rPr lang="en-US" smtClean="0"/>
              <a:t>29/04/2019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87AB9-E029-4326-9CB9-F207117BB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642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9005" y="93707"/>
            <a:ext cx="5022057" cy="389996"/>
          </a:xfrm>
          <a:prstGeom prst="rect">
            <a:avLst/>
          </a:prstGeom>
        </p:spPr>
        <p:txBody>
          <a:bodyPr vert="horz" lIns="64520" tIns="32259" rIns="64520" bIns="32259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9005" y="545995"/>
            <a:ext cx="5022057" cy="1544276"/>
          </a:xfrm>
          <a:prstGeom prst="rect">
            <a:avLst/>
          </a:prstGeom>
        </p:spPr>
        <p:txBody>
          <a:bodyPr vert="horz" lIns="64520" tIns="32259" rIns="64520" bIns="3225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9005" y="2168815"/>
            <a:ext cx="1302015" cy="124583"/>
          </a:xfrm>
          <a:prstGeom prst="rect">
            <a:avLst/>
          </a:prstGeom>
        </p:spPr>
        <p:txBody>
          <a:bodyPr vert="horz" lIns="64520" tIns="32259" rIns="64520" bIns="32259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5C6AC5-AB7D-468A-95F2-8B72247DBA42}" type="datetimeFigureOut">
              <a:rPr lang="en-US" smtClean="0"/>
              <a:t>29/04/2019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06524" y="2168815"/>
            <a:ext cx="1767020" cy="124583"/>
          </a:xfrm>
          <a:prstGeom prst="rect">
            <a:avLst/>
          </a:prstGeom>
        </p:spPr>
        <p:txBody>
          <a:bodyPr vert="horz" lIns="64520" tIns="32259" rIns="64520" bIns="32259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9046" y="2168815"/>
            <a:ext cx="1302015" cy="124583"/>
          </a:xfrm>
          <a:prstGeom prst="rect">
            <a:avLst/>
          </a:prstGeom>
        </p:spPr>
        <p:txBody>
          <a:bodyPr vert="horz" lIns="64520" tIns="32259" rIns="64520" bIns="32259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87AB9-E029-4326-9CB9-F207117BB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78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645195" rtl="0" eaLnBrk="1" latinLnBrk="0" hangingPunct="1">
        <a:spcBef>
          <a:spcPct val="0"/>
        </a:spcBef>
        <a:buNone/>
        <a:defRPr sz="3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1948" indent="-241948" algn="l" defTabSz="645195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24221" indent="-201623" algn="l" defTabSz="645195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6494" indent="-161299" algn="l" defTabSz="645195" rtl="0" eaLnBrk="1" latinLnBrk="0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129091" indent="-161299" algn="l" defTabSz="645195" rtl="0" eaLnBrk="1" latinLnBrk="0" hangingPunct="1">
        <a:spcBef>
          <a:spcPct val="20000"/>
        </a:spcBef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51689" indent="-161299" algn="l" defTabSz="645195" rtl="0" eaLnBrk="1" latinLnBrk="0" hangingPunct="1">
        <a:spcBef>
          <a:spcPct val="20000"/>
        </a:spcBef>
        <a:buFont typeface="Arial" panose="020B0604020202020204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74286" indent="-161299" algn="l" defTabSz="645195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96883" indent="-161299" algn="l" defTabSz="645195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19482" indent="-161299" algn="l" defTabSz="645195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2079" indent="-161299" algn="l" defTabSz="645195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519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2597" algn="l" defTabSz="64519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45195" algn="l" defTabSz="64519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67793" algn="l" defTabSz="64519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90390" algn="l" defTabSz="64519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12987" algn="l" defTabSz="64519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35585" algn="l" defTabSz="64519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58183" algn="l" defTabSz="64519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580780" algn="l" defTabSz="64519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ound Same Side Corner Rectangle 59"/>
          <p:cNvSpPr/>
          <p:nvPr/>
        </p:nvSpPr>
        <p:spPr>
          <a:xfrm flipV="1">
            <a:off x="1545929" y="637608"/>
            <a:ext cx="701444" cy="80268"/>
          </a:xfrm>
          <a:prstGeom prst="round2SameRect">
            <a:avLst>
              <a:gd name="adj1" fmla="val 0"/>
              <a:gd name="adj2" fmla="val 50000"/>
            </a:avLst>
          </a:prstGeom>
          <a:solidFill>
            <a:srgbClr val="67A3EB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algn="ctr"/>
            <a:endParaRPr lang="en-US" sz="1200" dirty="0" smtClean="0">
              <a:solidFill>
                <a:schemeClr val="tx1"/>
              </a:solidFill>
              <a:latin typeface="CMU Serif"/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36570" y="717876"/>
            <a:ext cx="3878417" cy="730250"/>
          </a:xfrm>
          <a:prstGeom prst="roundRect">
            <a:avLst/>
          </a:prstGeom>
          <a:solidFill>
            <a:srgbClr val="67A3EB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algn="ctr"/>
            <a:endParaRPr lang="en-US" sz="1200" dirty="0" smtClean="0">
              <a:solidFill>
                <a:schemeClr val="tx1"/>
              </a:solidFill>
              <a:latin typeface="CMU Serif"/>
            </a:endParaRPr>
          </a:p>
        </p:txBody>
      </p:sp>
      <p:grpSp>
        <p:nvGrpSpPr>
          <p:cNvPr id="62" name="Group 61"/>
          <p:cNvGrpSpPr/>
          <p:nvPr/>
        </p:nvGrpSpPr>
        <p:grpSpPr>
          <a:xfrm>
            <a:off x="363385" y="39485"/>
            <a:ext cx="4540060" cy="432048"/>
            <a:chOff x="547994" y="2072600"/>
            <a:chExt cx="4540060" cy="432048"/>
          </a:xfrm>
          <a:solidFill>
            <a:srgbClr val="67A3EB"/>
          </a:solidFill>
        </p:grpSpPr>
        <p:sp>
          <p:nvSpPr>
            <p:cNvPr id="63" name="Rectangle 62"/>
            <p:cNvSpPr/>
            <p:nvPr/>
          </p:nvSpPr>
          <p:spPr>
            <a:xfrm>
              <a:off x="547994" y="2072600"/>
              <a:ext cx="908012" cy="432048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Jun</a:t>
              </a:r>
              <a:endParaRPr lang="en-US" sz="12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1456006" y="2072600"/>
              <a:ext cx="908012" cy="432048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Jul</a:t>
              </a:r>
              <a:endParaRPr lang="en-US" sz="12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2364018" y="2072600"/>
              <a:ext cx="908012" cy="432048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Aug</a:t>
              </a:r>
              <a:endParaRPr lang="en-US" sz="12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3272030" y="2072600"/>
              <a:ext cx="908012" cy="432048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Sept</a:t>
              </a:r>
              <a:endParaRPr lang="en-US" sz="12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4180042" y="2072600"/>
              <a:ext cx="908012" cy="432048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Oct</a:t>
              </a:r>
              <a:endParaRPr lang="en-US" sz="12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154351" y="867404"/>
            <a:ext cx="3632048" cy="432048"/>
            <a:chOff x="547994" y="2576670"/>
            <a:chExt cx="3649533" cy="432048"/>
          </a:xfrm>
          <a:solidFill>
            <a:srgbClr val="67A3EB"/>
          </a:solidFill>
        </p:grpSpPr>
        <p:sp>
          <p:nvSpPr>
            <p:cNvPr id="69" name="Rectangle 68"/>
            <p:cNvSpPr/>
            <p:nvPr/>
          </p:nvSpPr>
          <p:spPr>
            <a:xfrm>
              <a:off x="547994" y="2576670"/>
              <a:ext cx="1216511" cy="432048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Fold 1</a:t>
              </a:r>
              <a:endParaRPr lang="en-US" sz="12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1764505" y="2576670"/>
              <a:ext cx="1216511" cy="432048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Fold 2</a:t>
              </a:r>
              <a:endParaRPr lang="en-US" sz="12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2981016" y="2576670"/>
              <a:ext cx="1216511" cy="432048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Fold 3</a:t>
              </a:r>
              <a:endParaRPr lang="en-US" sz="12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</p:grpSp>
      <p:cxnSp>
        <p:nvCxnSpPr>
          <p:cNvPr id="72" name="Straight Connector 71"/>
          <p:cNvCxnSpPr/>
          <p:nvPr/>
        </p:nvCxnSpPr>
        <p:spPr>
          <a:xfrm flipH="1">
            <a:off x="154352" y="471533"/>
            <a:ext cx="209033" cy="395873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H="1">
            <a:off x="3786400" y="471533"/>
            <a:ext cx="209033" cy="395873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3995433" y="471535"/>
            <a:ext cx="454006" cy="395871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4903445" y="471533"/>
            <a:ext cx="454006" cy="384842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4449439" y="867406"/>
            <a:ext cx="908012" cy="432048"/>
          </a:xfrm>
          <a:prstGeom prst="rect">
            <a:avLst/>
          </a:prstGeom>
          <a:solidFill>
            <a:srgbClr val="67A3EB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Test</a:t>
            </a:r>
            <a:endParaRPr lang="en-US" sz="1200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77" name="Rounded Rectangle 76"/>
          <p:cNvSpPr/>
          <p:nvPr/>
        </p:nvSpPr>
        <p:spPr>
          <a:xfrm>
            <a:off x="218646" y="1891311"/>
            <a:ext cx="1083899" cy="406400"/>
          </a:xfrm>
          <a:prstGeom prst="roundRect">
            <a:avLst/>
          </a:prstGeom>
          <a:solidFill>
            <a:srgbClr val="FFC363"/>
          </a:solidFill>
          <a:ln w="12700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EasyEnsemble</a:t>
            </a:r>
            <a:endParaRPr lang="en-US" sz="1050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78" name="Straight Arrow Connector 77"/>
          <p:cNvCxnSpPr>
            <a:stCxn id="69" idx="2"/>
            <a:endCxn id="77" idx="0"/>
          </p:cNvCxnSpPr>
          <p:nvPr/>
        </p:nvCxnSpPr>
        <p:spPr>
          <a:xfrm>
            <a:off x="759693" y="1299452"/>
            <a:ext cx="903" cy="591859"/>
          </a:xfrm>
          <a:prstGeom prst="straightConnector1">
            <a:avLst/>
          </a:prstGeom>
          <a:ln w="12700">
            <a:prstDash val="sys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76" idx="2"/>
            <a:endCxn id="90" idx="0"/>
          </p:cNvCxnSpPr>
          <p:nvPr/>
        </p:nvCxnSpPr>
        <p:spPr>
          <a:xfrm>
            <a:off x="4903445" y="1299454"/>
            <a:ext cx="1" cy="591857"/>
          </a:xfrm>
          <a:prstGeom prst="straightConnector1">
            <a:avLst/>
          </a:prstGeom>
          <a:ln w="12700">
            <a:prstDash val="sys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82" idx="2"/>
            <a:endCxn id="83" idx="2"/>
          </p:cNvCxnSpPr>
          <p:nvPr/>
        </p:nvCxnSpPr>
        <p:spPr>
          <a:xfrm flipH="1">
            <a:off x="1235765" y="1594325"/>
            <a:ext cx="1549414" cy="105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Arc 80"/>
          <p:cNvSpPr/>
          <p:nvPr/>
        </p:nvSpPr>
        <p:spPr>
          <a:xfrm rot="5400000">
            <a:off x="1278853" y="890471"/>
            <a:ext cx="615950" cy="791755"/>
          </a:xfrm>
          <a:prstGeom prst="arc">
            <a:avLst>
              <a:gd name="adj1" fmla="val 16270693"/>
              <a:gd name="adj2" fmla="val 0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82" name="Arc 81"/>
          <p:cNvSpPr/>
          <p:nvPr/>
        </p:nvSpPr>
        <p:spPr>
          <a:xfrm rot="5400000">
            <a:off x="2477204" y="890472"/>
            <a:ext cx="615950" cy="791755"/>
          </a:xfrm>
          <a:prstGeom prst="arc">
            <a:avLst>
              <a:gd name="adj1" fmla="val 16293138"/>
              <a:gd name="adj2" fmla="val 0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83" name="Arc 82"/>
          <p:cNvSpPr/>
          <p:nvPr/>
        </p:nvSpPr>
        <p:spPr>
          <a:xfrm rot="16200000">
            <a:off x="1085848" y="1475033"/>
            <a:ext cx="299834" cy="540532"/>
          </a:xfrm>
          <a:prstGeom prst="arc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86" name="TextBox 85"/>
          <p:cNvSpPr txBox="1"/>
          <p:nvPr/>
        </p:nvSpPr>
        <p:spPr>
          <a:xfrm>
            <a:off x="1506031" y="579376"/>
            <a:ext cx="7368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CMU Serif"/>
              </a:rPr>
              <a:t>Training</a:t>
            </a:r>
            <a:endParaRPr lang="en-US" sz="1200" dirty="0">
              <a:latin typeface="CMU Serif"/>
            </a:endParaRPr>
          </a:p>
        </p:txBody>
      </p:sp>
      <p:sp>
        <p:nvSpPr>
          <p:cNvPr id="87" name="Arc 86"/>
          <p:cNvSpPr/>
          <p:nvPr/>
        </p:nvSpPr>
        <p:spPr>
          <a:xfrm>
            <a:off x="2639109" y="1286347"/>
            <a:ext cx="2110692" cy="948853"/>
          </a:xfrm>
          <a:prstGeom prst="arc">
            <a:avLst>
              <a:gd name="adj1" fmla="val 17676376"/>
              <a:gd name="adj2" fmla="val 0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88" name="Rounded Rectangle 87"/>
          <p:cNvSpPr/>
          <p:nvPr/>
        </p:nvSpPr>
        <p:spPr>
          <a:xfrm>
            <a:off x="1433828" y="1891311"/>
            <a:ext cx="1083899" cy="406400"/>
          </a:xfrm>
          <a:prstGeom prst="roundRect">
            <a:avLst/>
          </a:prstGeom>
          <a:solidFill>
            <a:srgbClr val="FFC363"/>
          </a:solidFill>
          <a:ln w="12700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EasyEnsemble</a:t>
            </a:r>
            <a:endParaRPr lang="en-US" sz="1050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89" name="Rounded Rectangle 88"/>
          <p:cNvSpPr/>
          <p:nvPr/>
        </p:nvSpPr>
        <p:spPr>
          <a:xfrm>
            <a:off x="2639109" y="1891311"/>
            <a:ext cx="1083899" cy="406400"/>
          </a:xfrm>
          <a:prstGeom prst="roundRect">
            <a:avLst/>
          </a:prstGeom>
          <a:solidFill>
            <a:srgbClr val="FFC363"/>
          </a:solidFill>
          <a:ln w="12700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EasyEnsemble</a:t>
            </a:r>
            <a:endParaRPr lang="en-US" sz="1050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90" name="Rounded Rectangle 89"/>
          <p:cNvSpPr/>
          <p:nvPr/>
        </p:nvSpPr>
        <p:spPr>
          <a:xfrm>
            <a:off x="4361496" y="1891311"/>
            <a:ext cx="1083899" cy="406400"/>
          </a:xfrm>
          <a:prstGeom prst="roundRect">
            <a:avLst/>
          </a:prstGeom>
          <a:solidFill>
            <a:srgbClr val="FFC363"/>
          </a:solidFill>
          <a:ln w="12700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EasyEnsemble</a:t>
            </a:r>
            <a:endParaRPr lang="en-US" sz="1050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5" name="Straight Arrow Connector 4"/>
          <p:cNvCxnSpPr>
            <a:stCxn id="83" idx="0"/>
          </p:cNvCxnSpPr>
          <p:nvPr/>
        </p:nvCxnSpPr>
        <p:spPr>
          <a:xfrm>
            <a:off x="965499" y="1745299"/>
            <a:ext cx="0" cy="14601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1975778" y="1745298"/>
            <a:ext cx="0" cy="146012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3181057" y="1745298"/>
            <a:ext cx="0" cy="146012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4749801" y="1748758"/>
            <a:ext cx="0" cy="14601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2154506" y="1745298"/>
            <a:ext cx="0" cy="14601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3346749" y="1745298"/>
            <a:ext cx="0" cy="14601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99612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18</Words>
  <Application>Microsoft Office PowerPoint</Application>
  <PresentationFormat>Custom</PresentationFormat>
  <Paragraphs>15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ORANGE FT Group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Theo Verhelst</dc:creator>
  <cp:lastModifiedBy>Theo Verhelst</cp:lastModifiedBy>
  <cp:revision>37</cp:revision>
  <dcterms:created xsi:type="dcterms:W3CDTF">2019-04-28T13:39:32Z</dcterms:created>
  <dcterms:modified xsi:type="dcterms:W3CDTF">2019-04-29T16:33:07Z</dcterms:modified>
</cp:coreProperties>
</file>