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80288" cy="4679950"/>
  <p:notesSz cx="6858000" cy="9144000"/>
  <p:defaultTextStyle>
    <a:defPPr>
      <a:defRPr lang="en-US"/>
    </a:defPPr>
    <a:lvl1pPr marL="0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548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092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8640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188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7733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7281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6825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6369" algn="l" defTabSz="6990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795"/>
    <a:srgbClr val="FFF663"/>
    <a:srgbClr val="AA66EC"/>
    <a:srgbClr val="67A3EB"/>
    <a:srgbClr val="1474E6"/>
    <a:srgbClr val="FF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64" y="-504"/>
      </p:cViewPr>
      <p:guideLst>
        <p:guide orient="horz" pos="1476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D960-C4A3-45B3-BF3A-EF312762B761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685800"/>
            <a:ext cx="5407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49025-12B9-4166-97CE-B6E51007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349548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699092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048640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398188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747733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097281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446825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796369" algn="l" defTabSz="69909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685800"/>
            <a:ext cx="5407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9025-12B9-4166-97CE-B6E510074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8" y="1453825"/>
            <a:ext cx="6273245" cy="10031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49" y="2651977"/>
            <a:ext cx="5166202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583" y="39003"/>
            <a:ext cx="358764" cy="8384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449" y="39003"/>
            <a:ext cx="957131" cy="8384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99" y="3007306"/>
            <a:ext cx="6273245" cy="92949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999" y="1983563"/>
            <a:ext cx="6273245" cy="1023739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95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0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10486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1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77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72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68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63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50" y="229666"/>
            <a:ext cx="657306" cy="6478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759" y="229666"/>
            <a:ext cx="658588" cy="6478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17" y="187421"/>
            <a:ext cx="6642260" cy="77999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22" y="1047574"/>
            <a:ext cx="3260910" cy="4365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48" indent="0">
              <a:buNone/>
              <a:defRPr sz="1400" b="1"/>
            </a:lvl2pPr>
            <a:lvl3pPr marL="699092" indent="0">
              <a:buNone/>
              <a:defRPr sz="1400" b="1"/>
            </a:lvl3pPr>
            <a:lvl4pPr marL="1048640" indent="0">
              <a:buNone/>
              <a:defRPr sz="1100" b="1"/>
            </a:lvl4pPr>
            <a:lvl5pPr marL="1398188" indent="0">
              <a:buNone/>
              <a:defRPr sz="1100" b="1"/>
            </a:lvl5pPr>
            <a:lvl6pPr marL="1747733" indent="0">
              <a:buNone/>
              <a:defRPr sz="1100" b="1"/>
            </a:lvl6pPr>
            <a:lvl7pPr marL="2097281" indent="0">
              <a:buNone/>
              <a:defRPr sz="1100" b="1"/>
            </a:lvl7pPr>
            <a:lvl8pPr marL="2446825" indent="0">
              <a:buNone/>
              <a:defRPr sz="1100" b="1"/>
            </a:lvl8pPr>
            <a:lvl9pPr marL="279636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022" y="1484152"/>
            <a:ext cx="3260910" cy="2696389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085" y="1047574"/>
            <a:ext cx="3262189" cy="4365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48" indent="0">
              <a:buNone/>
              <a:defRPr sz="1400" b="1"/>
            </a:lvl2pPr>
            <a:lvl3pPr marL="699092" indent="0">
              <a:buNone/>
              <a:defRPr sz="1400" b="1"/>
            </a:lvl3pPr>
            <a:lvl4pPr marL="1048640" indent="0">
              <a:buNone/>
              <a:defRPr sz="1100" b="1"/>
            </a:lvl4pPr>
            <a:lvl5pPr marL="1398188" indent="0">
              <a:buNone/>
              <a:defRPr sz="1100" b="1"/>
            </a:lvl5pPr>
            <a:lvl6pPr marL="1747733" indent="0">
              <a:buNone/>
              <a:defRPr sz="1100" b="1"/>
            </a:lvl6pPr>
            <a:lvl7pPr marL="2097281" indent="0">
              <a:buNone/>
              <a:defRPr sz="1100" b="1"/>
            </a:lvl7pPr>
            <a:lvl8pPr marL="2446825" indent="0">
              <a:buNone/>
              <a:defRPr sz="1100" b="1"/>
            </a:lvl8pPr>
            <a:lvl9pPr marL="279636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085" y="1484152"/>
            <a:ext cx="3262189" cy="2696389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22" y="186337"/>
            <a:ext cx="2428063" cy="79299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491" y="186338"/>
            <a:ext cx="4125788" cy="39942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022" y="979326"/>
            <a:ext cx="2428063" cy="3201215"/>
          </a:xfrm>
        </p:spPr>
        <p:txBody>
          <a:bodyPr/>
          <a:lstStyle>
            <a:lvl1pPr marL="0" indent="0">
              <a:buNone/>
              <a:defRPr sz="1100"/>
            </a:lvl1pPr>
            <a:lvl2pPr marL="349548" indent="0">
              <a:buNone/>
              <a:defRPr sz="1100"/>
            </a:lvl2pPr>
            <a:lvl3pPr marL="699092" indent="0">
              <a:buNone/>
              <a:defRPr sz="700"/>
            </a:lvl3pPr>
            <a:lvl4pPr marL="1048640" indent="0">
              <a:buNone/>
              <a:defRPr sz="700"/>
            </a:lvl4pPr>
            <a:lvl5pPr marL="1398188" indent="0">
              <a:buNone/>
              <a:defRPr sz="700"/>
            </a:lvl5pPr>
            <a:lvl6pPr marL="1747733" indent="0">
              <a:buNone/>
              <a:defRPr sz="700"/>
            </a:lvl6pPr>
            <a:lvl7pPr marL="2097281" indent="0">
              <a:buNone/>
              <a:defRPr sz="700"/>
            </a:lvl7pPr>
            <a:lvl8pPr marL="2446825" indent="0">
              <a:buNone/>
              <a:defRPr sz="700"/>
            </a:lvl8pPr>
            <a:lvl9pPr marL="279636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3275971"/>
            <a:ext cx="4428174" cy="38674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6589" y="418163"/>
            <a:ext cx="4428174" cy="2807971"/>
          </a:xfrm>
        </p:spPr>
        <p:txBody>
          <a:bodyPr/>
          <a:lstStyle>
            <a:lvl1pPr marL="0" indent="0">
              <a:buNone/>
              <a:defRPr sz="2500"/>
            </a:lvl1pPr>
            <a:lvl2pPr marL="349548" indent="0">
              <a:buNone/>
              <a:defRPr sz="2100"/>
            </a:lvl2pPr>
            <a:lvl3pPr marL="699092" indent="0">
              <a:buNone/>
              <a:defRPr sz="1800"/>
            </a:lvl3pPr>
            <a:lvl4pPr marL="1048640" indent="0">
              <a:buNone/>
              <a:defRPr sz="1400"/>
            </a:lvl4pPr>
            <a:lvl5pPr marL="1398188" indent="0">
              <a:buNone/>
              <a:defRPr sz="1400"/>
            </a:lvl5pPr>
            <a:lvl6pPr marL="1747733" indent="0">
              <a:buNone/>
              <a:defRPr sz="1400"/>
            </a:lvl6pPr>
            <a:lvl7pPr marL="2097281" indent="0">
              <a:buNone/>
              <a:defRPr sz="1400"/>
            </a:lvl7pPr>
            <a:lvl8pPr marL="2446825" indent="0">
              <a:buNone/>
              <a:defRPr sz="1400"/>
            </a:lvl8pPr>
            <a:lvl9pPr marL="279636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589" y="3662712"/>
            <a:ext cx="4428174" cy="549244"/>
          </a:xfrm>
        </p:spPr>
        <p:txBody>
          <a:bodyPr/>
          <a:lstStyle>
            <a:lvl1pPr marL="0" indent="0">
              <a:buNone/>
              <a:defRPr sz="1100"/>
            </a:lvl1pPr>
            <a:lvl2pPr marL="349548" indent="0">
              <a:buNone/>
              <a:defRPr sz="1100"/>
            </a:lvl2pPr>
            <a:lvl3pPr marL="699092" indent="0">
              <a:buNone/>
              <a:defRPr sz="700"/>
            </a:lvl3pPr>
            <a:lvl4pPr marL="1048640" indent="0">
              <a:buNone/>
              <a:defRPr sz="700"/>
            </a:lvl4pPr>
            <a:lvl5pPr marL="1398188" indent="0">
              <a:buNone/>
              <a:defRPr sz="700"/>
            </a:lvl5pPr>
            <a:lvl6pPr marL="1747733" indent="0">
              <a:buNone/>
              <a:defRPr sz="700"/>
            </a:lvl6pPr>
            <a:lvl7pPr marL="2097281" indent="0">
              <a:buNone/>
              <a:defRPr sz="700"/>
            </a:lvl7pPr>
            <a:lvl8pPr marL="2446825" indent="0">
              <a:buNone/>
              <a:defRPr sz="700"/>
            </a:lvl8pPr>
            <a:lvl9pPr marL="279636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2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017" y="187421"/>
            <a:ext cx="6642260" cy="779991"/>
          </a:xfrm>
          <a:prstGeom prst="rect">
            <a:avLst/>
          </a:prstGeom>
        </p:spPr>
        <p:txBody>
          <a:bodyPr vert="horz" lIns="69909" tIns="34955" rIns="69909" bIns="349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17" y="1091994"/>
            <a:ext cx="6642260" cy="3088551"/>
          </a:xfrm>
          <a:prstGeom prst="rect">
            <a:avLst/>
          </a:prstGeom>
        </p:spPr>
        <p:txBody>
          <a:bodyPr vert="horz" lIns="69909" tIns="34955" rIns="69909" bIns="349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016" y="4337623"/>
            <a:ext cx="1722068" cy="249162"/>
          </a:xfrm>
          <a:prstGeom prst="rect">
            <a:avLst/>
          </a:prstGeom>
        </p:spPr>
        <p:txBody>
          <a:bodyPr vert="horz" lIns="69909" tIns="34955" rIns="69909" bIns="3495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5E3-9D5A-48A3-A342-5D1F3EEA0F1D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1605" y="4337623"/>
            <a:ext cx="2337090" cy="249162"/>
          </a:xfrm>
          <a:prstGeom prst="rect">
            <a:avLst/>
          </a:prstGeom>
        </p:spPr>
        <p:txBody>
          <a:bodyPr vert="horz" lIns="69909" tIns="34955" rIns="69909" bIns="3495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9208" y="4337623"/>
            <a:ext cx="1722068" cy="249162"/>
          </a:xfrm>
          <a:prstGeom prst="rect">
            <a:avLst/>
          </a:prstGeom>
        </p:spPr>
        <p:txBody>
          <a:bodyPr vert="horz" lIns="69909" tIns="34955" rIns="69909" bIns="349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BD52-1506-4CE8-8B35-B14D2E05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092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6" indent="-262156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12" indent="-218464" algn="l" defTabSz="6990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3868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412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72960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508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049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597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71145" indent="-174772" algn="l" defTabSz="6990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548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092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8640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188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7733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7281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6825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6369" algn="l" defTabSz="6990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U-Turn Arrow 100"/>
          <p:cNvSpPr/>
          <p:nvPr/>
        </p:nvSpPr>
        <p:spPr>
          <a:xfrm rot="5400000" flipH="1">
            <a:off x="3341046" y="275047"/>
            <a:ext cx="4015929" cy="3992231"/>
          </a:xfrm>
          <a:prstGeom prst="uturnArrow">
            <a:avLst>
              <a:gd name="adj1" fmla="val 3104"/>
              <a:gd name="adj2" fmla="val 3498"/>
              <a:gd name="adj3" fmla="val 5038"/>
              <a:gd name="adj4" fmla="val 9184"/>
              <a:gd name="adj5" fmla="val 10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56019" y="3966818"/>
            <a:ext cx="3753260" cy="51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gnetic Disk 102"/>
          <p:cNvSpPr/>
          <p:nvPr/>
        </p:nvSpPr>
        <p:spPr>
          <a:xfrm>
            <a:off x="952213" y="118468"/>
            <a:ext cx="2184662" cy="1080835"/>
          </a:xfrm>
          <a:prstGeom prst="flowChartMagneticDisk">
            <a:avLst/>
          </a:prstGeom>
          <a:solidFill>
            <a:srgbClr val="FFC36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Orange historical customer data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Down Arrow 103"/>
          <p:cNvSpPr/>
          <p:nvPr/>
        </p:nvSpPr>
        <p:spPr>
          <a:xfrm rot="18900000">
            <a:off x="2525549" y="1245337"/>
            <a:ext cx="288147" cy="80449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2923" y="2160506"/>
            <a:ext cx="1908000" cy="756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82939" rIns="0" bIns="182939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Predictive models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102019" y="2160506"/>
            <a:ext cx="1908000" cy="756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82939" rIns="0" bIns="182939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understanding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789839" y="3791592"/>
            <a:ext cx="1908000" cy="756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82939" rIns="144047" bIns="182939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Retention campaign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752742" y="2160506"/>
            <a:ext cx="1908000" cy="756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82939" rIns="0" bIns="182939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Causal models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9" name="Down Arrow 108"/>
          <p:cNvSpPr/>
          <p:nvPr/>
        </p:nvSpPr>
        <p:spPr>
          <a:xfrm rot="16200000">
            <a:off x="4238898" y="2268359"/>
            <a:ext cx="288111" cy="5762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5508668" y="3102602"/>
            <a:ext cx="288147" cy="576223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1" name="Bent Arrow 110"/>
          <p:cNvSpPr/>
          <p:nvPr/>
        </p:nvSpPr>
        <p:spPr>
          <a:xfrm rot="10800000" flipH="1">
            <a:off x="879635" y="3102601"/>
            <a:ext cx="3769403" cy="1278125"/>
          </a:xfrm>
          <a:prstGeom prst="bentArrow">
            <a:avLst>
              <a:gd name="adj1" fmla="val 12020"/>
              <a:gd name="adj2" fmla="val 11739"/>
              <a:gd name="adj3" fmla="val 12585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2" name="Bent Arrow 111"/>
          <p:cNvSpPr/>
          <p:nvPr/>
        </p:nvSpPr>
        <p:spPr>
          <a:xfrm rot="5400000">
            <a:off x="3932356" y="174398"/>
            <a:ext cx="1381550" cy="2396461"/>
          </a:xfrm>
          <a:prstGeom prst="bentArrow">
            <a:avLst>
              <a:gd name="adj1" fmla="val 8537"/>
              <a:gd name="adj2" fmla="val 11292"/>
              <a:gd name="adj3" fmla="val 12653"/>
              <a:gd name="adj4" fmla="val 4375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56" y="3966818"/>
            <a:ext cx="489965" cy="51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6" descr="C:\Users\tverhels\Documents\others\1_nUpw5agP-Vefm4Uinteq-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7" y="2273928"/>
            <a:ext cx="564817" cy="5760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5" name="Picture 2" descr="C:\Users\tverhels\Documents\others\ag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r="18757"/>
          <a:stretch/>
        </p:blipFill>
        <p:spPr bwMode="auto">
          <a:xfrm>
            <a:off x="2253268" y="2298870"/>
            <a:ext cx="569120" cy="5530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1" t="40102" r="38593" b="40459"/>
          <a:stretch/>
        </p:blipFill>
        <p:spPr>
          <a:xfrm>
            <a:off x="4896384" y="2232535"/>
            <a:ext cx="487279" cy="637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17" name="Straight Connector 116"/>
          <p:cNvCxnSpPr/>
          <p:nvPr/>
        </p:nvCxnSpPr>
        <p:spPr>
          <a:xfrm flipH="1">
            <a:off x="6804199" y="4141016"/>
            <a:ext cx="2383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23056" y="3791592"/>
            <a:ext cx="235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of potential churners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21165" y="-35421"/>
            <a:ext cx="225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warehouse update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010664" y="850721"/>
            <a:ext cx="112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6815" y="3102601"/>
            <a:ext cx="114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Intervention variables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2" name="Down Arrow 121"/>
          <p:cNvSpPr/>
          <p:nvPr/>
        </p:nvSpPr>
        <p:spPr>
          <a:xfrm rot="2700000">
            <a:off x="1194446" y="1235369"/>
            <a:ext cx="288147" cy="80449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879" tIns="182939" rIns="365879" bIns="182939" spcCol="0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2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18</cp:revision>
  <dcterms:created xsi:type="dcterms:W3CDTF">2019-05-17T12:50:49Z</dcterms:created>
  <dcterms:modified xsi:type="dcterms:W3CDTF">2019-05-17T13:47:44Z</dcterms:modified>
</cp:coreProperties>
</file>