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c4863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c4863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assume that the effect of a particular pattern of mutations (as described by a rule) will be similar if it occurs within genetic backgrounds that are similar to each other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afc48637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afc48637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have |D+|*|D-| pair of examples.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obtain AUC we count all pairs where prediction hw(x+)&gt;hw(x-) (Each pair well predicted)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facilitate the calculation of the gradient we use a sigmoid function g(x).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To maximize this equation, we compute the gradient ascent of AUC under all weights (wi). Finally the weights are adjusted …. Let’s try to add a new rule :-)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afc4863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afc4863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fc4863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fc4863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fc4863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fc4863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afc4863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afc4863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fc4863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fc4863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c48637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c4863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fc48637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fc48637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afc48637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afc48637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Then we will build a new training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iteratively pick one instance in our data with a specific weight then put in our dataset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fc4863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fc4863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result of this is that we add different rules over each iteration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Mixtures of Localized Rules by maximizing the Area Under the ROC Curve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Warichet </a:t>
            </a:r>
            <a:r>
              <a:rPr lang="fr"/>
              <a:t>Sébastien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Deschamps-Berger Théo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Tutor: M Caio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b.	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Estimating the relevance function of the rule</a:t>
            </a:r>
            <a:endParaRPr sz="18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57175" y="1942925"/>
            <a:ext cx="46197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rule describe a pattern of mutation in the amino acid sequence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assume that the effect of a particular pattern of mutations will be similar within the same genetic backgrounds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the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λ(x)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of a rule is estimated for each instance (amino acid sequence).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function is transformed into relevance function.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 Figure 1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optimize the slope and the shift of the sigmoid we use a gradient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2336975"/>
            <a:ext cx="3467100" cy="210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>
            <a:off x="257175" y="3346625"/>
            <a:ext cx="46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136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c.	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Weights optimization of all rules</a:t>
            </a:r>
            <a:endParaRPr b="0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3002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</a:t>
            </a: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 function is a loss function that must be maximized.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goal is to find weights w ∗ 1, . . . , w∗ k of our rules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optimized using area under the ROC curve (AUC) as the objective function.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From Wikipedia we know that: </a:t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 U1 is the Mann-Whitney U statistic</a:t>
            </a:r>
            <a:endParaRPr i="1"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our case: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905125"/>
            <a:ext cx="11687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4075000"/>
            <a:ext cx="349939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	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Compare learning method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1627750"/>
            <a:ext cx="41853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SVM &gt; LRM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Kernels are used to modify the space and transform it into a linearly separable problem</a:t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notice that different Kernels gave closed results, perhaps it means that the problem is already linearly separable.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LRM</a:t>
            </a: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 &gt; NN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LRM used Area Under ROC curve as “loss function” and to score the method. On the other hand, Neural Network is optimized with another function.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possible cause is that NN needs more data, and 1110 sequences is not enough (underfitting case).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433513"/>
            <a:ext cx="3810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550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Summary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15325" y="1315525"/>
            <a:ext cx="76881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Context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Keywords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Input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Output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Algorithm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1: Mining new rules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2: Estimating the relevance function of a rule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Step 3: </a:t>
            </a:r>
            <a:r>
              <a:rPr lang="fr" sz="1400"/>
              <a:t>Weight optimization of all rules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Compare the algorithm with other learning methods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62300" y="3048000"/>
            <a:ext cx="4409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R5 virus </a:t>
            </a: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can use</a:t>
            </a: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 the CCR5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X4 virus can use the CXR4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R5X4 virus can use both receptor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class 1 for X4 and R5X4 virus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class -1 for R5 virus</a:t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153400" y="1213650"/>
            <a:ext cx="6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HIV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0"/>
            <a:ext cx="1514400" cy="4383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	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Keywords</a:t>
            </a:r>
            <a:endParaRPr sz="1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57900"/>
            <a:ext cx="76887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list of amino acids of fixed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 X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represents the list of instances.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instances from 332 patients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common pattern in the sequence of amino-acids.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of the algorithm is to predict using instances which coreceptor will be used by HIV.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➔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which type of HIV we have in the blood</a:t>
            </a:r>
            <a:endParaRPr sz="140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50052" l="0" r="0" t="0"/>
          <a:stretch/>
        </p:blipFill>
        <p:spPr>
          <a:xfrm>
            <a:off x="638175" y="1790700"/>
            <a:ext cx="65436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	Input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533525"/>
            <a:ext cx="7688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data {(x1,y1) … (xn,yn)}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(x1,x2…xn) is a set of all aligned amino acid sequences of fixed length L (instances).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 symbols are used to </a:t>
            </a:r>
            <a:r>
              <a:rPr lang="f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 amino acid in sequence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K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number of iterations of the algorithm we will use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" y="2842838"/>
            <a:ext cx="6543675" cy="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719850"/>
            <a:ext cx="7688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mixture of localized rules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h(x) = ∑ wi * reli* ri(x)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“wi” is the weight of the rules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“reli” the relevance coefficient (related to the 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“ri(x)” the rule.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f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h(x) is between -1 and 1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	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415050"/>
            <a:ext cx="4452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For k = 1, …, K: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1: Mining a rule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Resampling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 priori algorithm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Scoring the rules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Generalizing the rules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Selecting the highest-scoring compatible rule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2: Estimating the relevance function of a rule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Step 3: Weight optimization of all rules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	Algorithm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49" y="523875"/>
            <a:ext cx="36230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lphaLcPeriod"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Mining a rule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19100" y="1640725"/>
            <a:ext cx="46770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Calibri"/>
                <a:ea typeface="Calibri"/>
                <a:cs typeface="Calibri"/>
                <a:sym typeface="Calibri"/>
              </a:rPr>
              <a:t>Resampling when k &gt; 1 (Build a new dataset)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give higher weights to the instances which had incorrect predictions with the learning mixtures of rules of the previous iteration.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>
                <a:latin typeface="Calibri"/>
                <a:ea typeface="Calibri"/>
                <a:cs typeface="Calibri"/>
                <a:sym typeface="Calibri"/>
              </a:rPr>
              <a:t>A priori algorithm cf Figure 3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instances in class 1 and -1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patterns that occur in multiple instances of the same class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the instances with the same pattern in item set dedicated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Support of each item set by class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instances which have the same pattern divided by the number of all instances in a class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support for a specific pattern is higher for the class 1 than -1, we predict the class 1 otherwise the class -1.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25" y="556600"/>
            <a:ext cx="3614725" cy="4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lphaLcPeriod"/>
            </a:pP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0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Mining a rule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683475"/>
            <a:ext cx="81003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Scoring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split the training set into two parts,  Dcorrect represents the sample with the correct prediction.</a:t>
            </a:r>
            <a:endParaRPr b="1"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 Dcorrect (correct prediction) high and Dincorrect low.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a rule has a high score but has a very limited number of instances the score of the rule must decrease.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/>
              <a:t>Generalizing</a:t>
            </a:r>
            <a:endParaRPr b="1" sz="1400"/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overfitting, selected rules must be generalized. A rule more general has less preconditions (number and index of amino acid in the sequence).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try at most to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shortened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rule (pattern) until the score doesn’t change.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400"/>
              <a:t>Selecting the highest-scoring compatible rule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rule is compatible if it is </a:t>
            </a:r>
            <a:r>
              <a:rPr b="1"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general/specific than all previous rules.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add the rule compatible with the highest score.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	Algorithm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50052" l="0" r="0" t="0"/>
          <a:stretch/>
        </p:blipFill>
        <p:spPr>
          <a:xfrm>
            <a:off x="729450" y="3619500"/>
            <a:ext cx="65436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2552700" y="3619500"/>
            <a:ext cx="714300" cy="26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