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af369c4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af369c4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af369c4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af369c4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af369c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af369c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af369c4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af369c4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pcomillas-my.sharepoint.com/:f:/g/personal/gcasado_comillas_edu/El2U2UYCLsZLjtmJyKLhRJMB5b4G9E5qQiTrIKYhXWxKRA?e=L2qz9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name="adj" fmla="val 0"/>
            </a:avLst>
          </a:prstGeom>
          <a:solidFill>
            <a:srgbClr val="D9EAD3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294">
            <a:off x="2524175" y="1329137"/>
            <a:ext cx="3284551" cy="172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Didáctica Máster S8</a:t>
            </a:r>
            <a:endParaRPr sz="4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526675" cy="1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2633">
            <a:off x="4127225" y="2615922"/>
            <a:ext cx="2764126" cy="15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55825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File:Atelier ecosystemes des communs IMG 20221115 104047.jp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50"/>
            <a:ext cx="11342607" cy="51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4211875"/>
            <a:ext cx="40473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PRESENTACIONES METODOLOGÍAS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55025" y="40550"/>
            <a:ext cx="6439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 dirty="0">
                <a:solidFill>
                  <a:schemeClr val="hlink"/>
                </a:solidFill>
              </a:rPr>
              <a:t>EVALUACIÓN METODOLOGÍAS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78" name="Google Shape;78;p16" descr="Archivo:Feedback-g95f96811e 1920.jpg - Wikipedia, la enciclopedia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5526">
            <a:off x="-175150" y="1137400"/>
            <a:ext cx="4747152" cy="317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125" y="178625"/>
            <a:ext cx="3956393" cy="49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Presentación en pantalla (16:9)</PresentationFormat>
  <Paragraphs>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Lato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Gregorio Casado</cp:lastModifiedBy>
  <cp:revision>2</cp:revision>
  <dcterms:modified xsi:type="dcterms:W3CDTF">2024-12-02T15:25:12Z</dcterms:modified>
</cp:coreProperties>
</file>