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78" r:id="rId7"/>
    <p:sldId id="286" r:id="rId8"/>
    <p:sldId id="287" r:id="rId9"/>
    <p:sldId id="260" r:id="rId10"/>
    <p:sldId id="285" r:id="rId11"/>
    <p:sldId id="288" r:id="rId12"/>
    <p:sldId id="289" r:id="rId13"/>
    <p:sldId id="267" r:id="rId14"/>
    <p:sldId id="290" r:id="rId15"/>
    <p:sldId id="291" r:id="rId16"/>
    <p:sldId id="292" r:id="rId17"/>
    <p:sldId id="293" r:id="rId18"/>
    <p:sldId id="268" r:id="rId19"/>
    <p:sldId id="271" r:id="rId20"/>
    <p:sldId id="280" r:id="rId21"/>
    <p:sldId id="281" r:id="rId22"/>
    <p:sldId id="282" r:id="rId23"/>
    <p:sldId id="294" r:id="rId24"/>
    <p:sldId id="295" r:id="rId25"/>
    <p:sldId id="296" r:id="rId26"/>
    <p:sldId id="297" r:id="rId27"/>
    <p:sldId id="283" r:id="rId28"/>
    <p:sldId id="298" r:id="rId29"/>
    <p:sldId id="274" r:id="rId30"/>
    <p:sldId id="275" r:id="rId31"/>
    <p:sldId id="276" r:id="rId32"/>
    <p:sldId id="299" r:id="rId33"/>
    <p:sldId id="300" r:id="rId34"/>
    <p:sldId id="301" r:id="rId35"/>
    <p:sldId id="302" r:id="rId36"/>
    <p:sldId id="277" r:id="rId37"/>
    <p:sldId id="284" r:id="rId3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68B1DEA-917C-4823-94C1-B704EF5FBDB1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F055BA7-2B3D-49DD-91CB-823E2D346FEA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1613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Pictures/1000000000000780000004384F22265E641FBDC4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Pictures/1000000000000780000004384F22265E641FBDC4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0">
        <a:buNone/>
        <a:tabLst/>
        <a:defRPr lang="en-US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 Regular" pitchFamily="2"/>
          <a:cs typeface="Free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en-US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Cholesky</a:t>
            </a:r>
            <a:r>
              <a:rPr lang="en-US" dirty="0" smtClean="0">
                <a:solidFill>
                  <a:srgbClr val="FFC000"/>
                </a:solidFill>
              </a:rPr>
              <a:t> Decomposition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038600"/>
            <a:ext cx="8534400" cy="1752600"/>
          </a:xfrm>
        </p:spPr>
        <p:txBody>
          <a:bodyPr/>
          <a:lstStyle/>
          <a:p>
            <a:r>
              <a:rPr lang="en-US" dirty="0" err="1" smtClean="0"/>
              <a:t>Radoi</a:t>
            </a:r>
            <a:r>
              <a:rPr lang="en-US" dirty="0" smtClean="0"/>
              <a:t> </a:t>
            </a:r>
            <a:r>
              <a:rPr lang="en-US" dirty="0" err="1" smtClean="0"/>
              <a:t>Dimitria</a:t>
            </a:r>
            <a:r>
              <a:rPr lang="en-US" dirty="0" smtClean="0"/>
              <a:t>-</a:t>
            </a:r>
            <a:r>
              <a:rPr lang="en-US" dirty="0" err="1" smtClean="0"/>
              <a:t>Oana</a:t>
            </a:r>
            <a:r>
              <a:rPr lang="en-US" dirty="0" smtClean="0"/>
              <a:t>-Maria</a:t>
            </a:r>
          </a:p>
          <a:p>
            <a:r>
              <a:rPr lang="en-US" dirty="0" err="1" smtClean="0"/>
              <a:t>Banica</a:t>
            </a:r>
            <a:r>
              <a:rPr lang="en-US" dirty="0" smtClean="0"/>
              <a:t> </a:t>
            </a:r>
            <a:r>
              <a:rPr lang="en-US" dirty="0" err="1" smtClean="0"/>
              <a:t>Teodor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Content Placeholder 2" descr="C:\Users\user\Downloads\48052465_568935470219675_334815493255646412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3913" y="1604963"/>
            <a:ext cx="5702587" cy="39766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48315904_288208595166351_7845825503603720192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3610" y="1604963"/>
            <a:ext cx="5643192" cy="3976687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user\Downloads\48083180_1104260339743423_7091035523032023040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600200"/>
            <a:ext cx="6086475" cy="42957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Timpii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executie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cele</a:t>
            </a:r>
            <a:r>
              <a:rPr lang="en-US" dirty="0" smtClean="0">
                <a:solidFill>
                  <a:srgbClr val="FFC000"/>
                </a:solidFill>
              </a:rPr>
              <a:t> 2 </a:t>
            </a:r>
            <a:r>
              <a:rPr lang="en-US" dirty="0" err="1" smtClean="0">
                <a:solidFill>
                  <a:srgbClr val="FFC000"/>
                </a:solidFill>
              </a:rPr>
              <a:t>cozi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000x3000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1336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3000x3000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Hp-</a:t>
                      </a:r>
                      <a:r>
                        <a:rPr lang="en-US" dirty="0" err="1" smtClean="0"/>
                        <a:t>sl.q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Ibm-dp.q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26.390s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35.241s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14.043s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19.411s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7.443s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11.207s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5.172s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6.540s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4.097s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5.053s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thread-</a:t>
                      </a:r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4.374s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6.246s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8051" y="1604963"/>
            <a:ext cx="5675898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1267" y="1604963"/>
            <a:ext cx="5669466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828800"/>
            <a:ext cx="60388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Pthreads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440" cy="11448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Timpii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executie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cele</a:t>
            </a:r>
            <a:r>
              <a:rPr lang="en-US" dirty="0" smtClean="0">
                <a:solidFill>
                  <a:srgbClr val="FFC000"/>
                </a:solidFill>
              </a:rPr>
              <a:t> 2 </a:t>
            </a:r>
            <a:r>
              <a:rPr lang="en-US" dirty="0" err="1" smtClean="0">
                <a:solidFill>
                  <a:srgbClr val="FFC000"/>
                </a:solidFill>
              </a:rPr>
              <a:t>cozi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1000x1000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21336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Hp-</a:t>
                      </a:r>
                      <a:r>
                        <a:rPr lang="en-US" dirty="0" err="1" smtClean="0"/>
                        <a:t>sl.q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Ibm-dp.q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1.352s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0.427s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0.536s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375" y="1604963"/>
            <a:ext cx="56656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2590800"/>
            <a:ext cx="109720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>
                <a:solidFill>
                  <a:srgbClr val="FFC000"/>
                </a:solidFill>
              </a:rPr>
              <a:t>Descriere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Algoritm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47680092_287543855276535_4504532451317514240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6154" y="1604963"/>
            <a:ext cx="5658105" cy="3976687"/>
          </a:xfr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48076024_1500113700092057_1159219309642252288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01848" y="1604963"/>
            <a:ext cx="5586717" cy="3976687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440" cy="11448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Timpii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executie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cele</a:t>
            </a:r>
            <a:r>
              <a:rPr lang="en-US" dirty="0" smtClean="0">
                <a:solidFill>
                  <a:srgbClr val="FFC000"/>
                </a:solidFill>
              </a:rPr>
              <a:t> 2 </a:t>
            </a:r>
            <a:r>
              <a:rPr lang="en-US" dirty="0" err="1" smtClean="0">
                <a:solidFill>
                  <a:srgbClr val="FFC000"/>
                </a:solidFill>
              </a:rPr>
              <a:t>cozi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000x3000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21336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3000x3000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Hp-</a:t>
                      </a:r>
                      <a:r>
                        <a:rPr lang="en-US" dirty="0" err="1" smtClean="0"/>
                        <a:t>sl.q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Ibm-dp.q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54.582s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49.742s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29.879s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33.022s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14.635s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22.019s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9.226s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17.378s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9.402s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10.649s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9.543s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11.301s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0"/>
            <a:ext cx="60674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4" y="1604963"/>
            <a:ext cx="5599105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4" y="1604963"/>
            <a:ext cx="5599105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Comparatii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intre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paralelizari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1000x1000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47575433_505250206628357_751279617901330432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9703" y="1604963"/>
            <a:ext cx="5572594" cy="3976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48319102_312769229576974_1242827844560617472_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82472" y="1604963"/>
            <a:ext cx="5627056" cy="39766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990600"/>
            <a:ext cx="10972080" cy="3976919"/>
          </a:xfrm>
        </p:spPr>
        <p:txBody>
          <a:bodyPr/>
          <a:lstStyle/>
          <a:p>
            <a:r>
              <a:rPr lang="vi-VN" sz="2400" dirty="0" smtClean="0">
                <a:solidFill>
                  <a:schemeClr val="bg1">
                    <a:lumMod val="85000"/>
                  </a:schemeClr>
                </a:solidFill>
              </a:rPr>
              <a:t> În algebra liniară, descompunerea Cholesky sau factorizarea Cholesky este o descompunere a matricei hermitiene, pozitiv-definite, în produsul matricei triunghiulare inferioare și transpusa ei conjugată, care este utilă pentru soluții numerice eficiente, de ex. Simulări Monte Carlo. 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vi-VN" sz="2400" dirty="0" smtClean="0">
                <a:solidFill>
                  <a:schemeClr val="bg1">
                    <a:lumMod val="85000"/>
                  </a:schemeClr>
                </a:solidFill>
              </a:rPr>
              <a:t>A fost descoperit de André-Louis Cholesky pentru matrice reale.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vi-VN" sz="2400" dirty="0" smtClean="0">
                <a:solidFill>
                  <a:schemeClr val="bg1">
                    <a:lumMod val="85000"/>
                  </a:schemeClr>
                </a:solidFill>
              </a:rPr>
              <a:t> Atunci când este aplicabil, descompunerea Cholesky este aproximativ de două ori mai eficientă decât descompunerea LU pentru rezolvarea sistemelor de ecuații liniare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572000"/>
            <a:ext cx="2266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47573444_341090196683439_6820519267046260736_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02641" y="1604963"/>
            <a:ext cx="5586717" cy="39766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10972440" cy="1144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3000x3000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752600"/>
            <a:ext cx="60579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232" y="1604963"/>
            <a:ext cx="5683535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Hp-</a:t>
            </a:r>
            <a:r>
              <a:rPr lang="en-US" dirty="0" err="1" smtClean="0">
                <a:solidFill>
                  <a:srgbClr val="FFC000"/>
                </a:solidFill>
              </a:rPr>
              <a:t>sl.q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</a:rPr>
              <a:t>Ibm-dp.q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828800"/>
            <a:ext cx="5634375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Concluzii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1097208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Simularile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facute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matrice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dimensiuni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1000x1000,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respectiv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3000x3000.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Mediul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testare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reprezentat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cele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cozi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hp-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sl.q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ibm-dp.q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Varianta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openmp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rapida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decat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cea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threaduri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fiind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faptul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ca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varianta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pthreads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sincronizarile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prin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wait()-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uri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bariera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costisitoare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observa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exista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imbunatatiri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timpi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pana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la 12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threaduri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dupa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timpul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ramane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fel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creste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usor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coada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hp-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sl.q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timpii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mici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362200"/>
            <a:ext cx="109720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Exemplu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Formule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Calcul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33600"/>
            <a:ext cx="50272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33400"/>
            <a:ext cx="2266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295400"/>
            <a:ext cx="333994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3276600"/>
            <a:ext cx="4419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96792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8295305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Paralelizari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2590800"/>
            <a:ext cx="109720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OpenMp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080" cy="114444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Timpii</a:t>
            </a:r>
            <a:r>
              <a:rPr lang="en-US" dirty="0" smtClean="0">
                <a:solidFill>
                  <a:srgbClr val="FFC000"/>
                </a:solidFill>
              </a:rPr>
              <a:t> de </a:t>
            </a:r>
            <a:r>
              <a:rPr lang="en-US" dirty="0" err="1" smtClean="0">
                <a:solidFill>
                  <a:srgbClr val="FFC000"/>
                </a:solidFill>
              </a:rPr>
              <a:t>executie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cele</a:t>
            </a:r>
            <a:r>
              <a:rPr lang="en-US" dirty="0" smtClean="0">
                <a:solidFill>
                  <a:srgbClr val="FFC000"/>
                </a:solidFill>
              </a:rPr>
              <a:t> 2 </a:t>
            </a:r>
            <a:r>
              <a:rPr lang="en-US" dirty="0" err="1" smtClean="0">
                <a:solidFill>
                  <a:srgbClr val="FFC000"/>
                </a:solidFill>
              </a:rPr>
              <a:t>cozi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FFC000"/>
                </a:solidFill>
              </a:rPr>
              <a:t>000x1000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2098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Hp-</a:t>
                      </a:r>
                      <a:r>
                        <a:rPr lang="en-US" dirty="0" err="1" smtClean="0"/>
                        <a:t>sl.q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Ibm-dp.q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1.600s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0.893s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</a:t>
                      </a:r>
                      <a:r>
                        <a:rPr lang="en-US" baseline="0" dirty="0" smtClean="0"/>
                        <a:t>thread-</a:t>
                      </a:r>
                      <a:r>
                        <a:rPr lang="en-US" baseline="0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thread-</a:t>
                      </a:r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,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265</Words>
  <Application>Microsoft Office PowerPoint</Application>
  <PresentationFormat>Custom</PresentationFormat>
  <Paragraphs>126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Title, Content</vt:lpstr>
      <vt:lpstr>Default</vt:lpstr>
      <vt:lpstr>Cholesky Decomposition</vt:lpstr>
      <vt:lpstr>Descriere Algoritm</vt:lpstr>
      <vt:lpstr>Slide 3</vt:lpstr>
      <vt:lpstr>Exemplu  si Formule de Calcul</vt:lpstr>
      <vt:lpstr>Slide 5</vt:lpstr>
      <vt:lpstr>Slide 6</vt:lpstr>
      <vt:lpstr>Paralelizari</vt:lpstr>
      <vt:lpstr>OpenMp</vt:lpstr>
      <vt:lpstr>Timpii de executie pe cele 2 cozi 1000x1000</vt:lpstr>
      <vt:lpstr>Hp-sl.q</vt:lpstr>
      <vt:lpstr>Ibm-dp.q</vt:lpstr>
      <vt:lpstr>Hp-sl.q &amp; Ibm-dp.q</vt:lpstr>
      <vt:lpstr>Timpii de executie pe cele 2 cozi 3000x3000</vt:lpstr>
      <vt:lpstr>Hp-sl.q</vt:lpstr>
      <vt:lpstr>Ibm-dp.q</vt:lpstr>
      <vt:lpstr>Hp-sl.q &amp; Ibm-dp.q</vt:lpstr>
      <vt:lpstr>Pthreads</vt:lpstr>
      <vt:lpstr>Timpii de executie pe cele 2 cozi 1000x1000</vt:lpstr>
      <vt:lpstr>Hp-sl.q</vt:lpstr>
      <vt:lpstr>Ibm-dp.q</vt:lpstr>
      <vt:lpstr>Hp-sl.q &amp; Ibm-dp.q</vt:lpstr>
      <vt:lpstr>Timpii de executie pe cele 2 cozi 3000x3000</vt:lpstr>
      <vt:lpstr>Hp-sl.q</vt:lpstr>
      <vt:lpstr>Ibm-dp.q</vt:lpstr>
      <vt:lpstr>Hp-sl.q &amp; Ibm-dp.q</vt:lpstr>
      <vt:lpstr>Comparatii intre paralelizari</vt:lpstr>
      <vt:lpstr>1000x1000</vt:lpstr>
      <vt:lpstr>Hp-sl.q</vt:lpstr>
      <vt:lpstr>Ibm-dp.q</vt:lpstr>
      <vt:lpstr>Hp-sl.q &amp; Ibm-dp.q</vt:lpstr>
      <vt:lpstr>3000x3000</vt:lpstr>
      <vt:lpstr>Hp-sl.q</vt:lpstr>
      <vt:lpstr>Ibm-dp.q</vt:lpstr>
      <vt:lpstr>Hp-sl.q &amp; Ibm-dp.q</vt:lpstr>
      <vt:lpstr>Concluzii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 Banica</dc:creator>
  <cp:lastModifiedBy>Windows User</cp:lastModifiedBy>
  <cp:revision>50</cp:revision>
  <dcterms:created xsi:type="dcterms:W3CDTF">2018-12-09T20:21:22Z</dcterms:created>
  <dcterms:modified xsi:type="dcterms:W3CDTF">2018-12-27T21:38:09Z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diakov.net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6</vt:r8>
  </property>
</Properties>
</file>