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</p:sldMasterIdLst>
  <p:notesMasterIdLst>
    <p:notesMasterId r:id="rId73"/>
  </p:notesMasterIdLst>
  <p:sldIdLst>
    <p:sldId id="256" r:id="rId3"/>
    <p:sldId id="257" r:id="rId4"/>
    <p:sldId id="259" r:id="rId5"/>
    <p:sldId id="260" r:id="rId6"/>
    <p:sldId id="390" r:id="rId7"/>
    <p:sldId id="342" r:id="rId8"/>
    <p:sldId id="315" r:id="rId9"/>
    <p:sldId id="264" r:id="rId10"/>
    <p:sldId id="265" r:id="rId11"/>
    <p:sldId id="267" r:id="rId12"/>
    <p:sldId id="317" r:id="rId13"/>
    <p:sldId id="268" r:id="rId14"/>
    <p:sldId id="270" r:id="rId15"/>
    <p:sldId id="318" r:id="rId16"/>
    <p:sldId id="343" r:id="rId17"/>
    <p:sldId id="271" r:id="rId18"/>
    <p:sldId id="272" r:id="rId19"/>
    <p:sldId id="274" r:id="rId20"/>
    <p:sldId id="344" r:id="rId21"/>
    <p:sldId id="319" r:id="rId22"/>
    <p:sldId id="277" r:id="rId23"/>
    <p:sldId id="278" r:id="rId24"/>
    <p:sldId id="279" r:id="rId25"/>
    <p:sldId id="281" r:id="rId26"/>
    <p:sldId id="345" r:id="rId27"/>
    <p:sldId id="280" r:id="rId28"/>
    <p:sldId id="282" r:id="rId29"/>
    <p:sldId id="283" r:id="rId30"/>
    <p:sldId id="320" r:id="rId31"/>
    <p:sldId id="284" r:id="rId32"/>
    <p:sldId id="323" r:id="rId33"/>
    <p:sldId id="286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300" r:id="rId45"/>
    <p:sldId id="391" r:id="rId46"/>
    <p:sldId id="326" r:id="rId47"/>
    <p:sldId id="308" r:id="rId48"/>
    <p:sldId id="309" r:id="rId49"/>
    <p:sldId id="310" r:id="rId50"/>
    <p:sldId id="327" r:id="rId51"/>
    <p:sldId id="311" r:id="rId52"/>
    <p:sldId id="312" r:id="rId53"/>
    <p:sldId id="370" r:id="rId54"/>
    <p:sldId id="371" r:id="rId55"/>
    <p:sldId id="374" r:id="rId56"/>
    <p:sldId id="375" r:id="rId57"/>
    <p:sldId id="356" r:id="rId58"/>
    <p:sldId id="330" r:id="rId59"/>
    <p:sldId id="331" r:id="rId60"/>
    <p:sldId id="360" r:id="rId61"/>
    <p:sldId id="363" r:id="rId62"/>
    <p:sldId id="334" r:id="rId63"/>
    <p:sldId id="335" r:id="rId64"/>
    <p:sldId id="336" r:id="rId65"/>
    <p:sldId id="393" r:id="rId66"/>
    <p:sldId id="378" r:id="rId67"/>
    <p:sldId id="364" r:id="rId68"/>
    <p:sldId id="381" r:id="rId69"/>
    <p:sldId id="382" r:id="rId70"/>
    <p:sldId id="386" r:id="rId71"/>
    <p:sldId id="368" r:id="rId72"/>
  </p:sldIdLst>
  <p:sldSz cx="9144000" cy="6858000" type="screen4x3"/>
  <p:notesSz cx="6799263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28" autoAdjust="0"/>
  </p:normalViewPr>
  <p:slideViewPr>
    <p:cSldViewPr>
      <p:cViewPr>
        <p:scale>
          <a:sx n="60" d="100"/>
          <a:sy n="60" d="100"/>
        </p:scale>
        <p:origin x="-106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92CED-5284-6842-A2CE-43637359B0C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1E5B53-1732-5F47-A578-AB0E3A9B5E4C}">
      <dgm:prSet phldrT="[Text]"/>
      <dgm:spPr/>
      <dgm:t>
        <a:bodyPr/>
        <a:lstStyle/>
        <a:p>
          <a:r>
            <a:rPr lang="en-US" dirty="0" smtClean="0"/>
            <a:t>Main objectives of an OS:</a:t>
          </a:r>
          <a:endParaRPr lang="en-US" dirty="0"/>
        </a:p>
      </dgm:t>
    </dgm:pt>
    <dgm:pt modelId="{6DF8C72F-1C3C-3D43-905B-F9DFAE34F209}" type="parTrans" cxnId="{5B740C4A-9D68-0540-AC76-45932CD65954}">
      <dgm:prSet/>
      <dgm:spPr/>
      <dgm:t>
        <a:bodyPr/>
        <a:lstStyle/>
        <a:p>
          <a:endParaRPr lang="en-US"/>
        </a:p>
      </dgm:t>
    </dgm:pt>
    <dgm:pt modelId="{2FC987E5-D027-8846-8A97-F16D9257E1AC}" type="sibTrans" cxnId="{5B740C4A-9D68-0540-AC76-45932CD65954}">
      <dgm:prSet/>
      <dgm:spPr/>
      <dgm:t>
        <a:bodyPr/>
        <a:lstStyle/>
        <a:p>
          <a:endParaRPr lang="en-US"/>
        </a:p>
      </dgm:t>
    </dgm:pt>
    <dgm:pt modelId="{AE3CB80F-D45F-E54C-B692-4738A2A6039C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convenience</a:t>
          </a:r>
        </a:p>
      </dgm:t>
    </dgm:pt>
    <dgm:pt modelId="{DB5EC823-6039-A143-9B39-EB225C90CC38}" type="parTrans" cxnId="{47A89D49-60B4-FB40-9C5D-FFE581254201}">
      <dgm:prSet/>
      <dgm:spPr/>
      <dgm:t>
        <a:bodyPr/>
        <a:lstStyle/>
        <a:p>
          <a:endParaRPr lang="en-US"/>
        </a:p>
      </dgm:t>
    </dgm:pt>
    <dgm:pt modelId="{E262F30B-1A1E-F747-A185-5455263EE08A}" type="sibTrans" cxnId="{47A89D49-60B4-FB40-9C5D-FFE581254201}">
      <dgm:prSet/>
      <dgm:spPr/>
      <dgm:t>
        <a:bodyPr/>
        <a:lstStyle/>
        <a:p>
          <a:endParaRPr lang="en-US"/>
        </a:p>
      </dgm:t>
    </dgm:pt>
    <dgm:pt modelId="{3A3FFD4A-4BD3-2543-98AF-A41B2CAE779A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efficiency</a:t>
          </a:r>
        </a:p>
      </dgm:t>
    </dgm:pt>
    <dgm:pt modelId="{75A774D8-A8A4-404D-9CFE-DAF3C9EE383B}" type="parTrans" cxnId="{73BA040D-3549-934C-A652-24BEA66255F8}">
      <dgm:prSet/>
      <dgm:spPr/>
      <dgm:t>
        <a:bodyPr/>
        <a:lstStyle/>
        <a:p>
          <a:endParaRPr lang="en-US"/>
        </a:p>
      </dgm:t>
    </dgm:pt>
    <dgm:pt modelId="{AE569C84-AD83-C840-9BA6-D0F860817D5B}" type="sibTrans" cxnId="{73BA040D-3549-934C-A652-24BEA66255F8}">
      <dgm:prSet/>
      <dgm:spPr/>
      <dgm:t>
        <a:bodyPr/>
        <a:lstStyle/>
        <a:p>
          <a:endParaRPr lang="en-US"/>
        </a:p>
      </dgm:t>
    </dgm:pt>
    <dgm:pt modelId="{F96F4B0F-02F7-4D4B-9036-26B336493CAE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ability to evolve</a:t>
          </a:r>
        </a:p>
      </dgm:t>
    </dgm:pt>
    <dgm:pt modelId="{9A2A829F-7768-884C-9C37-31113093ABE1}" type="parTrans" cxnId="{8C55C725-3252-FA46-BC16-D392FA3244E1}">
      <dgm:prSet/>
      <dgm:spPr/>
      <dgm:t>
        <a:bodyPr/>
        <a:lstStyle/>
        <a:p>
          <a:endParaRPr lang="en-US"/>
        </a:p>
      </dgm:t>
    </dgm:pt>
    <dgm:pt modelId="{B8510BF0-F2AE-0444-B9D0-63BA3E5B4B8B}" type="sibTrans" cxnId="{8C55C725-3252-FA46-BC16-D392FA3244E1}">
      <dgm:prSet/>
      <dgm:spPr/>
      <dgm:t>
        <a:bodyPr/>
        <a:lstStyle/>
        <a:p>
          <a:endParaRPr lang="en-US"/>
        </a:p>
      </dgm:t>
    </dgm:pt>
    <dgm:pt modelId="{5C3B6204-B418-A242-B9D0-60EB91680625}" type="pres">
      <dgm:prSet presAssocID="{1C192CED-5284-6842-A2CE-43637359B0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E06192-AEAE-0C49-902F-729236FB5629}" type="pres">
      <dgm:prSet presAssocID="{281E5B53-1732-5F47-A578-AB0E3A9B5E4C}" presName="composite" presStyleCnt="0"/>
      <dgm:spPr/>
    </dgm:pt>
    <dgm:pt modelId="{1AE4A990-5AA0-034B-8CCF-8670DC0A0746}" type="pres">
      <dgm:prSet presAssocID="{281E5B53-1732-5F47-A578-AB0E3A9B5E4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CF14F-E010-5649-9AC4-6BBF9E914CA0}" type="pres">
      <dgm:prSet presAssocID="{281E5B53-1732-5F47-A578-AB0E3A9B5E4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A52685-68B4-9E44-B5F2-05FD0D475D15}" type="presOf" srcId="{AE3CB80F-D45F-E54C-B692-4738A2A6039C}" destId="{D90CF14F-E010-5649-9AC4-6BBF9E914CA0}" srcOrd="0" destOrd="0" presId="urn:microsoft.com/office/officeart/2005/8/layout/hList1"/>
    <dgm:cxn modelId="{72C97C0B-1912-DC41-AF8F-8B9E282AF6FD}" type="presOf" srcId="{281E5B53-1732-5F47-A578-AB0E3A9B5E4C}" destId="{1AE4A990-5AA0-034B-8CCF-8670DC0A0746}" srcOrd="0" destOrd="0" presId="urn:microsoft.com/office/officeart/2005/8/layout/hList1"/>
    <dgm:cxn modelId="{689B13D3-DAC2-294E-A08B-39951FEE76A7}" type="presOf" srcId="{3A3FFD4A-4BD3-2543-98AF-A41B2CAE779A}" destId="{D90CF14F-E010-5649-9AC4-6BBF9E914CA0}" srcOrd="0" destOrd="1" presId="urn:microsoft.com/office/officeart/2005/8/layout/hList1"/>
    <dgm:cxn modelId="{8C55C725-3252-FA46-BC16-D392FA3244E1}" srcId="{281E5B53-1732-5F47-A578-AB0E3A9B5E4C}" destId="{F96F4B0F-02F7-4D4B-9036-26B336493CAE}" srcOrd="2" destOrd="0" parTransId="{9A2A829F-7768-884C-9C37-31113093ABE1}" sibTransId="{B8510BF0-F2AE-0444-B9D0-63BA3E5B4B8B}"/>
    <dgm:cxn modelId="{47A89D49-60B4-FB40-9C5D-FFE581254201}" srcId="{281E5B53-1732-5F47-A578-AB0E3A9B5E4C}" destId="{AE3CB80F-D45F-E54C-B692-4738A2A6039C}" srcOrd="0" destOrd="0" parTransId="{DB5EC823-6039-A143-9B39-EB225C90CC38}" sibTransId="{E262F30B-1A1E-F747-A185-5455263EE08A}"/>
    <dgm:cxn modelId="{3A9FA08E-64EA-0D47-AE28-8B305EB8A206}" type="presOf" srcId="{1C192CED-5284-6842-A2CE-43637359B0CB}" destId="{5C3B6204-B418-A242-B9D0-60EB91680625}" srcOrd="0" destOrd="0" presId="urn:microsoft.com/office/officeart/2005/8/layout/hList1"/>
    <dgm:cxn modelId="{47C3F956-F19B-C843-99EB-8353B4B3672A}" type="presOf" srcId="{F96F4B0F-02F7-4D4B-9036-26B336493CAE}" destId="{D90CF14F-E010-5649-9AC4-6BBF9E914CA0}" srcOrd="0" destOrd="2" presId="urn:microsoft.com/office/officeart/2005/8/layout/hList1"/>
    <dgm:cxn modelId="{5B740C4A-9D68-0540-AC76-45932CD65954}" srcId="{1C192CED-5284-6842-A2CE-43637359B0CB}" destId="{281E5B53-1732-5F47-A578-AB0E3A9B5E4C}" srcOrd="0" destOrd="0" parTransId="{6DF8C72F-1C3C-3D43-905B-F9DFAE34F209}" sibTransId="{2FC987E5-D027-8846-8A97-F16D9257E1AC}"/>
    <dgm:cxn modelId="{73BA040D-3549-934C-A652-24BEA66255F8}" srcId="{281E5B53-1732-5F47-A578-AB0E3A9B5E4C}" destId="{3A3FFD4A-4BD3-2543-98AF-A41B2CAE779A}" srcOrd="1" destOrd="0" parTransId="{75A774D8-A8A4-404D-9CFE-DAF3C9EE383B}" sibTransId="{AE569C84-AD83-C840-9BA6-D0F860817D5B}"/>
    <dgm:cxn modelId="{A22C2972-2A62-DB4C-A870-D2834B64A72C}" type="presParOf" srcId="{5C3B6204-B418-A242-B9D0-60EB91680625}" destId="{F2E06192-AEAE-0C49-902F-729236FB5629}" srcOrd="0" destOrd="0" presId="urn:microsoft.com/office/officeart/2005/8/layout/hList1"/>
    <dgm:cxn modelId="{699662D9-C356-6E43-8F80-FB763087BF08}" type="presParOf" srcId="{F2E06192-AEAE-0C49-902F-729236FB5629}" destId="{1AE4A990-5AA0-034B-8CCF-8670DC0A0746}" srcOrd="0" destOrd="0" presId="urn:microsoft.com/office/officeart/2005/8/layout/hList1"/>
    <dgm:cxn modelId="{F259A4CD-7B63-B447-8FD9-6E7CA4ECDD16}" type="presParOf" srcId="{F2E06192-AEAE-0C49-902F-729236FB5629}" destId="{D90CF14F-E010-5649-9AC4-6BBF9E914C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109DAB0-615D-E740-9E5E-0DF7586EB7AE}" type="doc">
      <dgm:prSet loTypeId="urn:microsoft.com/office/officeart/2005/8/layout/radia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8990D6-652F-574D-9ED8-2B5A3E64D539}">
      <dgm:prSet phldrT="[Text]"/>
      <dgm:spPr/>
      <dgm:t>
        <a:bodyPr/>
        <a:lstStyle/>
        <a:p>
          <a:r>
            <a:rPr lang="en-US" dirty="0" smtClean="0"/>
            <a:t>Main issues</a:t>
          </a:r>
          <a:endParaRPr lang="en-US" dirty="0"/>
        </a:p>
      </dgm:t>
    </dgm:pt>
    <dgm:pt modelId="{C4B4C873-0697-6349-9778-13D58C3F989C}" type="parTrans" cxnId="{907DD8AF-7B25-AB41-9AF4-CC65B222BC9E}">
      <dgm:prSet/>
      <dgm:spPr/>
      <dgm:t>
        <a:bodyPr/>
        <a:lstStyle/>
        <a:p>
          <a:endParaRPr lang="en-US"/>
        </a:p>
      </dgm:t>
    </dgm:pt>
    <dgm:pt modelId="{B6FB315D-3E5E-654D-A3CB-244CD9259A96}" type="sibTrans" cxnId="{907DD8AF-7B25-AB41-9AF4-CC65B222BC9E}">
      <dgm:prSet/>
      <dgm:spPr/>
      <dgm:t>
        <a:bodyPr/>
        <a:lstStyle/>
        <a:p>
          <a:endParaRPr lang="en-US"/>
        </a:p>
      </dgm:t>
    </dgm:pt>
    <dgm:pt modelId="{86D15660-48BC-EF49-AEC1-7A4852407CF9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availability</a:t>
          </a:r>
        </a:p>
      </dgm:t>
    </dgm:pt>
    <dgm:pt modelId="{71E07CA2-F46F-DB44-99BF-3E02B9A7B636}" type="parTrans" cxnId="{714D8AFF-C067-8F4C-B652-DE2A3AD8D607}">
      <dgm:prSet/>
      <dgm:spPr/>
      <dgm:t>
        <a:bodyPr/>
        <a:lstStyle/>
        <a:p>
          <a:endParaRPr lang="en-US" dirty="0"/>
        </a:p>
      </dgm:t>
    </dgm:pt>
    <dgm:pt modelId="{534A0585-C843-B540-B1B6-5933313388CD}" type="sibTrans" cxnId="{714D8AFF-C067-8F4C-B652-DE2A3AD8D607}">
      <dgm:prSet/>
      <dgm:spPr/>
      <dgm:t>
        <a:bodyPr/>
        <a:lstStyle/>
        <a:p>
          <a:endParaRPr lang="en-US"/>
        </a:p>
      </dgm:t>
    </dgm:pt>
    <dgm:pt modelId="{78009653-3BB0-EA4A-B646-D7C0427ADD5F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dirty="0" smtClean="0"/>
            <a:t>confidentiality</a:t>
          </a:r>
        </a:p>
      </dgm:t>
    </dgm:pt>
    <dgm:pt modelId="{B1058C52-C848-6744-82F6-193401DCD266}" type="parTrans" cxnId="{E8B0D0C4-B3D7-C045-B736-B71D2CA5FCBB}">
      <dgm:prSet/>
      <dgm:spPr/>
      <dgm:t>
        <a:bodyPr/>
        <a:lstStyle/>
        <a:p>
          <a:endParaRPr lang="en-US" dirty="0"/>
        </a:p>
      </dgm:t>
    </dgm:pt>
    <dgm:pt modelId="{E59CA2E3-645A-C044-9683-61EEC112084A}" type="sibTrans" cxnId="{E8B0D0C4-B3D7-C045-B736-B71D2CA5FCBB}">
      <dgm:prSet/>
      <dgm:spPr/>
      <dgm:t>
        <a:bodyPr/>
        <a:lstStyle/>
        <a:p>
          <a:endParaRPr lang="en-US"/>
        </a:p>
      </dgm:t>
    </dgm:pt>
    <dgm:pt modelId="{ACAB8FB4-938A-EA4C-835D-AB22C1E56498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NZ" sz="1600" dirty="0" smtClean="0"/>
            <a:t>data integrity</a:t>
          </a:r>
        </a:p>
      </dgm:t>
    </dgm:pt>
    <dgm:pt modelId="{2515F1D6-CFED-BE42-8556-5F4CD11AD5DD}" type="parTrans" cxnId="{DA7BCB4F-BD31-6B4A-BD03-44ED9AFE244E}">
      <dgm:prSet/>
      <dgm:spPr/>
      <dgm:t>
        <a:bodyPr/>
        <a:lstStyle/>
        <a:p>
          <a:endParaRPr lang="en-US" dirty="0"/>
        </a:p>
      </dgm:t>
    </dgm:pt>
    <dgm:pt modelId="{D7E451C6-5936-414B-9D65-29FB1545D968}" type="sibTrans" cxnId="{DA7BCB4F-BD31-6B4A-BD03-44ED9AFE244E}">
      <dgm:prSet/>
      <dgm:spPr/>
      <dgm:t>
        <a:bodyPr/>
        <a:lstStyle/>
        <a:p>
          <a:endParaRPr lang="en-US"/>
        </a:p>
      </dgm:t>
    </dgm:pt>
    <dgm:pt modelId="{5CFC7421-802B-8649-BB7A-9F7A7DA2B870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600" dirty="0" smtClean="0"/>
            <a:t>authenticity</a:t>
          </a:r>
          <a:endParaRPr lang="en-US" sz="1600" dirty="0" smtClean="0"/>
        </a:p>
      </dgm:t>
    </dgm:pt>
    <dgm:pt modelId="{6271B23C-B4C8-014A-847D-5607CAF46362}" type="parTrans" cxnId="{D24EC987-6324-B84C-8B98-0920A0E44314}">
      <dgm:prSet/>
      <dgm:spPr/>
      <dgm:t>
        <a:bodyPr/>
        <a:lstStyle/>
        <a:p>
          <a:endParaRPr lang="en-US" dirty="0"/>
        </a:p>
      </dgm:t>
    </dgm:pt>
    <dgm:pt modelId="{D4E20126-9447-2047-86D6-8BE8E7D84BAA}" type="sibTrans" cxnId="{D24EC987-6324-B84C-8B98-0920A0E44314}">
      <dgm:prSet/>
      <dgm:spPr/>
      <dgm:t>
        <a:bodyPr/>
        <a:lstStyle/>
        <a:p>
          <a:endParaRPr lang="en-US"/>
        </a:p>
      </dgm:t>
    </dgm:pt>
    <dgm:pt modelId="{3C87E227-2180-7B43-AC7A-85291CF822CF}" type="pres">
      <dgm:prSet presAssocID="{0109DAB0-615D-E740-9E5E-0DF7586EB7A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13DBDE-4A69-894C-B15F-8AA2C01DA60D}" type="pres">
      <dgm:prSet presAssocID="{AE8990D6-652F-574D-9ED8-2B5A3E64D539}" presName="centerShape" presStyleLbl="node0" presStyleIdx="0" presStyleCnt="1" custLinFactNeighborX="-23307" custLinFactNeighborY="-48311"/>
      <dgm:spPr/>
      <dgm:t>
        <a:bodyPr/>
        <a:lstStyle/>
        <a:p>
          <a:endParaRPr lang="en-US"/>
        </a:p>
      </dgm:t>
    </dgm:pt>
    <dgm:pt modelId="{F452E337-9A8D-7147-A0DE-77B428363FE7}" type="pres">
      <dgm:prSet presAssocID="{71E07CA2-F46F-DB44-99BF-3E02B9A7B636}" presName="Name9" presStyleLbl="parChTrans1D2" presStyleIdx="0" presStyleCnt="4"/>
      <dgm:spPr/>
      <dgm:t>
        <a:bodyPr/>
        <a:lstStyle/>
        <a:p>
          <a:endParaRPr lang="en-US"/>
        </a:p>
      </dgm:t>
    </dgm:pt>
    <dgm:pt modelId="{EAACF0D3-8C86-6547-B8E9-E77E4ADA794F}" type="pres">
      <dgm:prSet presAssocID="{71E07CA2-F46F-DB44-99BF-3E02B9A7B63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94F6424C-41E0-984E-A840-F141E9ABE04C}" type="pres">
      <dgm:prSet presAssocID="{86D15660-48BC-EF49-AEC1-7A4852407CF9}" presName="node" presStyleLbl="node1" presStyleIdx="0" presStyleCnt="4" custScaleX="122352" custRadScaleRad="99136" custRadScaleInc="61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92B4C-9502-B74A-AA65-6FC383529055}" type="pres">
      <dgm:prSet presAssocID="{B1058C52-C848-6744-82F6-193401DCD266}" presName="Name9" presStyleLbl="parChTrans1D2" presStyleIdx="1" presStyleCnt="4"/>
      <dgm:spPr/>
      <dgm:t>
        <a:bodyPr/>
        <a:lstStyle/>
        <a:p>
          <a:endParaRPr lang="en-US"/>
        </a:p>
      </dgm:t>
    </dgm:pt>
    <dgm:pt modelId="{F6AB3DA5-1A33-5348-9335-E3A3687E75F4}" type="pres">
      <dgm:prSet presAssocID="{B1058C52-C848-6744-82F6-193401DCD266}" presName="connTx" presStyleLbl="parChTrans1D2" presStyleIdx="1" presStyleCnt="4"/>
      <dgm:spPr/>
      <dgm:t>
        <a:bodyPr/>
        <a:lstStyle/>
        <a:p>
          <a:endParaRPr lang="en-US"/>
        </a:p>
      </dgm:t>
    </dgm:pt>
    <dgm:pt modelId="{C9916E7F-8ABB-A14E-9130-280B36308A33}" type="pres">
      <dgm:prSet presAssocID="{78009653-3BB0-EA4A-B646-D7C0427ADD5F}" presName="node" presStyleLbl="node1" presStyleIdx="1" presStyleCnt="4" custScaleX="148793" custScaleY="111524" custRadScaleRad="51988" custRadScaleInc="-53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ED93E-92ED-334E-B4E5-D99A0B0B5198}" type="pres">
      <dgm:prSet presAssocID="{2515F1D6-CFED-BE42-8556-5F4CD11AD5DD}" presName="Name9" presStyleLbl="parChTrans1D2" presStyleIdx="2" presStyleCnt="4"/>
      <dgm:spPr/>
      <dgm:t>
        <a:bodyPr/>
        <a:lstStyle/>
        <a:p>
          <a:endParaRPr lang="en-US"/>
        </a:p>
      </dgm:t>
    </dgm:pt>
    <dgm:pt modelId="{C37DD5AC-9F7C-9242-A176-46AAEE09F5F5}" type="pres">
      <dgm:prSet presAssocID="{2515F1D6-CFED-BE42-8556-5F4CD11AD5D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EDE6F89A-43A7-0740-9CEB-C73D6525D483}" type="pres">
      <dgm:prSet presAssocID="{ACAB8FB4-938A-EA4C-835D-AB22C1E56498}" presName="node" presStyleLbl="node1" presStyleIdx="2" presStyleCnt="4" custRadScaleRad="24210" custRadScaleInc="892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72295-1CAF-A445-9BD4-028FD159EFBD}" type="pres">
      <dgm:prSet presAssocID="{6271B23C-B4C8-014A-847D-5607CAF46362}" presName="Name9" presStyleLbl="parChTrans1D2" presStyleIdx="3" presStyleCnt="4"/>
      <dgm:spPr/>
      <dgm:t>
        <a:bodyPr/>
        <a:lstStyle/>
        <a:p>
          <a:endParaRPr lang="en-US"/>
        </a:p>
      </dgm:t>
    </dgm:pt>
    <dgm:pt modelId="{6D57ABB0-1003-E344-A714-39679DF8FCB7}" type="pres">
      <dgm:prSet presAssocID="{6271B23C-B4C8-014A-847D-5607CAF46362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7964860-C4E5-2B42-9F24-23CD8074036C}" type="pres">
      <dgm:prSet presAssocID="{5CFC7421-802B-8649-BB7A-9F7A7DA2B870}" presName="node" presStyleLbl="node1" presStyleIdx="3" presStyleCnt="4" custScaleX="118961" custScaleY="107435" custRadScaleRad="77005" custRadScaleInc="30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C3BD33-5A67-5B47-A70A-D812D379F4AE}" type="presOf" srcId="{71E07CA2-F46F-DB44-99BF-3E02B9A7B636}" destId="{F452E337-9A8D-7147-A0DE-77B428363FE7}" srcOrd="0" destOrd="0" presId="urn:microsoft.com/office/officeart/2005/8/layout/radial1"/>
    <dgm:cxn modelId="{E8B0D0C4-B3D7-C045-B736-B71D2CA5FCBB}" srcId="{AE8990D6-652F-574D-9ED8-2B5A3E64D539}" destId="{78009653-3BB0-EA4A-B646-D7C0427ADD5F}" srcOrd="1" destOrd="0" parTransId="{B1058C52-C848-6744-82F6-193401DCD266}" sibTransId="{E59CA2E3-645A-C044-9683-61EEC112084A}"/>
    <dgm:cxn modelId="{DA7BCB4F-BD31-6B4A-BD03-44ED9AFE244E}" srcId="{AE8990D6-652F-574D-9ED8-2B5A3E64D539}" destId="{ACAB8FB4-938A-EA4C-835D-AB22C1E56498}" srcOrd="2" destOrd="0" parTransId="{2515F1D6-CFED-BE42-8556-5F4CD11AD5DD}" sibTransId="{D7E451C6-5936-414B-9D65-29FB1545D968}"/>
    <dgm:cxn modelId="{FE0DDB6D-20EA-5D40-8CD1-02A23D56F336}" type="presOf" srcId="{6271B23C-B4C8-014A-847D-5607CAF46362}" destId="{9EC72295-1CAF-A445-9BD4-028FD159EFBD}" srcOrd="0" destOrd="0" presId="urn:microsoft.com/office/officeart/2005/8/layout/radial1"/>
    <dgm:cxn modelId="{1A4C542B-843D-6149-B72A-8A679813DE37}" type="presOf" srcId="{6271B23C-B4C8-014A-847D-5607CAF46362}" destId="{6D57ABB0-1003-E344-A714-39679DF8FCB7}" srcOrd="1" destOrd="0" presId="urn:microsoft.com/office/officeart/2005/8/layout/radial1"/>
    <dgm:cxn modelId="{E5DF7243-A447-5940-8D43-01B50758AD29}" type="presOf" srcId="{2515F1D6-CFED-BE42-8556-5F4CD11AD5DD}" destId="{306ED93E-92ED-334E-B4E5-D99A0B0B5198}" srcOrd="0" destOrd="0" presId="urn:microsoft.com/office/officeart/2005/8/layout/radial1"/>
    <dgm:cxn modelId="{05461B5B-CFC8-5A44-8D6F-30F9CADD98F5}" type="presOf" srcId="{5CFC7421-802B-8649-BB7A-9F7A7DA2B870}" destId="{87964860-C4E5-2B42-9F24-23CD8074036C}" srcOrd="0" destOrd="0" presId="urn:microsoft.com/office/officeart/2005/8/layout/radial1"/>
    <dgm:cxn modelId="{12038F8D-DA90-7B42-A5A5-B73A5731A6C1}" type="presOf" srcId="{71E07CA2-F46F-DB44-99BF-3E02B9A7B636}" destId="{EAACF0D3-8C86-6547-B8E9-E77E4ADA794F}" srcOrd="1" destOrd="0" presId="urn:microsoft.com/office/officeart/2005/8/layout/radial1"/>
    <dgm:cxn modelId="{5B8181C2-B0B5-5842-ABC5-43163F6D0FDA}" type="presOf" srcId="{AE8990D6-652F-574D-9ED8-2B5A3E64D539}" destId="{B613DBDE-4A69-894C-B15F-8AA2C01DA60D}" srcOrd="0" destOrd="0" presId="urn:microsoft.com/office/officeart/2005/8/layout/radial1"/>
    <dgm:cxn modelId="{714D8AFF-C067-8F4C-B652-DE2A3AD8D607}" srcId="{AE8990D6-652F-574D-9ED8-2B5A3E64D539}" destId="{86D15660-48BC-EF49-AEC1-7A4852407CF9}" srcOrd="0" destOrd="0" parTransId="{71E07CA2-F46F-DB44-99BF-3E02B9A7B636}" sibTransId="{534A0585-C843-B540-B1B6-5933313388CD}"/>
    <dgm:cxn modelId="{8FD57FBF-3889-5C46-BE0B-7E3DF9382645}" type="presOf" srcId="{0109DAB0-615D-E740-9E5E-0DF7586EB7AE}" destId="{3C87E227-2180-7B43-AC7A-85291CF822CF}" srcOrd="0" destOrd="0" presId="urn:microsoft.com/office/officeart/2005/8/layout/radial1"/>
    <dgm:cxn modelId="{BF25842C-5CF1-3A4D-A9A1-38914AE089D6}" type="presOf" srcId="{2515F1D6-CFED-BE42-8556-5F4CD11AD5DD}" destId="{C37DD5AC-9F7C-9242-A176-46AAEE09F5F5}" srcOrd="1" destOrd="0" presId="urn:microsoft.com/office/officeart/2005/8/layout/radial1"/>
    <dgm:cxn modelId="{3461B1F4-C98C-364A-9413-6A7BAD62B0CD}" type="presOf" srcId="{78009653-3BB0-EA4A-B646-D7C0427ADD5F}" destId="{C9916E7F-8ABB-A14E-9130-280B36308A33}" srcOrd="0" destOrd="0" presId="urn:microsoft.com/office/officeart/2005/8/layout/radial1"/>
    <dgm:cxn modelId="{62D30115-CDB2-4D48-AD79-C905A9D4823E}" type="presOf" srcId="{ACAB8FB4-938A-EA4C-835D-AB22C1E56498}" destId="{EDE6F89A-43A7-0740-9CEB-C73D6525D483}" srcOrd="0" destOrd="0" presId="urn:microsoft.com/office/officeart/2005/8/layout/radial1"/>
    <dgm:cxn modelId="{907DD8AF-7B25-AB41-9AF4-CC65B222BC9E}" srcId="{0109DAB0-615D-E740-9E5E-0DF7586EB7AE}" destId="{AE8990D6-652F-574D-9ED8-2B5A3E64D539}" srcOrd="0" destOrd="0" parTransId="{C4B4C873-0697-6349-9778-13D58C3F989C}" sibTransId="{B6FB315D-3E5E-654D-A3CB-244CD9259A96}"/>
    <dgm:cxn modelId="{3BDDB6FB-B9C7-7846-9415-369B3D702A33}" type="presOf" srcId="{B1058C52-C848-6744-82F6-193401DCD266}" destId="{F6AB3DA5-1A33-5348-9335-E3A3687E75F4}" srcOrd="1" destOrd="0" presId="urn:microsoft.com/office/officeart/2005/8/layout/radial1"/>
    <dgm:cxn modelId="{00BFBA7A-0AE6-3D4F-A4CC-C3A84C1BDFFA}" type="presOf" srcId="{B1058C52-C848-6744-82F6-193401DCD266}" destId="{3FD92B4C-9502-B74A-AA65-6FC383529055}" srcOrd="0" destOrd="0" presId="urn:microsoft.com/office/officeart/2005/8/layout/radial1"/>
    <dgm:cxn modelId="{D24EC987-6324-B84C-8B98-0920A0E44314}" srcId="{AE8990D6-652F-574D-9ED8-2B5A3E64D539}" destId="{5CFC7421-802B-8649-BB7A-9F7A7DA2B870}" srcOrd="3" destOrd="0" parTransId="{6271B23C-B4C8-014A-847D-5607CAF46362}" sibTransId="{D4E20126-9447-2047-86D6-8BE8E7D84BAA}"/>
    <dgm:cxn modelId="{9F646F93-2E2F-C84B-930B-20ED339FA479}" type="presOf" srcId="{86D15660-48BC-EF49-AEC1-7A4852407CF9}" destId="{94F6424C-41E0-984E-A840-F141E9ABE04C}" srcOrd="0" destOrd="0" presId="urn:microsoft.com/office/officeart/2005/8/layout/radial1"/>
    <dgm:cxn modelId="{0255AF2F-B8C5-7240-B8ED-359EDC1E4C11}" type="presParOf" srcId="{3C87E227-2180-7B43-AC7A-85291CF822CF}" destId="{B613DBDE-4A69-894C-B15F-8AA2C01DA60D}" srcOrd="0" destOrd="0" presId="urn:microsoft.com/office/officeart/2005/8/layout/radial1"/>
    <dgm:cxn modelId="{130A4C95-F603-7249-BF66-BE9BBF8175DB}" type="presParOf" srcId="{3C87E227-2180-7B43-AC7A-85291CF822CF}" destId="{F452E337-9A8D-7147-A0DE-77B428363FE7}" srcOrd="1" destOrd="0" presId="urn:microsoft.com/office/officeart/2005/8/layout/radial1"/>
    <dgm:cxn modelId="{3675373B-7E3D-E04E-A8FB-3F9BB028BF9D}" type="presParOf" srcId="{F452E337-9A8D-7147-A0DE-77B428363FE7}" destId="{EAACF0D3-8C86-6547-B8E9-E77E4ADA794F}" srcOrd="0" destOrd="0" presId="urn:microsoft.com/office/officeart/2005/8/layout/radial1"/>
    <dgm:cxn modelId="{0E5C5495-D181-8345-87E3-BEBA98EC9C43}" type="presParOf" srcId="{3C87E227-2180-7B43-AC7A-85291CF822CF}" destId="{94F6424C-41E0-984E-A840-F141E9ABE04C}" srcOrd="2" destOrd="0" presId="urn:microsoft.com/office/officeart/2005/8/layout/radial1"/>
    <dgm:cxn modelId="{251EC83C-6DD2-7640-B527-F7048A3A83F5}" type="presParOf" srcId="{3C87E227-2180-7B43-AC7A-85291CF822CF}" destId="{3FD92B4C-9502-B74A-AA65-6FC383529055}" srcOrd="3" destOrd="0" presId="urn:microsoft.com/office/officeart/2005/8/layout/radial1"/>
    <dgm:cxn modelId="{81C319F8-D95F-0444-8428-D9D6164B1F49}" type="presParOf" srcId="{3FD92B4C-9502-B74A-AA65-6FC383529055}" destId="{F6AB3DA5-1A33-5348-9335-E3A3687E75F4}" srcOrd="0" destOrd="0" presId="urn:microsoft.com/office/officeart/2005/8/layout/radial1"/>
    <dgm:cxn modelId="{881CE8EC-3469-A245-8D52-7E4E8AB60180}" type="presParOf" srcId="{3C87E227-2180-7B43-AC7A-85291CF822CF}" destId="{C9916E7F-8ABB-A14E-9130-280B36308A33}" srcOrd="4" destOrd="0" presId="urn:microsoft.com/office/officeart/2005/8/layout/radial1"/>
    <dgm:cxn modelId="{70E40700-AE97-E24C-8D6C-7C7CFC010D32}" type="presParOf" srcId="{3C87E227-2180-7B43-AC7A-85291CF822CF}" destId="{306ED93E-92ED-334E-B4E5-D99A0B0B5198}" srcOrd="5" destOrd="0" presId="urn:microsoft.com/office/officeart/2005/8/layout/radial1"/>
    <dgm:cxn modelId="{90CF9132-BEE8-ED41-9B64-D9F271E31768}" type="presParOf" srcId="{306ED93E-92ED-334E-B4E5-D99A0B0B5198}" destId="{C37DD5AC-9F7C-9242-A176-46AAEE09F5F5}" srcOrd="0" destOrd="0" presId="urn:microsoft.com/office/officeart/2005/8/layout/radial1"/>
    <dgm:cxn modelId="{7A660E8C-F091-D045-B62A-7C831C9923C9}" type="presParOf" srcId="{3C87E227-2180-7B43-AC7A-85291CF822CF}" destId="{EDE6F89A-43A7-0740-9CEB-C73D6525D483}" srcOrd="6" destOrd="0" presId="urn:microsoft.com/office/officeart/2005/8/layout/radial1"/>
    <dgm:cxn modelId="{EF59D345-78F3-AE4E-AD9E-D5C71F083471}" type="presParOf" srcId="{3C87E227-2180-7B43-AC7A-85291CF822CF}" destId="{9EC72295-1CAF-A445-9BD4-028FD159EFBD}" srcOrd="7" destOrd="0" presId="urn:microsoft.com/office/officeart/2005/8/layout/radial1"/>
    <dgm:cxn modelId="{2D93DAC0-107E-C64C-898E-BCE04ED20328}" type="presParOf" srcId="{9EC72295-1CAF-A445-9BD4-028FD159EFBD}" destId="{6D57ABB0-1003-E344-A714-39679DF8FCB7}" srcOrd="0" destOrd="0" presId="urn:microsoft.com/office/officeart/2005/8/layout/radial1"/>
    <dgm:cxn modelId="{1FAE1FE0-F74C-9847-8EEA-75BCC9A0D0C5}" type="presParOf" srcId="{3C87E227-2180-7B43-AC7A-85291CF822CF}" destId="{87964860-C4E5-2B42-9F24-23CD8074036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D079CE7-16E6-034F-99F5-3BA490E326B1}" type="doc">
      <dgm:prSet loTypeId="urn:microsoft.com/office/officeart/2005/8/layout/chart3" loCatId="relationship" qsTypeId="urn:microsoft.com/office/officeart/2005/8/quickstyle/simple4" qsCatId="simple" csTypeId="urn:microsoft.com/office/officeart/2005/8/colors/accent1_2" csCatId="accent1" phldr="1"/>
      <dgm:spPr/>
    </dgm:pt>
    <dgm:pt modelId="{25E9CC9E-D029-B544-A856-1F89D88BF30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800" b="1" i="0" dirty="0" smtClean="0"/>
            <a:t>fairness</a:t>
          </a:r>
          <a:endParaRPr lang="en-US" sz="1800" b="1" i="0" dirty="0"/>
        </a:p>
      </dgm:t>
    </dgm:pt>
    <dgm:pt modelId="{FC78C980-CC63-F743-B4D3-A70F7A65F0B6}" type="parTrans" cxnId="{969B6929-87BD-A041-B50C-F7CE60D8689F}">
      <dgm:prSet/>
      <dgm:spPr/>
      <dgm:t>
        <a:bodyPr/>
        <a:lstStyle/>
        <a:p>
          <a:endParaRPr lang="en-US"/>
        </a:p>
      </dgm:t>
    </dgm:pt>
    <dgm:pt modelId="{78BC3165-2594-3542-8B29-80F6DDFE436D}" type="sibTrans" cxnId="{969B6929-87BD-A041-B50C-F7CE60D8689F}">
      <dgm:prSet/>
      <dgm:spPr/>
      <dgm:t>
        <a:bodyPr/>
        <a:lstStyle/>
        <a:p>
          <a:endParaRPr lang="en-US"/>
        </a:p>
      </dgm:t>
    </dgm:pt>
    <dgm:pt modelId="{BB4D58E7-1496-B545-A368-663EBE3D2C4A}">
      <dgm:prSet custT="1"/>
      <dgm:spPr/>
      <dgm:t>
        <a:bodyPr/>
        <a:lstStyle/>
        <a:p>
          <a:r>
            <a:rPr lang="en-US" sz="1800" b="1" i="0" dirty="0" smtClean="0"/>
            <a:t>differential responsiveness</a:t>
          </a:r>
        </a:p>
      </dgm:t>
    </dgm:pt>
    <dgm:pt modelId="{02C64378-8B9A-F541-8E01-EE0339C15C90}" type="parTrans" cxnId="{008FADFF-3B1A-D647-B4C3-2A29387D9058}">
      <dgm:prSet/>
      <dgm:spPr/>
      <dgm:t>
        <a:bodyPr/>
        <a:lstStyle/>
        <a:p>
          <a:endParaRPr lang="en-US"/>
        </a:p>
      </dgm:t>
    </dgm:pt>
    <dgm:pt modelId="{AE6C5CBD-1C44-0F4A-B157-1E8206EE160B}" type="sibTrans" cxnId="{008FADFF-3B1A-D647-B4C3-2A29387D9058}">
      <dgm:prSet/>
      <dgm:spPr/>
      <dgm:t>
        <a:bodyPr/>
        <a:lstStyle/>
        <a:p>
          <a:endParaRPr lang="en-US"/>
        </a:p>
      </dgm:t>
    </dgm:pt>
    <dgm:pt modelId="{C613BF03-F977-2F4F-A760-AFC8D733F736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b="1" i="0" dirty="0" smtClean="0"/>
            <a:t>efficiency</a:t>
          </a:r>
        </a:p>
      </dgm:t>
    </dgm:pt>
    <dgm:pt modelId="{E87DB409-189C-9741-9826-7DB0C0EE106E}" type="parTrans" cxnId="{1D9AFF14-DBBF-974E-88BB-51D3401BB8A8}">
      <dgm:prSet/>
      <dgm:spPr/>
      <dgm:t>
        <a:bodyPr/>
        <a:lstStyle/>
        <a:p>
          <a:endParaRPr lang="en-US"/>
        </a:p>
      </dgm:t>
    </dgm:pt>
    <dgm:pt modelId="{1736C681-EC1A-D243-9F80-F0A3ABB03709}" type="sibTrans" cxnId="{1D9AFF14-DBBF-974E-88BB-51D3401BB8A8}">
      <dgm:prSet/>
      <dgm:spPr/>
      <dgm:t>
        <a:bodyPr/>
        <a:lstStyle/>
        <a:p>
          <a:endParaRPr lang="en-US"/>
        </a:p>
      </dgm:t>
    </dgm:pt>
    <dgm:pt modelId="{788A266D-CB5A-C849-AEA7-048D1CE7E056}" type="pres">
      <dgm:prSet presAssocID="{5D079CE7-16E6-034F-99F5-3BA490E326B1}" presName="compositeShape" presStyleCnt="0">
        <dgm:presLayoutVars>
          <dgm:chMax val="7"/>
          <dgm:dir/>
          <dgm:resizeHandles val="exact"/>
        </dgm:presLayoutVars>
      </dgm:prSet>
      <dgm:spPr/>
    </dgm:pt>
    <dgm:pt modelId="{C6C0398E-5DF1-F24E-9796-ADAD05B8C726}" type="pres">
      <dgm:prSet presAssocID="{5D079CE7-16E6-034F-99F5-3BA490E326B1}" presName="wedge1" presStyleLbl="node1" presStyleIdx="0" presStyleCnt="3"/>
      <dgm:spPr/>
      <dgm:t>
        <a:bodyPr/>
        <a:lstStyle/>
        <a:p>
          <a:endParaRPr lang="en-US"/>
        </a:p>
      </dgm:t>
    </dgm:pt>
    <dgm:pt modelId="{A6561189-97BA-D64B-BBC0-25686C4693DA}" type="pres">
      <dgm:prSet presAssocID="{5D079CE7-16E6-034F-99F5-3BA490E326B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7C1E5-AC56-8D4C-B0F8-41E32D153D9D}" type="pres">
      <dgm:prSet presAssocID="{5D079CE7-16E6-034F-99F5-3BA490E326B1}" presName="wedge2" presStyleLbl="node1" presStyleIdx="1" presStyleCnt="3"/>
      <dgm:spPr/>
      <dgm:t>
        <a:bodyPr/>
        <a:lstStyle/>
        <a:p>
          <a:endParaRPr lang="en-US"/>
        </a:p>
      </dgm:t>
    </dgm:pt>
    <dgm:pt modelId="{CF3A5B1E-B121-5146-A96C-4C8904DF404E}" type="pres">
      <dgm:prSet presAssocID="{5D079CE7-16E6-034F-99F5-3BA490E326B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E713C-5D2F-BA4F-A01C-1C230AC4E998}" type="pres">
      <dgm:prSet presAssocID="{5D079CE7-16E6-034F-99F5-3BA490E326B1}" presName="wedge3" presStyleLbl="node1" presStyleIdx="2" presStyleCnt="3"/>
      <dgm:spPr/>
      <dgm:t>
        <a:bodyPr/>
        <a:lstStyle/>
        <a:p>
          <a:endParaRPr lang="en-US"/>
        </a:p>
      </dgm:t>
    </dgm:pt>
    <dgm:pt modelId="{52E7D205-C601-B548-B539-E8E946E429D8}" type="pres">
      <dgm:prSet presAssocID="{5D079CE7-16E6-034F-99F5-3BA490E326B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A89A2-9A17-0644-82FA-A6D43E5BE5F1}" type="presOf" srcId="{BB4D58E7-1496-B545-A368-663EBE3D2C4A}" destId="{CF3A5B1E-B121-5146-A96C-4C8904DF404E}" srcOrd="1" destOrd="0" presId="urn:microsoft.com/office/officeart/2005/8/layout/chart3"/>
    <dgm:cxn modelId="{008FADFF-3B1A-D647-B4C3-2A29387D9058}" srcId="{5D079CE7-16E6-034F-99F5-3BA490E326B1}" destId="{BB4D58E7-1496-B545-A368-663EBE3D2C4A}" srcOrd="1" destOrd="0" parTransId="{02C64378-8B9A-F541-8E01-EE0339C15C90}" sibTransId="{AE6C5CBD-1C44-0F4A-B157-1E8206EE160B}"/>
    <dgm:cxn modelId="{1B7A7941-B96B-E64E-A486-E02829561424}" type="presOf" srcId="{C613BF03-F977-2F4F-A760-AFC8D733F736}" destId="{DB3E713C-5D2F-BA4F-A01C-1C230AC4E998}" srcOrd="0" destOrd="0" presId="urn:microsoft.com/office/officeart/2005/8/layout/chart3"/>
    <dgm:cxn modelId="{C5D5E528-F0F1-904D-8E59-5BADF4CAF8EE}" type="presOf" srcId="{C613BF03-F977-2F4F-A760-AFC8D733F736}" destId="{52E7D205-C601-B548-B539-E8E946E429D8}" srcOrd="1" destOrd="0" presId="urn:microsoft.com/office/officeart/2005/8/layout/chart3"/>
    <dgm:cxn modelId="{CFFFDCEB-DE72-5543-8D4A-E04D6CCAE398}" type="presOf" srcId="{5D079CE7-16E6-034F-99F5-3BA490E326B1}" destId="{788A266D-CB5A-C849-AEA7-048D1CE7E056}" srcOrd="0" destOrd="0" presId="urn:microsoft.com/office/officeart/2005/8/layout/chart3"/>
    <dgm:cxn modelId="{1D9AFF14-DBBF-974E-88BB-51D3401BB8A8}" srcId="{5D079CE7-16E6-034F-99F5-3BA490E326B1}" destId="{C613BF03-F977-2F4F-A760-AFC8D733F736}" srcOrd="2" destOrd="0" parTransId="{E87DB409-189C-9741-9826-7DB0C0EE106E}" sibTransId="{1736C681-EC1A-D243-9F80-F0A3ABB03709}"/>
    <dgm:cxn modelId="{969B6929-87BD-A041-B50C-F7CE60D8689F}" srcId="{5D079CE7-16E6-034F-99F5-3BA490E326B1}" destId="{25E9CC9E-D029-B544-A856-1F89D88BF301}" srcOrd="0" destOrd="0" parTransId="{FC78C980-CC63-F743-B4D3-A70F7A65F0B6}" sibTransId="{78BC3165-2594-3542-8B29-80F6DDFE436D}"/>
    <dgm:cxn modelId="{1F854488-B78B-FB4D-BF59-1F693007421F}" type="presOf" srcId="{25E9CC9E-D029-B544-A856-1F89D88BF301}" destId="{A6561189-97BA-D64B-BBC0-25686C4693DA}" srcOrd="1" destOrd="0" presId="urn:microsoft.com/office/officeart/2005/8/layout/chart3"/>
    <dgm:cxn modelId="{BF6220F2-CAAA-EE40-A664-2EDC173E4D12}" type="presOf" srcId="{BB4D58E7-1496-B545-A368-663EBE3D2C4A}" destId="{71C7C1E5-AC56-8D4C-B0F8-41E32D153D9D}" srcOrd="0" destOrd="0" presId="urn:microsoft.com/office/officeart/2005/8/layout/chart3"/>
    <dgm:cxn modelId="{FD037AB6-B638-B345-ACA4-370733A1E827}" type="presOf" srcId="{25E9CC9E-D029-B544-A856-1F89D88BF301}" destId="{C6C0398E-5DF1-F24E-9796-ADAD05B8C726}" srcOrd="0" destOrd="0" presId="urn:microsoft.com/office/officeart/2005/8/layout/chart3"/>
    <dgm:cxn modelId="{2044A7BC-158C-CC4C-9059-6C788D9E8640}" type="presParOf" srcId="{788A266D-CB5A-C849-AEA7-048D1CE7E056}" destId="{C6C0398E-5DF1-F24E-9796-ADAD05B8C726}" srcOrd="0" destOrd="0" presId="urn:microsoft.com/office/officeart/2005/8/layout/chart3"/>
    <dgm:cxn modelId="{70F5908A-2223-3C49-9628-EE95C8041EDB}" type="presParOf" srcId="{788A266D-CB5A-C849-AEA7-048D1CE7E056}" destId="{A6561189-97BA-D64B-BBC0-25686C4693DA}" srcOrd="1" destOrd="0" presId="urn:microsoft.com/office/officeart/2005/8/layout/chart3"/>
    <dgm:cxn modelId="{EEA851E0-14F0-1541-8944-7F29370764D2}" type="presParOf" srcId="{788A266D-CB5A-C849-AEA7-048D1CE7E056}" destId="{71C7C1E5-AC56-8D4C-B0F8-41E32D153D9D}" srcOrd="2" destOrd="0" presId="urn:microsoft.com/office/officeart/2005/8/layout/chart3"/>
    <dgm:cxn modelId="{3B246168-C015-D04E-9619-FCB3FCC1301E}" type="presParOf" srcId="{788A266D-CB5A-C849-AEA7-048D1CE7E056}" destId="{CF3A5B1E-B121-5146-A96C-4C8904DF404E}" srcOrd="3" destOrd="0" presId="urn:microsoft.com/office/officeart/2005/8/layout/chart3"/>
    <dgm:cxn modelId="{14BE57F0-399E-BB4A-BA10-ADD0EF51DB32}" type="presParOf" srcId="{788A266D-CB5A-C849-AEA7-048D1CE7E056}" destId="{DB3E713C-5D2F-BA4F-A01C-1C230AC4E998}" srcOrd="4" destOrd="0" presId="urn:microsoft.com/office/officeart/2005/8/layout/chart3"/>
    <dgm:cxn modelId="{AE011557-447A-774A-9DFA-051F2C0A5131}" type="presParOf" srcId="{788A266D-CB5A-C849-AEA7-048D1CE7E056}" destId="{52E7D205-C601-B548-B539-E8E946E429D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B77E1EA-87F7-BF48-B76A-6165B2DE4E2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D145F8-83B5-2E42-A9F8-E854520EAC63}">
      <dgm:prSet phldrT="[Text]" custT="1"/>
      <dgm:spPr/>
      <dgm:t>
        <a:bodyPr/>
        <a:lstStyle/>
        <a:p>
          <a:r>
            <a:rPr lang="en-NZ" sz="2200" dirty="0" smtClean="0"/>
            <a:t>Different approaches and design elements have been tried:</a:t>
          </a:r>
          <a:endParaRPr lang="en-US" sz="2200" dirty="0"/>
        </a:p>
      </dgm:t>
    </dgm:pt>
    <dgm:pt modelId="{740764E2-5B3C-9D40-BA44-038C3CF19D35}" type="parTrans" cxnId="{0914CDE4-D52B-4C44-999A-7C4E4113B9DC}">
      <dgm:prSet/>
      <dgm:spPr/>
      <dgm:t>
        <a:bodyPr/>
        <a:lstStyle/>
        <a:p>
          <a:endParaRPr lang="en-US"/>
        </a:p>
      </dgm:t>
    </dgm:pt>
    <dgm:pt modelId="{4517C349-6294-7B48-8278-ED5FD9B8FC61}" type="sibTrans" cxnId="{0914CDE4-D52B-4C44-999A-7C4E4113B9DC}">
      <dgm:prSet/>
      <dgm:spPr/>
      <dgm:t>
        <a:bodyPr/>
        <a:lstStyle/>
        <a:p>
          <a:endParaRPr lang="en-US"/>
        </a:p>
      </dgm:t>
    </dgm:pt>
    <dgm:pt modelId="{4C876D49-8477-2C4A-BB4A-12851A6EE2FE}">
      <dgm:prSet custT="1"/>
      <dgm:spPr/>
      <dgm:t>
        <a:bodyPr/>
        <a:lstStyle/>
        <a:p>
          <a:r>
            <a:rPr lang="en-NZ" sz="2000" dirty="0" smtClean="0"/>
            <a:t>microkernel architecture</a:t>
          </a:r>
        </a:p>
      </dgm:t>
    </dgm:pt>
    <dgm:pt modelId="{4A895147-C49F-4045-B3A0-0F0E96D01822}" type="parTrans" cxnId="{3C2A5F09-1A3D-5141-9A11-539E2D43DD4F}">
      <dgm:prSet/>
      <dgm:spPr/>
      <dgm:t>
        <a:bodyPr/>
        <a:lstStyle/>
        <a:p>
          <a:endParaRPr lang="en-US"/>
        </a:p>
      </dgm:t>
    </dgm:pt>
    <dgm:pt modelId="{2AFE65BC-047D-4747-BA3A-620FE859BAB7}" type="sibTrans" cxnId="{3C2A5F09-1A3D-5141-9A11-539E2D43DD4F}">
      <dgm:prSet/>
      <dgm:spPr/>
      <dgm:t>
        <a:bodyPr/>
        <a:lstStyle/>
        <a:p>
          <a:endParaRPr lang="en-US"/>
        </a:p>
      </dgm:t>
    </dgm:pt>
    <dgm:pt modelId="{22F80CB3-9173-2548-B161-4E16CD387926}">
      <dgm:prSet custT="1"/>
      <dgm:spPr/>
      <dgm:t>
        <a:bodyPr/>
        <a:lstStyle/>
        <a:p>
          <a:r>
            <a:rPr lang="en-NZ" sz="2000" dirty="0" smtClean="0"/>
            <a:t>multithreading</a:t>
          </a:r>
        </a:p>
      </dgm:t>
    </dgm:pt>
    <dgm:pt modelId="{CC55D367-E5DD-1C41-88C0-715C4D5F5776}" type="parTrans" cxnId="{45A8A8C0-9AF3-E542-B6EB-F3CB52F3953A}">
      <dgm:prSet/>
      <dgm:spPr/>
      <dgm:t>
        <a:bodyPr/>
        <a:lstStyle/>
        <a:p>
          <a:endParaRPr lang="en-US"/>
        </a:p>
      </dgm:t>
    </dgm:pt>
    <dgm:pt modelId="{BFCEF71D-0588-244D-ABFC-AA372BCD87E0}" type="sibTrans" cxnId="{45A8A8C0-9AF3-E542-B6EB-F3CB52F3953A}">
      <dgm:prSet/>
      <dgm:spPr/>
      <dgm:t>
        <a:bodyPr/>
        <a:lstStyle/>
        <a:p>
          <a:endParaRPr lang="en-US"/>
        </a:p>
      </dgm:t>
    </dgm:pt>
    <dgm:pt modelId="{C0ED2A2F-69EF-FD4D-8999-D9EBBBB68B3B}">
      <dgm:prSet custT="1"/>
      <dgm:spPr/>
      <dgm:t>
        <a:bodyPr/>
        <a:lstStyle/>
        <a:p>
          <a:r>
            <a:rPr lang="en-NZ" sz="2000" dirty="0" smtClean="0"/>
            <a:t>symmetric multiprocessing</a:t>
          </a:r>
        </a:p>
      </dgm:t>
    </dgm:pt>
    <dgm:pt modelId="{6D14272C-A272-124C-B272-0B93C3FBE164}" type="parTrans" cxnId="{A15C3EEC-00F4-DA4B-96C7-D8DBDA6F1DAF}">
      <dgm:prSet/>
      <dgm:spPr/>
      <dgm:t>
        <a:bodyPr/>
        <a:lstStyle/>
        <a:p>
          <a:endParaRPr lang="en-US"/>
        </a:p>
      </dgm:t>
    </dgm:pt>
    <dgm:pt modelId="{B9488A49-8E20-634B-BB37-1BE399AA9313}" type="sibTrans" cxnId="{A15C3EEC-00F4-DA4B-96C7-D8DBDA6F1DAF}">
      <dgm:prSet/>
      <dgm:spPr/>
      <dgm:t>
        <a:bodyPr/>
        <a:lstStyle/>
        <a:p>
          <a:endParaRPr lang="en-US"/>
        </a:p>
      </dgm:t>
    </dgm:pt>
    <dgm:pt modelId="{CA2FCDA9-35D5-ED47-ADC6-F0992EA0D9FC}">
      <dgm:prSet custT="1"/>
      <dgm:spPr/>
      <dgm:t>
        <a:bodyPr/>
        <a:lstStyle/>
        <a:p>
          <a:r>
            <a:rPr lang="en-NZ" sz="2000" dirty="0" smtClean="0"/>
            <a:t>distributed operating systems</a:t>
          </a:r>
        </a:p>
      </dgm:t>
    </dgm:pt>
    <dgm:pt modelId="{062AB766-5965-A040-AF71-E9F77315A035}" type="parTrans" cxnId="{C5424E64-20F9-FB47-9D8F-04C1243230E1}">
      <dgm:prSet/>
      <dgm:spPr/>
      <dgm:t>
        <a:bodyPr/>
        <a:lstStyle/>
        <a:p>
          <a:endParaRPr lang="en-US"/>
        </a:p>
      </dgm:t>
    </dgm:pt>
    <dgm:pt modelId="{42EE109C-99A4-BB43-8E32-627383E4AAF6}" type="sibTrans" cxnId="{C5424E64-20F9-FB47-9D8F-04C1243230E1}">
      <dgm:prSet/>
      <dgm:spPr/>
      <dgm:t>
        <a:bodyPr/>
        <a:lstStyle/>
        <a:p>
          <a:endParaRPr lang="en-US"/>
        </a:p>
      </dgm:t>
    </dgm:pt>
    <dgm:pt modelId="{47690C75-3716-A241-A311-4612C26AC664}">
      <dgm:prSet custT="1"/>
      <dgm:spPr/>
      <dgm:t>
        <a:bodyPr/>
        <a:lstStyle/>
        <a:p>
          <a:r>
            <a:rPr lang="en-NZ" sz="2000" dirty="0" smtClean="0"/>
            <a:t>object-oriented design</a:t>
          </a:r>
        </a:p>
      </dgm:t>
    </dgm:pt>
    <dgm:pt modelId="{D23161CC-D3C3-CD47-B1A1-A1A172F98306}" type="parTrans" cxnId="{42495778-F9FB-CB46-A12C-00EA0B21E491}">
      <dgm:prSet/>
      <dgm:spPr/>
      <dgm:t>
        <a:bodyPr/>
        <a:lstStyle/>
        <a:p>
          <a:endParaRPr lang="en-US"/>
        </a:p>
      </dgm:t>
    </dgm:pt>
    <dgm:pt modelId="{C5E525BB-5371-6A4F-A564-91D787A81443}" type="sibTrans" cxnId="{42495778-F9FB-CB46-A12C-00EA0B21E491}">
      <dgm:prSet/>
      <dgm:spPr/>
      <dgm:t>
        <a:bodyPr/>
        <a:lstStyle/>
        <a:p>
          <a:endParaRPr lang="en-US"/>
        </a:p>
      </dgm:t>
    </dgm:pt>
    <dgm:pt modelId="{31962772-51CB-6A40-B816-9D224BEAEA79}" type="pres">
      <dgm:prSet presAssocID="{EB77E1EA-87F7-BF48-B76A-6165B2DE4E2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FAECEF-C095-964B-B308-F82287B1DBD9}" type="pres">
      <dgm:prSet presAssocID="{DCD145F8-83B5-2E42-A9F8-E854520EAC63}" presName="parentLin" presStyleCnt="0"/>
      <dgm:spPr/>
    </dgm:pt>
    <dgm:pt modelId="{674079A8-1F41-B548-897C-6270953BC33C}" type="pres">
      <dgm:prSet presAssocID="{DCD145F8-83B5-2E42-A9F8-E854520EAC63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794904-62F1-3248-BF0D-6CBE7893EADB}" type="pres">
      <dgm:prSet presAssocID="{DCD145F8-83B5-2E42-A9F8-E854520EAC63}" presName="parentText" presStyleLbl="node1" presStyleIdx="0" presStyleCnt="1" custScaleX="714460" custScaleY="49862" custLinFactNeighborX="1136" custLinFactNeighborY="301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F8105-6D84-A843-A576-74A971264734}" type="pres">
      <dgm:prSet presAssocID="{DCD145F8-83B5-2E42-A9F8-E854520EAC63}" presName="negativeSpace" presStyleCnt="0"/>
      <dgm:spPr/>
    </dgm:pt>
    <dgm:pt modelId="{6DABB729-FAEA-4D42-9064-64C0C1BA4D27}" type="pres">
      <dgm:prSet presAssocID="{DCD145F8-83B5-2E42-A9F8-E854520EAC63}" presName="childText" presStyleLbl="conFgAcc1" presStyleIdx="0" presStyleCnt="1" custLinFactNeighborY="60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DC873E-5D79-9D4C-B971-C1EE4E0DD92C}" type="presOf" srcId="{EB77E1EA-87F7-BF48-B76A-6165B2DE4E2D}" destId="{31962772-51CB-6A40-B816-9D224BEAEA79}" srcOrd="0" destOrd="0" presId="urn:microsoft.com/office/officeart/2005/8/layout/list1"/>
    <dgm:cxn modelId="{45A8A8C0-9AF3-E542-B6EB-F3CB52F3953A}" srcId="{DCD145F8-83B5-2E42-A9F8-E854520EAC63}" destId="{22F80CB3-9173-2548-B161-4E16CD387926}" srcOrd="1" destOrd="0" parTransId="{CC55D367-E5DD-1C41-88C0-715C4D5F5776}" sibTransId="{BFCEF71D-0588-244D-ABFC-AA372BCD87E0}"/>
    <dgm:cxn modelId="{C99F7CFF-C908-1D4C-AD14-3B490F8B1C15}" type="presOf" srcId="{DCD145F8-83B5-2E42-A9F8-E854520EAC63}" destId="{674079A8-1F41-B548-897C-6270953BC33C}" srcOrd="0" destOrd="0" presId="urn:microsoft.com/office/officeart/2005/8/layout/list1"/>
    <dgm:cxn modelId="{3C2A5F09-1A3D-5141-9A11-539E2D43DD4F}" srcId="{DCD145F8-83B5-2E42-A9F8-E854520EAC63}" destId="{4C876D49-8477-2C4A-BB4A-12851A6EE2FE}" srcOrd="0" destOrd="0" parTransId="{4A895147-C49F-4045-B3A0-0F0E96D01822}" sibTransId="{2AFE65BC-047D-4747-BA3A-620FE859BAB7}"/>
    <dgm:cxn modelId="{42495778-F9FB-CB46-A12C-00EA0B21E491}" srcId="{DCD145F8-83B5-2E42-A9F8-E854520EAC63}" destId="{47690C75-3716-A241-A311-4612C26AC664}" srcOrd="4" destOrd="0" parTransId="{D23161CC-D3C3-CD47-B1A1-A1A172F98306}" sibTransId="{C5E525BB-5371-6A4F-A564-91D787A81443}"/>
    <dgm:cxn modelId="{EDC4EE99-5D73-6D4B-9849-28513D184F65}" type="presOf" srcId="{C0ED2A2F-69EF-FD4D-8999-D9EBBBB68B3B}" destId="{6DABB729-FAEA-4D42-9064-64C0C1BA4D27}" srcOrd="0" destOrd="2" presId="urn:microsoft.com/office/officeart/2005/8/layout/list1"/>
    <dgm:cxn modelId="{A3E4DC30-0924-B94D-8F89-40E05F3E662F}" type="presOf" srcId="{22F80CB3-9173-2548-B161-4E16CD387926}" destId="{6DABB729-FAEA-4D42-9064-64C0C1BA4D27}" srcOrd="0" destOrd="1" presId="urn:microsoft.com/office/officeart/2005/8/layout/list1"/>
    <dgm:cxn modelId="{D632C696-4A56-1D47-90EC-2FFCE52D97E8}" type="presOf" srcId="{47690C75-3716-A241-A311-4612C26AC664}" destId="{6DABB729-FAEA-4D42-9064-64C0C1BA4D27}" srcOrd="0" destOrd="4" presId="urn:microsoft.com/office/officeart/2005/8/layout/list1"/>
    <dgm:cxn modelId="{2DC3D7FC-E2E2-D54A-91BA-6B559E516F83}" type="presOf" srcId="{4C876D49-8477-2C4A-BB4A-12851A6EE2FE}" destId="{6DABB729-FAEA-4D42-9064-64C0C1BA4D27}" srcOrd="0" destOrd="0" presId="urn:microsoft.com/office/officeart/2005/8/layout/list1"/>
    <dgm:cxn modelId="{C5424E64-20F9-FB47-9D8F-04C1243230E1}" srcId="{DCD145F8-83B5-2E42-A9F8-E854520EAC63}" destId="{CA2FCDA9-35D5-ED47-ADC6-F0992EA0D9FC}" srcOrd="3" destOrd="0" parTransId="{062AB766-5965-A040-AF71-E9F77315A035}" sibTransId="{42EE109C-99A4-BB43-8E32-627383E4AAF6}"/>
    <dgm:cxn modelId="{5D15536F-5902-2F44-872B-1F5CB99E0BFC}" type="presOf" srcId="{DCD145F8-83B5-2E42-A9F8-E854520EAC63}" destId="{83794904-62F1-3248-BF0D-6CBE7893EADB}" srcOrd="1" destOrd="0" presId="urn:microsoft.com/office/officeart/2005/8/layout/list1"/>
    <dgm:cxn modelId="{A15C3EEC-00F4-DA4B-96C7-D8DBDA6F1DAF}" srcId="{DCD145F8-83B5-2E42-A9F8-E854520EAC63}" destId="{C0ED2A2F-69EF-FD4D-8999-D9EBBBB68B3B}" srcOrd="2" destOrd="0" parTransId="{6D14272C-A272-124C-B272-0B93C3FBE164}" sibTransId="{B9488A49-8E20-634B-BB37-1BE399AA9313}"/>
    <dgm:cxn modelId="{12BF4DAF-E24E-3D41-B200-057F7C93E059}" type="presOf" srcId="{CA2FCDA9-35D5-ED47-ADC6-F0992EA0D9FC}" destId="{6DABB729-FAEA-4D42-9064-64C0C1BA4D27}" srcOrd="0" destOrd="3" presId="urn:microsoft.com/office/officeart/2005/8/layout/list1"/>
    <dgm:cxn modelId="{0914CDE4-D52B-4C44-999A-7C4E4113B9DC}" srcId="{EB77E1EA-87F7-BF48-B76A-6165B2DE4E2D}" destId="{DCD145F8-83B5-2E42-A9F8-E854520EAC63}" srcOrd="0" destOrd="0" parTransId="{740764E2-5B3C-9D40-BA44-038C3CF19D35}" sibTransId="{4517C349-6294-7B48-8278-ED5FD9B8FC61}"/>
    <dgm:cxn modelId="{F3AC6D7E-F906-F84E-8835-5F8D20A37793}" type="presParOf" srcId="{31962772-51CB-6A40-B816-9D224BEAEA79}" destId="{1EFAECEF-C095-964B-B308-F82287B1DBD9}" srcOrd="0" destOrd="0" presId="urn:microsoft.com/office/officeart/2005/8/layout/list1"/>
    <dgm:cxn modelId="{BE114CB0-ADCE-534B-B725-0D77722E91BD}" type="presParOf" srcId="{1EFAECEF-C095-964B-B308-F82287B1DBD9}" destId="{674079A8-1F41-B548-897C-6270953BC33C}" srcOrd="0" destOrd="0" presId="urn:microsoft.com/office/officeart/2005/8/layout/list1"/>
    <dgm:cxn modelId="{9657D2CC-5D82-7144-B917-F31713D71133}" type="presParOf" srcId="{1EFAECEF-C095-964B-B308-F82287B1DBD9}" destId="{83794904-62F1-3248-BF0D-6CBE7893EADB}" srcOrd="1" destOrd="0" presId="urn:microsoft.com/office/officeart/2005/8/layout/list1"/>
    <dgm:cxn modelId="{BF03E4DA-796B-9A46-826F-508884222740}" type="presParOf" srcId="{31962772-51CB-6A40-B816-9D224BEAEA79}" destId="{406F8105-6D84-A843-A576-74A971264734}" srcOrd="1" destOrd="0" presId="urn:microsoft.com/office/officeart/2005/8/layout/list1"/>
    <dgm:cxn modelId="{61FD82B3-6BAA-144E-A839-5490A1B72CC7}" type="presParOf" srcId="{31962772-51CB-6A40-B816-9D224BEAEA79}" destId="{6DABB729-FAEA-4D42-9064-64C0C1BA4D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C2DE963-3067-B94E-956B-0C8C8CF41C90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CC42F-7764-F644-8C01-BFBACD099A88}">
      <dgm:prSet phldrT="[Text]" custT="1"/>
      <dgm:spPr>
        <a:solidFill>
          <a:schemeClr val="bg1"/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r>
            <a:rPr lang="en-US" sz="1800" dirty="0" smtClean="0"/>
            <a:t>address spaces</a:t>
          </a:r>
          <a:endParaRPr lang="en-US" sz="1800" dirty="0"/>
        </a:p>
      </dgm:t>
    </dgm:pt>
    <dgm:pt modelId="{F9CF7677-59EC-CF48-96F3-8A6BE1D984B7}" type="parTrans" cxnId="{43DF288B-9A0E-6240-B5D6-E5C03AD48AA8}">
      <dgm:prSet/>
      <dgm:spPr/>
      <dgm:t>
        <a:bodyPr/>
        <a:lstStyle/>
        <a:p>
          <a:endParaRPr lang="en-US"/>
        </a:p>
      </dgm:t>
    </dgm:pt>
    <dgm:pt modelId="{C9145C9C-3E41-394E-801D-48917F873A9F}" type="sibTrans" cxnId="{43DF288B-9A0E-6240-B5D6-E5C03AD48AA8}">
      <dgm:prSet/>
      <dgm:spPr/>
      <dgm:t>
        <a:bodyPr/>
        <a:lstStyle/>
        <a:p>
          <a:endParaRPr lang="en-US"/>
        </a:p>
      </dgm:t>
    </dgm:pt>
    <dgm:pt modelId="{9D4C506F-618F-3A4E-97CF-426D8D09AC24}">
      <dgm:prSet custT="1"/>
      <dgm:spPr>
        <a:solidFill>
          <a:schemeClr val="bg1"/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r>
            <a:rPr lang="en-US" sz="1800" dirty="0" smtClean="0"/>
            <a:t>interprocess communication (IPC)</a:t>
          </a:r>
        </a:p>
      </dgm:t>
    </dgm:pt>
    <dgm:pt modelId="{72FBBC00-958B-EA4A-9C1C-A4F4F5F65295}" type="parTrans" cxnId="{43243DCE-9440-9648-9233-E0496E070E70}">
      <dgm:prSet/>
      <dgm:spPr/>
      <dgm:t>
        <a:bodyPr/>
        <a:lstStyle/>
        <a:p>
          <a:endParaRPr lang="en-US"/>
        </a:p>
      </dgm:t>
    </dgm:pt>
    <dgm:pt modelId="{0B777CBA-95B5-4544-BA58-C63CBAA981BB}" type="sibTrans" cxnId="{43243DCE-9440-9648-9233-E0496E070E70}">
      <dgm:prSet/>
      <dgm:spPr/>
      <dgm:t>
        <a:bodyPr/>
        <a:lstStyle/>
        <a:p>
          <a:endParaRPr lang="en-US"/>
        </a:p>
      </dgm:t>
    </dgm:pt>
    <dgm:pt modelId="{508EE5EC-40ED-E145-9EF6-0434DD3EDAFF}">
      <dgm:prSet custT="1"/>
      <dgm:spPr>
        <a:solidFill>
          <a:schemeClr val="bg1"/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r>
            <a:rPr lang="en-US" sz="1800" dirty="0" smtClean="0"/>
            <a:t>basic scheduling</a:t>
          </a:r>
        </a:p>
      </dgm:t>
    </dgm:pt>
    <dgm:pt modelId="{094DBDBD-7912-594A-8ED0-93ECB756BB26}" type="parTrans" cxnId="{42856B09-5D76-A545-856B-DE1AFF0CCB89}">
      <dgm:prSet/>
      <dgm:spPr/>
      <dgm:t>
        <a:bodyPr/>
        <a:lstStyle/>
        <a:p>
          <a:endParaRPr lang="en-US"/>
        </a:p>
      </dgm:t>
    </dgm:pt>
    <dgm:pt modelId="{D39A62B2-182E-DD4D-9910-3DAA29162281}" type="sibTrans" cxnId="{42856B09-5D76-A545-856B-DE1AFF0CCB89}">
      <dgm:prSet/>
      <dgm:spPr/>
      <dgm:t>
        <a:bodyPr/>
        <a:lstStyle/>
        <a:p>
          <a:endParaRPr lang="en-US"/>
        </a:p>
      </dgm:t>
    </dgm:pt>
    <dgm:pt modelId="{5144ED24-3012-F34B-8D7E-B9FD668B09F0}" type="pres">
      <dgm:prSet presAssocID="{2C2DE963-3067-B94E-956B-0C8C8CF41C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8BA974-D1D0-7C45-8BAD-1585AF825221}" type="pres">
      <dgm:prSet presAssocID="{362CC42F-7764-F644-8C01-BFBACD099A88}" presName="Name5" presStyleLbl="vennNode1" presStyleIdx="0" presStyleCnt="3" custScaleX="135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5A3F3-2527-D74C-BF11-80E10A5069E2}" type="pres">
      <dgm:prSet presAssocID="{C9145C9C-3E41-394E-801D-48917F873A9F}" presName="space" presStyleCnt="0"/>
      <dgm:spPr/>
    </dgm:pt>
    <dgm:pt modelId="{0C1E7BE6-80C6-3C42-B6EA-D548FFF8D7E8}" type="pres">
      <dgm:prSet presAssocID="{9D4C506F-618F-3A4E-97CF-426D8D09AC24}" presName="Name5" presStyleLbl="vennNode1" presStyleIdx="1" presStyleCnt="3" custScaleX="175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0397B-F51F-E140-811B-4D1B2347ECAF}" type="pres">
      <dgm:prSet presAssocID="{0B777CBA-95B5-4544-BA58-C63CBAA981BB}" presName="space" presStyleCnt="0"/>
      <dgm:spPr/>
    </dgm:pt>
    <dgm:pt modelId="{3D639D55-9910-DA41-B3AE-143CA9255248}" type="pres">
      <dgm:prSet presAssocID="{508EE5EC-40ED-E145-9EF6-0434DD3EDAFF}" presName="Name5" presStyleLbl="vennNode1" presStyleIdx="2" presStyleCnt="3" custScaleX="135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98F6A-37ED-5F41-96D5-31B5ABEF2B6E}" type="presOf" srcId="{2C2DE963-3067-B94E-956B-0C8C8CF41C90}" destId="{5144ED24-3012-F34B-8D7E-B9FD668B09F0}" srcOrd="0" destOrd="0" presId="urn:microsoft.com/office/officeart/2005/8/layout/venn3"/>
    <dgm:cxn modelId="{42856B09-5D76-A545-856B-DE1AFF0CCB89}" srcId="{2C2DE963-3067-B94E-956B-0C8C8CF41C90}" destId="{508EE5EC-40ED-E145-9EF6-0434DD3EDAFF}" srcOrd="2" destOrd="0" parTransId="{094DBDBD-7912-594A-8ED0-93ECB756BB26}" sibTransId="{D39A62B2-182E-DD4D-9910-3DAA29162281}"/>
    <dgm:cxn modelId="{413208DC-7380-2246-A617-51F91F4522FF}" type="presOf" srcId="{9D4C506F-618F-3A4E-97CF-426D8D09AC24}" destId="{0C1E7BE6-80C6-3C42-B6EA-D548FFF8D7E8}" srcOrd="0" destOrd="0" presId="urn:microsoft.com/office/officeart/2005/8/layout/venn3"/>
    <dgm:cxn modelId="{796BA697-B6B5-4A4D-A5B3-9E56FA87A1B6}" type="presOf" srcId="{362CC42F-7764-F644-8C01-BFBACD099A88}" destId="{458BA974-D1D0-7C45-8BAD-1585AF825221}" srcOrd="0" destOrd="0" presId="urn:microsoft.com/office/officeart/2005/8/layout/venn3"/>
    <dgm:cxn modelId="{43DF288B-9A0E-6240-B5D6-E5C03AD48AA8}" srcId="{2C2DE963-3067-B94E-956B-0C8C8CF41C90}" destId="{362CC42F-7764-F644-8C01-BFBACD099A88}" srcOrd="0" destOrd="0" parTransId="{F9CF7677-59EC-CF48-96F3-8A6BE1D984B7}" sibTransId="{C9145C9C-3E41-394E-801D-48917F873A9F}"/>
    <dgm:cxn modelId="{2FDCB66D-9E1B-3A43-A8ED-04B95B086A02}" type="presOf" srcId="{508EE5EC-40ED-E145-9EF6-0434DD3EDAFF}" destId="{3D639D55-9910-DA41-B3AE-143CA9255248}" srcOrd="0" destOrd="0" presId="urn:microsoft.com/office/officeart/2005/8/layout/venn3"/>
    <dgm:cxn modelId="{43243DCE-9440-9648-9233-E0496E070E70}" srcId="{2C2DE963-3067-B94E-956B-0C8C8CF41C90}" destId="{9D4C506F-618F-3A4E-97CF-426D8D09AC24}" srcOrd="1" destOrd="0" parTransId="{72FBBC00-958B-EA4A-9C1C-A4F4F5F65295}" sibTransId="{0B777CBA-95B5-4544-BA58-C63CBAA981BB}"/>
    <dgm:cxn modelId="{67598948-2BB5-3D44-8251-258F52C59A51}" type="presParOf" srcId="{5144ED24-3012-F34B-8D7E-B9FD668B09F0}" destId="{458BA974-D1D0-7C45-8BAD-1585AF825221}" srcOrd="0" destOrd="0" presId="urn:microsoft.com/office/officeart/2005/8/layout/venn3"/>
    <dgm:cxn modelId="{E788365A-023D-3547-8F43-8D2B9511ED75}" type="presParOf" srcId="{5144ED24-3012-F34B-8D7E-B9FD668B09F0}" destId="{0AD5A3F3-2527-D74C-BF11-80E10A5069E2}" srcOrd="1" destOrd="0" presId="urn:microsoft.com/office/officeart/2005/8/layout/venn3"/>
    <dgm:cxn modelId="{759DC6CD-3EDF-A44C-A3A6-6774678E5937}" type="presParOf" srcId="{5144ED24-3012-F34B-8D7E-B9FD668B09F0}" destId="{0C1E7BE6-80C6-3C42-B6EA-D548FFF8D7E8}" srcOrd="2" destOrd="0" presId="urn:microsoft.com/office/officeart/2005/8/layout/venn3"/>
    <dgm:cxn modelId="{CAE3D086-7813-5340-A589-C2968F37A629}" type="presParOf" srcId="{5144ED24-3012-F34B-8D7E-B9FD668B09F0}" destId="{A020397B-F51F-E140-811B-4D1B2347ECAF}" srcOrd="3" destOrd="0" presId="urn:microsoft.com/office/officeart/2005/8/layout/venn3"/>
    <dgm:cxn modelId="{54D27D7F-9097-1544-AB52-5098265AD710}" type="presParOf" srcId="{5144ED24-3012-F34B-8D7E-B9FD668B09F0}" destId="{3D639D55-9910-DA41-B3AE-143CA9255248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3D82D6B-86E2-F94E-A342-E4FD0701C9C8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887FBB-63CF-B849-AD14-F2855A4D3AA3}">
      <dgm:prSet phldrT="[Text]" custT="1"/>
      <dgm:spPr>
        <a:solidFill>
          <a:schemeClr val="accent6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simplifies implementation</a:t>
          </a:r>
          <a:endParaRPr lang="en-US" sz="1800" dirty="0">
            <a:solidFill>
              <a:schemeClr val="bg1"/>
            </a:solidFill>
          </a:endParaRPr>
        </a:p>
      </dgm:t>
    </dgm:pt>
    <dgm:pt modelId="{30F287CE-644F-D542-B7B2-9C8D4075B5E3}" type="parTrans" cxnId="{AA355B9B-9B2A-A14B-92D8-5CA435EFE77C}">
      <dgm:prSet/>
      <dgm:spPr/>
      <dgm:t>
        <a:bodyPr/>
        <a:lstStyle/>
        <a:p>
          <a:endParaRPr lang="en-US"/>
        </a:p>
      </dgm:t>
    </dgm:pt>
    <dgm:pt modelId="{CF5F2B01-1290-0241-A083-7529D13E0B29}" type="sibTrans" cxnId="{AA355B9B-9B2A-A14B-92D8-5CA435EFE77C}">
      <dgm:prSet/>
      <dgm:spPr/>
      <dgm:t>
        <a:bodyPr/>
        <a:lstStyle/>
        <a:p>
          <a:endParaRPr lang="en-US"/>
        </a:p>
      </dgm:t>
    </dgm:pt>
    <dgm:pt modelId="{241F9BB7-8158-FB46-8B5B-09FDED8494A7}">
      <dgm:prSet custT="1"/>
      <dgm:spPr>
        <a:solidFill>
          <a:schemeClr val="accent6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provides flexibility</a:t>
          </a:r>
        </a:p>
      </dgm:t>
    </dgm:pt>
    <dgm:pt modelId="{B8BEBE66-9810-6141-A57B-7DAA3967DE5D}" type="parTrans" cxnId="{5D2C2339-4820-D94A-99FE-4D654CF15B0D}">
      <dgm:prSet/>
      <dgm:spPr/>
      <dgm:t>
        <a:bodyPr/>
        <a:lstStyle/>
        <a:p>
          <a:endParaRPr lang="en-US"/>
        </a:p>
      </dgm:t>
    </dgm:pt>
    <dgm:pt modelId="{97FFB707-BDC0-814E-8337-BEF53A1A9CB1}" type="sibTrans" cxnId="{5D2C2339-4820-D94A-99FE-4D654CF15B0D}">
      <dgm:prSet/>
      <dgm:spPr/>
      <dgm:t>
        <a:bodyPr/>
        <a:lstStyle/>
        <a:p>
          <a:endParaRPr lang="en-US"/>
        </a:p>
      </dgm:t>
    </dgm:pt>
    <dgm:pt modelId="{FB258617-5D6C-F24C-B814-B7E4498F5627}">
      <dgm:prSet custT="1"/>
      <dgm:spPr>
        <a:solidFill>
          <a:schemeClr val="accent6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is well suited to a distributed environment</a:t>
          </a:r>
        </a:p>
      </dgm:t>
    </dgm:pt>
    <dgm:pt modelId="{A6648C37-814A-724C-98E9-AF4789374C97}" type="parTrans" cxnId="{85FABEFA-07EF-3041-85F4-FCC6D4B127DD}">
      <dgm:prSet/>
      <dgm:spPr/>
      <dgm:t>
        <a:bodyPr/>
        <a:lstStyle/>
        <a:p>
          <a:endParaRPr lang="en-US"/>
        </a:p>
      </dgm:t>
    </dgm:pt>
    <dgm:pt modelId="{397F509E-75D1-FF43-B6FC-B95ABAEF5DE4}" type="sibTrans" cxnId="{85FABEFA-07EF-3041-85F4-FCC6D4B127DD}">
      <dgm:prSet/>
      <dgm:spPr/>
      <dgm:t>
        <a:bodyPr/>
        <a:lstStyle/>
        <a:p>
          <a:endParaRPr lang="en-US"/>
        </a:p>
      </dgm:t>
    </dgm:pt>
    <dgm:pt modelId="{ACA9E242-03A2-DC46-B37E-488814D417B5}" type="pres">
      <dgm:prSet presAssocID="{03D82D6B-86E2-F94E-A342-E4FD0701C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2EC200-AA31-FF49-9439-3332FF002BCA}" type="pres">
      <dgm:prSet presAssocID="{33887FBB-63CF-B849-AD14-F2855A4D3AA3}" presName="Name5" presStyleLbl="vennNode1" presStyleIdx="0" presStyleCnt="3" custScaleX="168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53A8A-B43C-AC43-B924-4D7FACF9C095}" type="pres">
      <dgm:prSet presAssocID="{CF5F2B01-1290-0241-A083-7529D13E0B29}" presName="space" presStyleCnt="0"/>
      <dgm:spPr/>
    </dgm:pt>
    <dgm:pt modelId="{8F15053A-8F42-F340-900D-93E5ADC1CDED}" type="pres">
      <dgm:prSet presAssocID="{241F9BB7-8158-FB46-8B5B-09FDED8494A7}" presName="Name5" presStyleLbl="vennNode1" presStyleIdx="1" presStyleCnt="3" custScaleX="168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C57B6-4CF2-6841-BB28-BEFF4772681A}" type="pres">
      <dgm:prSet presAssocID="{97FFB707-BDC0-814E-8337-BEF53A1A9CB1}" presName="space" presStyleCnt="0"/>
      <dgm:spPr/>
    </dgm:pt>
    <dgm:pt modelId="{F7CF12E1-CFEB-A84D-AE77-A9FCC92CF154}" type="pres">
      <dgm:prSet presAssocID="{FB258617-5D6C-F24C-B814-B7E4498F5627}" presName="Name5" presStyleLbl="vennNode1" presStyleIdx="2" presStyleCnt="3" custScaleX="168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2C2339-4820-D94A-99FE-4D654CF15B0D}" srcId="{03D82D6B-86E2-F94E-A342-E4FD0701C9C8}" destId="{241F9BB7-8158-FB46-8B5B-09FDED8494A7}" srcOrd="1" destOrd="0" parTransId="{B8BEBE66-9810-6141-A57B-7DAA3967DE5D}" sibTransId="{97FFB707-BDC0-814E-8337-BEF53A1A9CB1}"/>
    <dgm:cxn modelId="{85FABEFA-07EF-3041-85F4-FCC6D4B127DD}" srcId="{03D82D6B-86E2-F94E-A342-E4FD0701C9C8}" destId="{FB258617-5D6C-F24C-B814-B7E4498F5627}" srcOrd="2" destOrd="0" parTransId="{A6648C37-814A-724C-98E9-AF4789374C97}" sibTransId="{397F509E-75D1-FF43-B6FC-B95ABAEF5DE4}"/>
    <dgm:cxn modelId="{422EC8BB-7396-2848-BE83-B6A7FD9A7CCB}" type="presOf" srcId="{241F9BB7-8158-FB46-8B5B-09FDED8494A7}" destId="{8F15053A-8F42-F340-900D-93E5ADC1CDED}" srcOrd="0" destOrd="0" presId="urn:microsoft.com/office/officeart/2005/8/layout/venn3"/>
    <dgm:cxn modelId="{7E8491DB-C924-9948-8E84-25A1F4452EF2}" type="presOf" srcId="{33887FBB-63CF-B849-AD14-F2855A4D3AA3}" destId="{C42EC200-AA31-FF49-9439-3332FF002BCA}" srcOrd="0" destOrd="0" presId="urn:microsoft.com/office/officeart/2005/8/layout/venn3"/>
    <dgm:cxn modelId="{725454A6-B1C1-0F44-AEBE-9C55EBD6B809}" type="presOf" srcId="{03D82D6B-86E2-F94E-A342-E4FD0701C9C8}" destId="{ACA9E242-03A2-DC46-B37E-488814D417B5}" srcOrd="0" destOrd="0" presId="urn:microsoft.com/office/officeart/2005/8/layout/venn3"/>
    <dgm:cxn modelId="{9833C1AE-B5BE-4846-97A8-F59A87D5B0F9}" type="presOf" srcId="{FB258617-5D6C-F24C-B814-B7E4498F5627}" destId="{F7CF12E1-CFEB-A84D-AE77-A9FCC92CF154}" srcOrd="0" destOrd="0" presId="urn:microsoft.com/office/officeart/2005/8/layout/venn3"/>
    <dgm:cxn modelId="{AA355B9B-9B2A-A14B-92D8-5CA435EFE77C}" srcId="{03D82D6B-86E2-F94E-A342-E4FD0701C9C8}" destId="{33887FBB-63CF-B849-AD14-F2855A4D3AA3}" srcOrd="0" destOrd="0" parTransId="{30F287CE-644F-D542-B7B2-9C8D4075B5E3}" sibTransId="{CF5F2B01-1290-0241-A083-7529D13E0B29}"/>
    <dgm:cxn modelId="{453B6C90-AF91-C640-AC2F-FF295EECB658}" type="presParOf" srcId="{ACA9E242-03A2-DC46-B37E-488814D417B5}" destId="{C42EC200-AA31-FF49-9439-3332FF002BCA}" srcOrd="0" destOrd="0" presId="urn:microsoft.com/office/officeart/2005/8/layout/venn3"/>
    <dgm:cxn modelId="{DE9C33F9-806C-1341-AB28-751E37CACE04}" type="presParOf" srcId="{ACA9E242-03A2-DC46-B37E-488814D417B5}" destId="{DD953A8A-B43C-AC43-B924-4D7FACF9C095}" srcOrd="1" destOrd="0" presId="urn:microsoft.com/office/officeart/2005/8/layout/venn3"/>
    <dgm:cxn modelId="{D90EA90E-9CC8-194D-9843-3EADD5AD56D9}" type="presParOf" srcId="{ACA9E242-03A2-DC46-B37E-488814D417B5}" destId="{8F15053A-8F42-F340-900D-93E5ADC1CDED}" srcOrd="2" destOrd="0" presId="urn:microsoft.com/office/officeart/2005/8/layout/venn3"/>
    <dgm:cxn modelId="{6E830A05-02B3-1E4F-BA9A-42557C8D8E1D}" type="presParOf" srcId="{ACA9E242-03A2-DC46-B37E-488814D417B5}" destId="{C7DC57B6-4CF2-6841-BB28-BEFF4772681A}" srcOrd="3" destOrd="0" presId="urn:microsoft.com/office/officeart/2005/8/layout/venn3"/>
    <dgm:cxn modelId="{0C66AAF0-184D-6A4E-B739-652CCCCBC2A5}" type="presParOf" srcId="{ACA9E242-03A2-DC46-B37E-488814D417B5}" destId="{F7CF12E1-CFEB-A84D-AE77-A9FCC92CF154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A64BEDC-1FFA-2445-A2B4-71CB4B513E0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62A0C-A340-5C43-80D3-C5E6794DB9D8}">
      <dgm:prSet phldrT="[Text]"/>
      <dgm:spPr/>
      <dgm:t>
        <a:bodyPr/>
        <a:lstStyle/>
        <a:p>
          <a:r>
            <a:rPr lang="en-US" dirty="0" smtClean="0"/>
            <a:t>Thread</a:t>
          </a:r>
          <a:endParaRPr lang="en-US" dirty="0"/>
        </a:p>
      </dgm:t>
    </dgm:pt>
    <dgm:pt modelId="{B7DB1E6B-AAB2-5F4C-945A-752ADE459ACE}" type="parTrans" cxnId="{3E5F3F0B-27B7-064B-8764-57F118DC0BCE}">
      <dgm:prSet/>
      <dgm:spPr/>
      <dgm:t>
        <a:bodyPr/>
        <a:lstStyle/>
        <a:p>
          <a:endParaRPr lang="en-US"/>
        </a:p>
      </dgm:t>
    </dgm:pt>
    <dgm:pt modelId="{2E8EE099-98FC-A647-A84C-323D637DB960}" type="sibTrans" cxnId="{3E5F3F0B-27B7-064B-8764-57F118DC0BCE}">
      <dgm:prSet/>
      <dgm:spPr/>
      <dgm:t>
        <a:bodyPr/>
        <a:lstStyle/>
        <a:p>
          <a:endParaRPr lang="en-US"/>
        </a:p>
      </dgm:t>
    </dgm:pt>
    <dgm:pt modelId="{CB611E91-19C4-E34C-86A3-7C4779BEFBDC}">
      <dgm:prSet/>
      <dgm:spPr/>
      <dgm:t>
        <a:bodyPr/>
        <a:lstStyle/>
        <a:p>
          <a:r>
            <a:rPr lang="en-US" dirty="0" smtClean="0"/>
            <a:t>dispatchable unit of work</a:t>
          </a:r>
        </a:p>
      </dgm:t>
    </dgm:pt>
    <dgm:pt modelId="{D9229EAD-4CAD-6B45-B772-2D7247B8ABB4}" type="parTrans" cxnId="{B518D96B-CF99-3241-B868-0DBD1C54556D}">
      <dgm:prSet/>
      <dgm:spPr/>
      <dgm:t>
        <a:bodyPr/>
        <a:lstStyle/>
        <a:p>
          <a:endParaRPr lang="en-US"/>
        </a:p>
      </dgm:t>
    </dgm:pt>
    <dgm:pt modelId="{35BFE0A6-8A94-3E4E-A7AB-884FAEF3F832}" type="sibTrans" cxnId="{B518D96B-CF99-3241-B868-0DBD1C54556D}">
      <dgm:prSet/>
      <dgm:spPr/>
      <dgm:t>
        <a:bodyPr/>
        <a:lstStyle/>
        <a:p>
          <a:endParaRPr lang="en-US"/>
        </a:p>
      </dgm:t>
    </dgm:pt>
    <dgm:pt modelId="{19A9D586-6EC6-D54B-ADBD-F6D39C0A3CB8}">
      <dgm:prSet/>
      <dgm:spPr/>
      <dgm:t>
        <a:bodyPr/>
        <a:lstStyle/>
        <a:p>
          <a:r>
            <a:rPr lang="en-US" dirty="0" smtClean="0"/>
            <a:t>includes a processor context and its own data area to enable subroutine branching</a:t>
          </a:r>
        </a:p>
      </dgm:t>
    </dgm:pt>
    <dgm:pt modelId="{F0CAF8C1-FB79-1A40-94D9-7E826D067DCC}" type="parTrans" cxnId="{F84FAD3C-DF9C-9B47-8E13-392BA5136403}">
      <dgm:prSet/>
      <dgm:spPr/>
      <dgm:t>
        <a:bodyPr/>
        <a:lstStyle/>
        <a:p>
          <a:endParaRPr lang="en-US"/>
        </a:p>
      </dgm:t>
    </dgm:pt>
    <dgm:pt modelId="{3446EC40-F06A-3F4E-BB3D-28BC3FA83DDE}" type="sibTrans" cxnId="{F84FAD3C-DF9C-9B47-8E13-392BA5136403}">
      <dgm:prSet/>
      <dgm:spPr/>
      <dgm:t>
        <a:bodyPr/>
        <a:lstStyle/>
        <a:p>
          <a:endParaRPr lang="en-US"/>
        </a:p>
      </dgm:t>
    </dgm:pt>
    <dgm:pt modelId="{8BDF6262-EF5E-9F42-91FD-53FA25A416EA}">
      <dgm:prSet/>
      <dgm:spPr/>
      <dgm:t>
        <a:bodyPr/>
        <a:lstStyle/>
        <a:p>
          <a:r>
            <a:rPr lang="en-US" dirty="0" smtClean="0"/>
            <a:t>executes sequentially and is interruptible</a:t>
          </a:r>
        </a:p>
      </dgm:t>
    </dgm:pt>
    <dgm:pt modelId="{BC414CA7-CEAE-9448-8244-9F129A09435B}" type="parTrans" cxnId="{2D9BC46A-A922-1B48-992D-B38154DAAC10}">
      <dgm:prSet/>
      <dgm:spPr/>
      <dgm:t>
        <a:bodyPr/>
        <a:lstStyle/>
        <a:p>
          <a:endParaRPr lang="en-US"/>
        </a:p>
      </dgm:t>
    </dgm:pt>
    <dgm:pt modelId="{0586B2B2-B4EF-0742-B455-FD8657427BE1}" type="sibTrans" cxnId="{2D9BC46A-A922-1B48-992D-B38154DAAC10}">
      <dgm:prSet/>
      <dgm:spPr/>
      <dgm:t>
        <a:bodyPr/>
        <a:lstStyle/>
        <a:p>
          <a:endParaRPr lang="en-US"/>
        </a:p>
      </dgm:t>
    </dgm:pt>
    <dgm:pt modelId="{64A01B46-ADFB-334F-BEA5-FAA0E77296A3}">
      <dgm:prSet/>
      <dgm:spPr/>
      <dgm:t>
        <a:bodyPr/>
        <a:lstStyle/>
        <a:p>
          <a:r>
            <a:rPr lang="en-US" dirty="0" smtClean="0"/>
            <a:t>Process </a:t>
          </a:r>
        </a:p>
      </dgm:t>
    </dgm:pt>
    <dgm:pt modelId="{5E2E3C9A-1D80-7E49-96F3-756EB29887C3}" type="parTrans" cxnId="{65D46421-B6EA-354B-81E2-8D264C304CAB}">
      <dgm:prSet/>
      <dgm:spPr/>
      <dgm:t>
        <a:bodyPr/>
        <a:lstStyle/>
        <a:p>
          <a:endParaRPr lang="en-US"/>
        </a:p>
      </dgm:t>
    </dgm:pt>
    <dgm:pt modelId="{4C25808B-B632-5645-A35B-69469FC6DCE9}" type="sibTrans" cxnId="{65D46421-B6EA-354B-81E2-8D264C304CAB}">
      <dgm:prSet/>
      <dgm:spPr/>
      <dgm:t>
        <a:bodyPr/>
        <a:lstStyle/>
        <a:p>
          <a:endParaRPr lang="en-US"/>
        </a:p>
      </dgm:t>
    </dgm:pt>
    <dgm:pt modelId="{A5483425-E586-134F-9A1E-D862D3F16E27}">
      <dgm:prSet/>
      <dgm:spPr/>
      <dgm:t>
        <a:bodyPr/>
        <a:lstStyle/>
        <a:p>
          <a:r>
            <a:rPr lang="en-US" dirty="0" smtClean="0"/>
            <a:t>a collection of one or more threads and associated system resources</a:t>
          </a:r>
        </a:p>
      </dgm:t>
    </dgm:pt>
    <dgm:pt modelId="{989FCAAA-309A-F441-919A-6561D4259AC7}" type="parTrans" cxnId="{98E5EC7F-7818-1F4C-B693-E3D64303119C}">
      <dgm:prSet/>
      <dgm:spPr/>
      <dgm:t>
        <a:bodyPr/>
        <a:lstStyle/>
        <a:p>
          <a:endParaRPr lang="en-US"/>
        </a:p>
      </dgm:t>
    </dgm:pt>
    <dgm:pt modelId="{6726D3AC-BE0D-F143-9BF7-89B7DF712C32}" type="sibTrans" cxnId="{98E5EC7F-7818-1F4C-B693-E3D64303119C}">
      <dgm:prSet/>
      <dgm:spPr/>
      <dgm:t>
        <a:bodyPr/>
        <a:lstStyle/>
        <a:p>
          <a:endParaRPr lang="en-US"/>
        </a:p>
      </dgm:t>
    </dgm:pt>
    <dgm:pt modelId="{C9348E03-F0DE-334C-A511-B057467648D2}">
      <dgm:prSet/>
      <dgm:spPr/>
      <dgm:t>
        <a:bodyPr/>
        <a:lstStyle/>
        <a:p>
          <a:r>
            <a:rPr lang="en-US" dirty="0" smtClean="0"/>
            <a:t>programmer has greater control over the modularity of the application and the timing of application related events</a:t>
          </a:r>
        </a:p>
      </dgm:t>
    </dgm:pt>
    <dgm:pt modelId="{FC311450-F9D4-734A-B19F-2E67CC2F6459}" type="parTrans" cxnId="{BEF7AABD-E549-354D-B8AB-400758B20A0F}">
      <dgm:prSet/>
      <dgm:spPr/>
      <dgm:t>
        <a:bodyPr/>
        <a:lstStyle/>
        <a:p>
          <a:endParaRPr lang="en-US"/>
        </a:p>
      </dgm:t>
    </dgm:pt>
    <dgm:pt modelId="{D453CDF1-D479-E247-9DDE-EBEE978ED664}" type="sibTrans" cxnId="{BEF7AABD-E549-354D-B8AB-400758B20A0F}">
      <dgm:prSet/>
      <dgm:spPr/>
      <dgm:t>
        <a:bodyPr/>
        <a:lstStyle/>
        <a:p>
          <a:endParaRPr lang="en-US"/>
        </a:p>
      </dgm:t>
    </dgm:pt>
    <dgm:pt modelId="{4118B874-B9DF-4340-B503-7A62112AD9AB}" type="pres">
      <dgm:prSet presAssocID="{5A64BEDC-1FFA-2445-A2B4-71CB4B513E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D4C4FB-FEAD-ED48-A0AE-2A84F6D6F3C5}" type="pres">
      <dgm:prSet presAssocID="{70F62A0C-A340-5C43-80D3-C5E6794DB9D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D0212-1D78-CE47-83E2-150D9E986556}" type="pres">
      <dgm:prSet presAssocID="{70F62A0C-A340-5C43-80D3-C5E6794DB9D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A07F0-CADB-7B40-BA4A-D97041E1B80A}" type="pres">
      <dgm:prSet presAssocID="{64A01B46-ADFB-334F-BEA5-FAA0E77296A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D31BB-83A3-C745-980D-1D6C1545B46C}" type="pres">
      <dgm:prSet presAssocID="{64A01B46-ADFB-334F-BEA5-FAA0E77296A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6B298E-B717-DD48-8730-732858141AC9}" type="presOf" srcId="{19A9D586-6EC6-D54B-ADBD-F6D39C0A3CB8}" destId="{B4FD0212-1D78-CE47-83E2-150D9E986556}" srcOrd="0" destOrd="1" presId="urn:microsoft.com/office/officeart/2005/8/layout/vList2"/>
    <dgm:cxn modelId="{3E5F3F0B-27B7-064B-8764-57F118DC0BCE}" srcId="{5A64BEDC-1FFA-2445-A2B4-71CB4B513E0F}" destId="{70F62A0C-A340-5C43-80D3-C5E6794DB9D8}" srcOrd="0" destOrd="0" parTransId="{B7DB1E6B-AAB2-5F4C-945A-752ADE459ACE}" sibTransId="{2E8EE099-98FC-A647-A84C-323D637DB960}"/>
    <dgm:cxn modelId="{BEF7AABD-E549-354D-B8AB-400758B20A0F}" srcId="{64A01B46-ADFB-334F-BEA5-FAA0E77296A3}" destId="{C9348E03-F0DE-334C-A511-B057467648D2}" srcOrd="1" destOrd="0" parTransId="{FC311450-F9D4-734A-B19F-2E67CC2F6459}" sibTransId="{D453CDF1-D479-E247-9DDE-EBEE978ED664}"/>
    <dgm:cxn modelId="{65D46421-B6EA-354B-81E2-8D264C304CAB}" srcId="{5A64BEDC-1FFA-2445-A2B4-71CB4B513E0F}" destId="{64A01B46-ADFB-334F-BEA5-FAA0E77296A3}" srcOrd="1" destOrd="0" parTransId="{5E2E3C9A-1D80-7E49-96F3-756EB29887C3}" sibTransId="{4C25808B-B632-5645-A35B-69469FC6DCE9}"/>
    <dgm:cxn modelId="{F84FAD3C-DF9C-9B47-8E13-392BA5136403}" srcId="{70F62A0C-A340-5C43-80D3-C5E6794DB9D8}" destId="{19A9D586-6EC6-D54B-ADBD-F6D39C0A3CB8}" srcOrd="1" destOrd="0" parTransId="{F0CAF8C1-FB79-1A40-94D9-7E826D067DCC}" sibTransId="{3446EC40-F06A-3F4E-BB3D-28BC3FA83DDE}"/>
    <dgm:cxn modelId="{B8B1ADC4-44B9-9E48-9D12-81CD71732C13}" type="presOf" srcId="{64A01B46-ADFB-334F-BEA5-FAA0E77296A3}" destId="{A7FA07F0-CADB-7B40-BA4A-D97041E1B80A}" srcOrd="0" destOrd="0" presId="urn:microsoft.com/office/officeart/2005/8/layout/vList2"/>
    <dgm:cxn modelId="{A6367FF1-3CBE-2C40-ACA8-92DF8D8DD6C2}" type="presOf" srcId="{C9348E03-F0DE-334C-A511-B057467648D2}" destId="{364D31BB-83A3-C745-980D-1D6C1545B46C}" srcOrd="0" destOrd="1" presId="urn:microsoft.com/office/officeart/2005/8/layout/vList2"/>
    <dgm:cxn modelId="{2D9BC46A-A922-1B48-992D-B38154DAAC10}" srcId="{70F62A0C-A340-5C43-80D3-C5E6794DB9D8}" destId="{8BDF6262-EF5E-9F42-91FD-53FA25A416EA}" srcOrd="2" destOrd="0" parTransId="{BC414CA7-CEAE-9448-8244-9F129A09435B}" sibTransId="{0586B2B2-B4EF-0742-B455-FD8657427BE1}"/>
    <dgm:cxn modelId="{5D8499E8-35A6-BC42-AAA4-2BC120BE9E2D}" type="presOf" srcId="{5A64BEDC-1FFA-2445-A2B4-71CB4B513E0F}" destId="{4118B874-B9DF-4340-B503-7A62112AD9AB}" srcOrd="0" destOrd="0" presId="urn:microsoft.com/office/officeart/2005/8/layout/vList2"/>
    <dgm:cxn modelId="{B518D96B-CF99-3241-B868-0DBD1C54556D}" srcId="{70F62A0C-A340-5C43-80D3-C5E6794DB9D8}" destId="{CB611E91-19C4-E34C-86A3-7C4779BEFBDC}" srcOrd="0" destOrd="0" parTransId="{D9229EAD-4CAD-6B45-B772-2D7247B8ABB4}" sibTransId="{35BFE0A6-8A94-3E4E-A7AB-884FAEF3F832}"/>
    <dgm:cxn modelId="{F2641421-533A-3B4E-93F6-1AE43C89D812}" type="presOf" srcId="{CB611E91-19C4-E34C-86A3-7C4779BEFBDC}" destId="{B4FD0212-1D78-CE47-83E2-150D9E986556}" srcOrd="0" destOrd="0" presId="urn:microsoft.com/office/officeart/2005/8/layout/vList2"/>
    <dgm:cxn modelId="{75615D66-37BB-DF4A-B770-69C7C3479CB7}" type="presOf" srcId="{A5483425-E586-134F-9A1E-D862D3F16E27}" destId="{364D31BB-83A3-C745-980D-1D6C1545B46C}" srcOrd="0" destOrd="0" presId="urn:microsoft.com/office/officeart/2005/8/layout/vList2"/>
    <dgm:cxn modelId="{98E5EC7F-7818-1F4C-B693-E3D64303119C}" srcId="{64A01B46-ADFB-334F-BEA5-FAA0E77296A3}" destId="{A5483425-E586-134F-9A1E-D862D3F16E27}" srcOrd="0" destOrd="0" parTransId="{989FCAAA-309A-F441-919A-6561D4259AC7}" sibTransId="{6726D3AC-BE0D-F143-9BF7-89B7DF712C32}"/>
    <dgm:cxn modelId="{342AA93A-2F42-0743-8870-8B524BD4A0AF}" type="presOf" srcId="{70F62A0C-A340-5C43-80D3-C5E6794DB9D8}" destId="{26D4C4FB-FEAD-ED48-A0AE-2A84F6D6F3C5}" srcOrd="0" destOrd="0" presId="urn:microsoft.com/office/officeart/2005/8/layout/vList2"/>
    <dgm:cxn modelId="{E2364F3E-2A20-C84E-B06C-2101EED5CD08}" type="presOf" srcId="{8BDF6262-EF5E-9F42-91FD-53FA25A416EA}" destId="{B4FD0212-1D78-CE47-83E2-150D9E986556}" srcOrd="0" destOrd="2" presId="urn:microsoft.com/office/officeart/2005/8/layout/vList2"/>
    <dgm:cxn modelId="{D34DBD31-7E29-6A45-B822-035D5E3E087B}" type="presParOf" srcId="{4118B874-B9DF-4340-B503-7A62112AD9AB}" destId="{26D4C4FB-FEAD-ED48-A0AE-2A84F6D6F3C5}" srcOrd="0" destOrd="0" presId="urn:microsoft.com/office/officeart/2005/8/layout/vList2"/>
    <dgm:cxn modelId="{12EAA771-DB8F-BE46-A242-48B76F1DC390}" type="presParOf" srcId="{4118B874-B9DF-4340-B503-7A62112AD9AB}" destId="{B4FD0212-1D78-CE47-83E2-150D9E986556}" srcOrd="1" destOrd="0" presId="urn:microsoft.com/office/officeart/2005/8/layout/vList2"/>
    <dgm:cxn modelId="{BF281ADD-0D00-0C41-8424-F1FD952CA7EF}" type="presParOf" srcId="{4118B874-B9DF-4340-B503-7A62112AD9AB}" destId="{A7FA07F0-CADB-7B40-BA4A-D97041E1B80A}" srcOrd="2" destOrd="0" presId="urn:microsoft.com/office/officeart/2005/8/layout/vList2"/>
    <dgm:cxn modelId="{884DC73B-9391-F244-ABF0-1C8852A247EE}" type="presParOf" srcId="{4118B874-B9DF-4340-B503-7A62112AD9AB}" destId="{364D31BB-83A3-C745-980D-1D6C1545B4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B66C26E-7658-3F4D-87B9-56DEA3DA1277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10F6C-9BD7-944B-8325-8B0D9B8EC984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Performance</a:t>
          </a:r>
          <a:endParaRPr lang="en-US" dirty="0">
            <a:solidFill>
              <a:schemeClr val="bg1"/>
            </a:solidFill>
          </a:endParaRPr>
        </a:p>
      </dgm:t>
    </dgm:pt>
    <dgm:pt modelId="{BF9FA86F-A34A-0D4F-BE03-5F0EFD3E18A5}" type="parTrans" cxnId="{A7639771-A054-A640-A2E0-393A86F514AE}">
      <dgm:prSet/>
      <dgm:spPr/>
      <dgm:t>
        <a:bodyPr/>
        <a:lstStyle/>
        <a:p>
          <a:endParaRPr lang="en-US"/>
        </a:p>
      </dgm:t>
    </dgm:pt>
    <dgm:pt modelId="{BD02FB20-CCBB-1843-B7AA-66A7500902F0}" type="sibTrans" cxnId="{A7639771-A054-A640-A2E0-393A86F514AE}">
      <dgm:prSet/>
      <dgm:spPr/>
      <dgm:t>
        <a:bodyPr/>
        <a:lstStyle/>
        <a:p>
          <a:endParaRPr lang="en-US"/>
        </a:p>
      </dgm:t>
    </dgm:pt>
    <dgm:pt modelId="{34014611-702B-E14A-AB3C-E6EE5CD8502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smtClean="0">
              <a:solidFill>
                <a:schemeClr val="bg1"/>
              </a:solidFill>
            </a:rPr>
            <a:t>more than one process can be running simultaneously, each on a different processor</a:t>
          </a:r>
          <a:endParaRPr lang="en-US" sz="1800" dirty="0">
            <a:solidFill>
              <a:schemeClr val="bg1"/>
            </a:solidFill>
          </a:endParaRPr>
        </a:p>
      </dgm:t>
    </dgm:pt>
    <dgm:pt modelId="{81FD828F-CBAF-1A45-8F22-952BE85B029D}" type="parTrans" cxnId="{FA642E8C-E56B-6748-875A-AC2D82D3BF2F}">
      <dgm:prSet/>
      <dgm:spPr/>
      <dgm:t>
        <a:bodyPr/>
        <a:lstStyle/>
        <a:p>
          <a:endParaRPr lang="en-US"/>
        </a:p>
      </dgm:t>
    </dgm:pt>
    <dgm:pt modelId="{D9A4A5BB-6255-0048-9912-929FB0D76AF4}" type="sibTrans" cxnId="{FA642E8C-E56B-6748-875A-AC2D82D3BF2F}">
      <dgm:prSet/>
      <dgm:spPr/>
      <dgm:t>
        <a:bodyPr/>
        <a:lstStyle/>
        <a:p>
          <a:endParaRPr lang="en-US"/>
        </a:p>
      </dgm:t>
    </dgm:pt>
    <dgm:pt modelId="{DA435AE3-263E-064E-A7A6-A283FC2FF7B8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Availability</a:t>
          </a:r>
          <a:endParaRPr lang="en-US" dirty="0">
            <a:solidFill>
              <a:schemeClr val="bg1"/>
            </a:solidFill>
          </a:endParaRPr>
        </a:p>
      </dgm:t>
    </dgm:pt>
    <dgm:pt modelId="{4CDC0589-0E9D-0D4C-A048-F037C4B96473}" type="parTrans" cxnId="{A530EFD6-B6E4-E14A-99E1-DCE46A12C659}">
      <dgm:prSet/>
      <dgm:spPr/>
      <dgm:t>
        <a:bodyPr/>
        <a:lstStyle/>
        <a:p>
          <a:endParaRPr lang="en-US"/>
        </a:p>
      </dgm:t>
    </dgm:pt>
    <dgm:pt modelId="{5E31FA71-5796-6D4F-87AA-8E1C07915CD0}" type="sibTrans" cxnId="{A530EFD6-B6E4-E14A-99E1-DCE46A12C659}">
      <dgm:prSet/>
      <dgm:spPr/>
      <dgm:t>
        <a:bodyPr/>
        <a:lstStyle/>
        <a:p>
          <a:endParaRPr lang="en-US"/>
        </a:p>
      </dgm:t>
    </dgm:pt>
    <dgm:pt modelId="{B6A6355D-3B1A-6A47-A3F9-BDF6C7EE5077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smtClean="0">
              <a:solidFill>
                <a:schemeClr val="bg1"/>
              </a:solidFill>
            </a:rPr>
            <a:t>failure of a single </a:t>
          </a:r>
          <a:r>
            <a:rPr lang="en-US" sz="1800" dirty="0" smtClean="0">
              <a:solidFill>
                <a:schemeClr val="bg1"/>
              </a:solidFill>
            </a:rPr>
            <a:t>process</a:t>
          </a:r>
          <a:r>
            <a:rPr lang="tr-TR" sz="1800" dirty="0" err="1" smtClean="0">
              <a:solidFill>
                <a:schemeClr val="bg1"/>
              </a:solidFill>
            </a:rPr>
            <a:t>or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smtClean="0">
              <a:solidFill>
                <a:schemeClr val="bg1"/>
              </a:solidFill>
            </a:rPr>
            <a:t>does not halt the system</a:t>
          </a:r>
          <a:endParaRPr lang="en-US" sz="1800" dirty="0">
            <a:solidFill>
              <a:schemeClr val="bg1"/>
            </a:solidFill>
          </a:endParaRPr>
        </a:p>
      </dgm:t>
    </dgm:pt>
    <dgm:pt modelId="{0698DECD-8033-094D-9155-260780D79C11}" type="parTrans" cxnId="{CBBB3CDA-3FCB-FE42-B649-4E9C4C023291}">
      <dgm:prSet/>
      <dgm:spPr/>
      <dgm:t>
        <a:bodyPr/>
        <a:lstStyle/>
        <a:p>
          <a:endParaRPr lang="en-US"/>
        </a:p>
      </dgm:t>
    </dgm:pt>
    <dgm:pt modelId="{75195BCC-5468-5045-B2C5-8087D3C72771}" type="sibTrans" cxnId="{CBBB3CDA-3FCB-FE42-B649-4E9C4C023291}">
      <dgm:prSet/>
      <dgm:spPr/>
      <dgm:t>
        <a:bodyPr/>
        <a:lstStyle/>
        <a:p>
          <a:endParaRPr lang="en-US"/>
        </a:p>
      </dgm:t>
    </dgm:pt>
    <dgm:pt modelId="{2C7E77CE-3A8F-6846-B646-004FD0DA38C8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Incremental Growth</a:t>
          </a:r>
          <a:endParaRPr lang="en-US" dirty="0">
            <a:solidFill>
              <a:schemeClr val="bg1"/>
            </a:solidFill>
          </a:endParaRPr>
        </a:p>
      </dgm:t>
    </dgm:pt>
    <dgm:pt modelId="{A89C4313-91B0-BC45-B44C-342547E9FFC6}" type="parTrans" cxnId="{D17B2F4A-7055-3342-86D7-54D5482D72FF}">
      <dgm:prSet/>
      <dgm:spPr/>
      <dgm:t>
        <a:bodyPr/>
        <a:lstStyle/>
        <a:p>
          <a:endParaRPr lang="en-US"/>
        </a:p>
      </dgm:t>
    </dgm:pt>
    <dgm:pt modelId="{48B820C0-39BB-9144-8E2C-26EC5750BB54}" type="sibTrans" cxnId="{D17B2F4A-7055-3342-86D7-54D5482D72FF}">
      <dgm:prSet/>
      <dgm:spPr/>
      <dgm:t>
        <a:bodyPr/>
        <a:lstStyle/>
        <a:p>
          <a:endParaRPr lang="en-US"/>
        </a:p>
      </dgm:t>
    </dgm:pt>
    <dgm:pt modelId="{52762223-7F14-8542-BC7C-F76ED6127440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smtClean="0">
              <a:solidFill>
                <a:schemeClr val="bg1"/>
              </a:solidFill>
            </a:rPr>
            <a:t>performance of a system can be enhanced by adding an additional processor</a:t>
          </a:r>
          <a:endParaRPr lang="en-US" sz="1800" dirty="0">
            <a:solidFill>
              <a:schemeClr val="bg1"/>
            </a:solidFill>
          </a:endParaRPr>
        </a:p>
      </dgm:t>
    </dgm:pt>
    <dgm:pt modelId="{7C412A29-1D23-364D-9729-5874FDB3C77A}" type="parTrans" cxnId="{D4685A31-CCA2-3244-A2D2-CD48CB9D145C}">
      <dgm:prSet/>
      <dgm:spPr/>
      <dgm:t>
        <a:bodyPr/>
        <a:lstStyle/>
        <a:p>
          <a:endParaRPr lang="en-US"/>
        </a:p>
      </dgm:t>
    </dgm:pt>
    <dgm:pt modelId="{49C14F09-DF81-ED4F-901D-5EFA3E0B11D1}" type="sibTrans" cxnId="{D4685A31-CCA2-3244-A2D2-CD48CB9D145C}">
      <dgm:prSet/>
      <dgm:spPr/>
      <dgm:t>
        <a:bodyPr/>
        <a:lstStyle/>
        <a:p>
          <a:endParaRPr lang="en-US"/>
        </a:p>
      </dgm:t>
    </dgm:pt>
    <dgm:pt modelId="{F4ACE233-0219-EE4C-9D0C-17E375974B83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Scaling</a:t>
          </a:r>
          <a:endParaRPr lang="en-US" dirty="0">
            <a:solidFill>
              <a:schemeClr val="bg1"/>
            </a:solidFill>
          </a:endParaRPr>
        </a:p>
      </dgm:t>
    </dgm:pt>
    <dgm:pt modelId="{C9BF8693-76B9-3744-AED4-0E8127B07A8B}" type="parTrans" cxnId="{254A8FBB-1662-7D4B-AE0F-9A0692A5A7A8}">
      <dgm:prSet/>
      <dgm:spPr/>
      <dgm:t>
        <a:bodyPr/>
        <a:lstStyle/>
        <a:p>
          <a:endParaRPr lang="en-US"/>
        </a:p>
      </dgm:t>
    </dgm:pt>
    <dgm:pt modelId="{E22AB2F9-D743-064D-8B73-E74368FE4B15}" type="sibTrans" cxnId="{254A8FBB-1662-7D4B-AE0F-9A0692A5A7A8}">
      <dgm:prSet/>
      <dgm:spPr/>
      <dgm:t>
        <a:bodyPr/>
        <a:lstStyle/>
        <a:p>
          <a:endParaRPr lang="en-US"/>
        </a:p>
      </dgm:t>
    </dgm:pt>
    <dgm:pt modelId="{F4A8BD76-A775-7A4D-9877-C2AC9826E818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smtClean="0">
              <a:solidFill>
                <a:schemeClr val="bg1"/>
              </a:solidFill>
            </a:rPr>
            <a:t>vendors can offer a range of products based on the number of processors configured in the system </a:t>
          </a:r>
          <a:endParaRPr lang="en-US" sz="1800" dirty="0">
            <a:solidFill>
              <a:schemeClr val="bg1"/>
            </a:solidFill>
          </a:endParaRPr>
        </a:p>
      </dgm:t>
    </dgm:pt>
    <dgm:pt modelId="{B3FEB357-0FE4-E54F-8347-5E3A5942DA66}" type="parTrans" cxnId="{2DEAC185-3E10-AB4C-9BB7-A4C091C506D4}">
      <dgm:prSet/>
      <dgm:spPr/>
      <dgm:t>
        <a:bodyPr/>
        <a:lstStyle/>
        <a:p>
          <a:endParaRPr lang="en-US"/>
        </a:p>
      </dgm:t>
    </dgm:pt>
    <dgm:pt modelId="{9FDA4D0E-A803-BF43-B763-B707184DF86D}" type="sibTrans" cxnId="{2DEAC185-3E10-AB4C-9BB7-A4C091C506D4}">
      <dgm:prSet/>
      <dgm:spPr/>
      <dgm:t>
        <a:bodyPr/>
        <a:lstStyle/>
        <a:p>
          <a:endParaRPr lang="en-US"/>
        </a:p>
      </dgm:t>
    </dgm:pt>
    <dgm:pt modelId="{1A79A4AA-F0D4-6B43-9AEF-AF99F39485AB}" type="pres">
      <dgm:prSet presAssocID="{BB66C26E-7658-3F4D-87B9-56DEA3DA127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D214221-B666-D24B-A131-F39DB444DFB7}" type="pres">
      <dgm:prSet presAssocID="{45C10F6C-9BD7-944B-8325-8B0D9B8EC984}" presName="horFlow" presStyleCnt="0"/>
      <dgm:spPr/>
    </dgm:pt>
    <dgm:pt modelId="{52A1816B-4E7E-2E48-8BDA-C4A334EFB13D}" type="pres">
      <dgm:prSet presAssocID="{45C10F6C-9BD7-944B-8325-8B0D9B8EC984}" presName="bigChev" presStyleLbl="node1" presStyleIdx="0" presStyleCnt="4"/>
      <dgm:spPr/>
      <dgm:t>
        <a:bodyPr/>
        <a:lstStyle/>
        <a:p>
          <a:endParaRPr lang="en-US"/>
        </a:p>
      </dgm:t>
    </dgm:pt>
    <dgm:pt modelId="{2578F17B-2004-294C-BB31-A5282AB1A3FC}" type="pres">
      <dgm:prSet presAssocID="{81FD828F-CBAF-1A45-8F22-952BE85B029D}" presName="parTrans" presStyleCnt="0"/>
      <dgm:spPr/>
    </dgm:pt>
    <dgm:pt modelId="{D1409364-D0A8-404B-A03C-74C180546E0E}" type="pres">
      <dgm:prSet presAssocID="{34014611-702B-E14A-AB3C-E6EE5CD85021}" presName="node" presStyleLbl="alignAccFollowNode1" presStyleIdx="0" presStyleCnt="4" custScaleX="216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5C198-D371-4E4D-B8BD-BD84F948610B}" type="pres">
      <dgm:prSet presAssocID="{45C10F6C-9BD7-944B-8325-8B0D9B8EC984}" presName="vSp" presStyleCnt="0"/>
      <dgm:spPr/>
    </dgm:pt>
    <dgm:pt modelId="{9B841B51-CE8E-B546-90A6-3F909014FA0B}" type="pres">
      <dgm:prSet presAssocID="{DA435AE3-263E-064E-A7A6-A283FC2FF7B8}" presName="horFlow" presStyleCnt="0"/>
      <dgm:spPr/>
    </dgm:pt>
    <dgm:pt modelId="{6EE4EF73-36EE-7D42-A45F-E6E41F881006}" type="pres">
      <dgm:prSet presAssocID="{DA435AE3-263E-064E-A7A6-A283FC2FF7B8}" presName="bigChev" presStyleLbl="node1" presStyleIdx="1" presStyleCnt="4"/>
      <dgm:spPr/>
      <dgm:t>
        <a:bodyPr/>
        <a:lstStyle/>
        <a:p>
          <a:endParaRPr lang="en-US"/>
        </a:p>
      </dgm:t>
    </dgm:pt>
    <dgm:pt modelId="{010C79D6-266C-E349-9765-9E43834FFDAD}" type="pres">
      <dgm:prSet presAssocID="{0698DECD-8033-094D-9155-260780D79C11}" presName="parTrans" presStyleCnt="0"/>
      <dgm:spPr/>
    </dgm:pt>
    <dgm:pt modelId="{65CA66AD-A686-A64E-B74D-33DC4C582B00}" type="pres">
      <dgm:prSet presAssocID="{B6A6355D-3B1A-6A47-A3F9-BDF6C7EE5077}" presName="node" presStyleLbl="alignAccFollowNode1" presStyleIdx="1" presStyleCnt="4" custScaleX="209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11299-27B4-8C45-9186-D8FCA4BE396E}" type="pres">
      <dgm:prSet presAssocID="{DA435AE3-263E-064E-A7A6-A283FC2FF7B8}" presName="vSp" presStyleCnt="0"/>
      <dgm:spPr/>
    </dgm:pt>
    <dgm:pt modelId="{2C51EE73-276B-2343-A658-FAC8C7C4A323}" type="pres">
      <dgm:prSet presAssocID="{2C7E77CE-3A8F-6846-B646-004FD0DA38C8}" presName="horFlow" presStyleCnt="0"/>
      <dgm:spPr/>
    </dgm:pt>
    <dgm:pt modelId="{8F9EA938-DC97-864B-99D0-4FC17442E668}" type="pres">
      <dgm:prSet presAssocID="{2C7E77CE-3A8F-6846-B646-004FD0DA38C8}" presName="bigChev" presStyleLbl="node1" presStyleIdx="2" presStyleCnt="4"/>
      <dgm:spPr/>
      <dgm:t>
        <a:bodyPr/>
        <a:lstStyle/>
        <a:p>
          <a:endParaRPr lang="en-US"/>
        </a:p>
      </dgm:t>
    </dgm:pt>
    <dgm:pt modelId="{0D685C49-3FDD-C641-A13F-44442BFD78E5}" type="pres">
      <dgm:prSet presAssocID="{7C412A29-1D23-364D-9729-5874FDB3C77A}" presName="parTrans" presStyleCnt="0"/>
      <dgm:spPr/>
    </dgm:pt>
    <dgm:pt modelId="{8F69CEFB-EA93-B34B-B0E2-B6DC3736F014}" type="pres">
      <dgm:prSet presAssocID="{52762223-7F14-8542-BC7C-F76ED6127440}" presName="node" presStyleLbl="alignAccFollowNode1" presStyleIdx="2" presStyleCnt="4" custScaleX="1988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7BABD-D664-CA4B-AA4D-DD282BB963B6}" type="pres">
      <dgm:prSet presAssocID="{2C7E77CE-3A8F-6846-B646-004FD0DA38C8}" presName="vSp" presStyleCnt="0"/>
      <dgm:spPr/>
    </dgm:pt>
    <dgm:pt modelId="{19E62D5F-4BF7-9341-B14E-1DC173A89B97}" type="pres">
      <dgm:prSet presAssocID="{F4ACE233-0219-EE4C-9D0C-17E375974B83}" presName="horFlow" presStyleCnt="0"/>
      <dgm:spPr/>
    </dgm:pt>
    <dgm:pt modelId="{875511A4-5AA0-AD4B-9347-384E886407FB}" type="pres">
      <dgm:prSet presAssocID="{F4ACE233-0219-EE4C-9D0C-17E375974B83}" presName="bigChev" presStyleLbl="node1" presStyleIdx="3" presStyleCnt="4"/>
      <dgm:spPr/>
      <dgm:t>
        <a:bodyPr/>
        <a:lstStyle/>
        <a:p>
          <a:endParaRPr lang="en-US"/>
        </a:p>
      </dgm:t>
    </dgm:pt>
    <dgm:pt modelId="{4E4803F3-D488-D746-88EB-241E9B39BDC2}" type="pres">
      <dgm:prSet presAssocID="{B3FEB357-0FE4-E54F-8347-5E3A5942DA66}" presName="parTrans" presStyleCnt="0"/>
      <dgm:spPr/>
    </dgm:pt>
    <dgm:pt modelId="{C6ADD55F-E00F-2644-A5F1-6B69A1D16E1D}" type="pres">
      <dgm:prSet presAssocID="{F4A8BD76-A775-7A4D-9877-C2AC9826E818}" presName="node" presStyleLbl="alignAccFollowNode1" presStyleIdx="3" presStyleCnt="4" custScaleX="221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7B2F4A-7055-3342-86D7-54D5482D72FF}" srcId="{BB66C26E-7658-3F4D-87B9-56DEA3DA1277}" destId="{2C7E77CE-3A8F-6846-B646-004FD0DA38C8}" srcOrd="2" destOrd="0" parTransId="{A89C4313-91B0-BC45-B44C-342547E9FFC6}" sibTransId="{48B820C0-39BB-9144-8E2C-26EC5750BB54}"/>
    <dgm:cxn modelId="{5AF35FF6-B00D-164C-B65A-83402E05D6CE}" type="presOf" srcId="{F4ACE233-0219-EE4C-9D0C-17E375974B83}" destId="{875511A4-5AA0-AD4B-9347-384E886407FB}" srcOrd="0" destOrd="0" presId="urn:microsoft.com/office/officeart/2005/8/layout/lProcess3"/>
    <dgm:cxn modelId="{D4685A31-CCA2-3244-A2D2-CD48CB9D145C}" srcId="{2C7E77CE-3A8F-6846-B646-004FD0DA38C8}" destId="{52762223-7F14-8542-BC7C-F76ED6127440}" srcOrd="0" destOrd="0" parTransId="{7C412A29-1D23-364D-9729-5874FDB3C77A}" sibTransId="{49C14F09-DF81-ED4F-901D-5EFA3E0B11D1}"/>
    <dgm:cxn modelId="{F23D8E87-BA59-A947-AFE2-817B252F5B9D}" type="presOf" srcId="{B6A6355D-3B1A-6A47-A3F9-BDF6C7EE5077}" destId="{65CA66AD-A686-A64E-B74D-33DC4C582B00}" srcOrd="0" destOrd="0" presId="urn:microsoft.com/office/officeart/2005/8/layout/lProcess3"/>
    <dgm:cxn modelId="{2605F38A-C1AE-8F4F-9BED-A15F1FF08CA8}" type="presOf" srcId="{F4A8BD76-A775-7A4D-9877-C2AC9826E818}" destId="{C6ADD55F-E00F-2644-A5F1-6B69A1D16E1D}" srcOrd="0" destOrd="0" presId="urn:microsoft.com/office/officeart/2005/8/layout/lProcess3"/>
    <dgm:cxn modelId="{4110F8C3-B61C-884C-A601-C305624B1A90}" type="presOf" srcId="{34014611-702B-E14A-AB3C-E6EE5CD85021}" destId="{D1409364-D0A8-404B-A03C-74C180546E0E}" srcOrd="0" destOrd="0" presId="urn:microsoft.com/office/officeart/2005/8/layout/lProcess3"/>
    <dgm:cxn modelId="{2DEAC185-3E10-AB4C-9BB7-A4C091C506D4}" srcId="{F4ACE233-0219-EE4C-9D0C-17E375974B83}" destId="{F4A8BD76-A775-7A4D-9877-C2AC9826E818}" srcOrd="0" destOrd="0" parTransId="{B3FEB357-0FE4-E54F-8347-5E3A5942DA66}" sibTransId="{9FDA4D0E-A803-BF43-B763-B707184DF86D}"/>
    <dgm:cxn modelId="{E0321AF7-F222-C245-8160-CF718430E93E}" type="presOf" srcId="{DA435AE3-263E-064E-A7A6-A283FC2FF7B8}" destId="{6EE4EF73-36EE-7D42-A45F-E6E41F881006}" srcOrd="0" destOrd="0" presId="urn:microsoft.com/office/officeart/2005/8/layout/lProcess3"/>
    <dgm:cxn modelId="{A530EFD6-B6E4-E14A-99E1-DCE46A12C659}" srcId="{BB66C26E-7658-3F4D-87B9-56DEA3DA1277}" destId="{DA435AE3-263E-064E-A7A6-A283FC2FF7B8}" srcOrd="1" destOrd="0" parTransId="{4CDC0589-0E9D-0D4C-A048-F037C4B96473}" sibTransId="{5E31FA71-5796-6D4F-87AA-8E1C07915CD0}"/>
    <dgm:cxn modelId="{254A8FBB-1662-7D4B-AE0F-9A0692A5A7A8}" srcId="{BB66C26E-7658-3F4D-87B9-56DEA3DA1277}" destId="{F4ACE233-0219-EE4C-9D0C-17E375974B83}" srcOrd="3" destOrd="0" parTransId="{C9BF8693-76B9-3744-AED4-0E8127B07A8B}" sibTransId="{E22AB2F9-D743-064D-8B73-E74368FE4B15}"/>
    <dgm:cxn modelId="{6E2BAD35-304F-7347-AF6C-85A1940BB650}" type="presOf" srcId="{45C10F6C-9BD7-944B-8325-8B0D9B8EC984}" destId="{52A1816B-4E7E-2E48-8BDA-C4A334EFB13D}" srcOrd="0" destOrd="0" presId="urn:microsoft.com/office/officeart/2005/8/layout/lProcess3"/>
    <dgm:cxn modelId="{A7639771-A054-A640-A2E0-393A86F514AE}" srcId="{BB66C26E-7658-3F4D-87B9-56DEA3DA1277}" destId="{45C10F6C-9BD7-944B-8325-8B0D9B8EC984}" srcOrd="0" destOrd="0" parTransId="{BF9FA86F-A34A-0D4F-BE03-5F0EFD3E18A5}" sibTransId="{BD02FB20-CCBB-1843-B7AA-66A7500902F0}"/>
    <dgm:cxn modelId="{EC8D4B86-9FCF-5240-9187-D218DC7FC136}" type="presOf" srcId="{52762223-7F14-8542-BC7C-F76ED6127440}" destId="{8F69CEFB-EA93-B34B-B0E2-B6DC3736F014}" srcOrd="0" destOrd="0" presId="urn:microsoft.com/office/officeart/2005/8/layout/lProcess3"/>
    <dgm:cxn modelId="{296B4219-5373-DF4B-A73A-C0D547B2CFD4}" type="presOf" srcId="{2C7E77CE-3A8F-6846-B646-004FD0DA38C8}" destId="{8F9EA938-DC97-864B-99D0-4FC17442E668}" srcOrd="0" destOrd="0" presId="urn:microsoft.com/office/officeart/2005/8/layout/lProcess3"/>
    <dgm:cxn modelId="{CBBB3CDA-3FCB-FE42-B649-4E9C4C023291}" srcId="{DA435AE3-263E-064E-A7A6-A283FC2FF7B8}" destId="{B6A6355D-3B1A-6A47-A3F9-BDF6C7EE5077}" srcOrd="0" destOrd="0" parTransId="{0698DECD-8033-094D-9155-260780D79C11}" sibTransId="{75195BCC-5468-5045-B2C5-8087D3C72771}"/>
    <dgm:cxn modelId="{FA642E8C-E56B-6748-875A-AC2D82D3BF2F}" srcId="{45C10F6C-9BD7-944B-8325-8B0D9B8EC984}" destId="{34014611-702B-E14A-AB3C-E6EE5CD85021}" srcOrd="0" destOrd="0" parTransId="{81FD828F-CBAF-1A45-8F22-952BE85B029D}" sibTransId="{D9A4A5BB-6255-0048-9912-929FB0D76AF4}"/>
    <dgm:cxn modelId="{087D984F-D540-B446-8CD8-2A176982A4B3}" type="presOf" srcId="{BB66C26E-7658-3F4D-87B9-56DEA3DA1277}" destId="{1A79A4AA-F0D4-6B43-9AEF-AF99F39485AB}" srcOrd="0" destOrd="0" presId="urn:microsoft.com/office/officeart/2005/8/layout/lProcess3"/>
    <dgm:cxn modelId="{43A0B034-F94F-7D46-8F37-65BF4558B23F}" type="presParOf" srcId="{1A79A4AA-F0D4-6B43-9AEF-AF99F39485AB}" destId="{7D214221-B666-D24B-A131-F39DB444DFB7}" srcOrd="0" destOrd="0" presId="urn:microsoft.com/office/officeart/2005/8/layout/lProcess3"/>
    <dgm:cxn modelId="{351E85E8-3DAC-9A40-89B8-4793FC5AD2C7}" type="presParOf" srcId="{7D214221-B666-D24B-A131-F39DB444DFB7}" destId="{52A1816B-4E7E-2E48-8BDA-C4A334EFB13D}" srcOrd="0" destOrd="0" presId="urn:microsoft.com/office/officeart/2005/8/layout/lProcess3"/>
    <dgm:cxn modelId="{9BE2570F-3843-9E44-A0BC-FF9DF5267A5E}" type="presParOf" srcId="{7D214221-B666-D24B-A131-F39DB444DFB7}" destId="{2578F17B-2004-294C-BB31-A5282AB1A3FC}" srcOrd="1" destOrd="0" presId="urn:microsoft.com/office/officeart/2005/8/layout/lProcess3"/>
    <dgm:cxn modelId="{30745FF9-B597-6B41-97F5-D3959CD51BAA}" type="presParOf" srcId="{7D214221-B666-D24B-A131-F39DB444DFB7}" destId="{D1409364-D0A8-404B-A03C-74C180546E0E}" srcOrd="2" destOrd="0" presId="urn:microsoft.com/office/officeart/2005/8/layout/lProcess3"/>
    <dgm:cxn modelId="{BD84F754-D61E-B44E-BCF7-0E46E4A3D239}" type="presParOf" srcId="{1A79A4AA-F0D4-6B43-9AEF-AF99F39485AB}" destId="{0E65C198-D371-4E4D-B8BD-BD84F948610B}" srcOrd="1" destOrd="0" presId="urn:microsoft.com/office/officeart/2005/8/layout/lProcess3"/>
    <dgm:cxn modelId="{ED20933B-095E-C242-9E7D-9F9076355709}" type="presParOf" srcId="{1A79A4AA-F0D4-6B43-9AEF-AF99F39485AB}" destId="{9B841B51-CE8E-B546-90A6-3F909014FA0B}" srcOrd="2" destOrd="0" presId="urn:microsoft.com/office/officeart/2005/8/layout/lProcess3"/>
    <dgm:cxn modelId="{C19B1C80-584A-3A44-983F-38E0A79F916C}" type="presParOf" srcId="{9B841B51-CE8E-B546-90A6-3F909014FA0B}" destId="{6EE4EF73-36EE-7D42-A45F-E6E41F881006}" srcOrd="0" destOrd="0" presId="urn:microsoft.com/office/officeart/2005/8/layout/lProcess3"/>
    <dgm:cxn modelId="{19A75237-1D3D-B840-8B43-61B0AC3D9D2A}" type="presParOf" srcId="{9B841B51-CE8E-B546-90A6-3F909014FA0B}" destId="{010C79D6-266C-E349-9765-9E43834FFDAD}" srcOrd="1" destOrd="0" presId="urn:microsoft.com/office/officeart/2005/8/layout/lProcess3"/>
    <dgm:cxn modelId="{B01DD4AC-AC05-394B-AD16-7401F1A36EAF}" type="presParOf" srcId="{9B841B51-CE8E-B546-90A6-3F909014FA0B}" destId="{65CA66AD-A686-A64E-B74D-33DC4C582B00}" srcOrd="2" destOrd="0" presId="urn:microsoft.com/office/officeart/2005/8/layout/lProcess3"/>
    <dgm:cxn modelId="{336AF96D-DB41-3749-853C-1BF6FE050357}" type="presParOf" srcId="{1A79A4AA-F0D4-6B43-9AEF-AF99F39485AB}" destId="{F4D11299-27B4-8C45-9186-D8FCA4BE396E}" srcOrd="3" destOrd="0" presId="urn:microsoft.com/office/officeart/2005/8/layout/lProcess3"/>
    <dgm:cxn modelId="{B1F74D3F-2A3C-7D49-8FE6-D9ECF0CC5D8C}" type="presParOf" srcId="{1A79A4AA-F0D4-6B43-9AEF-AF99F39485AB}" destId="{2C51EE73-276B-2343-A658-FAC8C7C4A323}" srcOrd="4" destOrd="0" presId="urn:microsoft.com/office/officeart/2005/8/layout/lProcess3"/>
    <dgm:cxn modelId="{14E19C29-2C46-6344-8D3F-6EF444F52D4B}" type="presParOf" srcId="{2C51EE73-276B-2343-A658-FAC8C7C4A323}" destId="{8F9EA938-DC97-864B-99D0-4FC17442E668}" srcOrd="0" destOrd="0" presId="urn:microsoft.com/office/officeart/2005/8/layout/lProcess3"/>
    <dgm:cxn modelId="{883C896A-932B-8146-8D16-497F6442F1BF}" type="presParOf" srcId="{2C51EE73-276B-2343-A658-FAC8C7C4A323}" destId="{0D685C49-3FDD-C641-A13F-44442BFD78E5}" srcOrd="1" destOrd="0" presId="urn:microsoft.com/office/officeart/2005/8/layout/lProcess3"/>
    <dgm:cxn modelId="{25F71000-0BE7-3542-9DE0-77CBBE49CFDE}" type="presParOf" srcId="{2C51EE73-276B-2343-A658-FAC8C7C4A323}" destId="{8F69CEFB-EA93-B34B-B0E2-B6DC3736F014}" srcOrd="2" destOrd="0" presId="urn:microsoft.com/office/officeart/2005/8/layout/lProcess3"/>
    <dgm:cxn modelId="{ACEBFE39-839E-D946-9315-10FA3DF28718}" type="presParOf" srcId="{1A79A4AA-F0D4-6B43-9AEF-AF99F39485AB}" destId="{22D7BABD-D664-CA4B-AA4D-DD282BB963B6}" srcOrd="5" destOrd="0" presId="urn:microsoft.com/office/officeart/2005/8/layout/lProcess3"/>
    <dgm:cxn modelId="{48F678FC-146F-9E48-92D3-D217787FE610}" type="presParOf" srcId="{1A79A4AA-F0D4-6B43-9AEF-AF99F39485AB}" destId="{19E62D5F-4BF7-9341-B14E-1DC173A89B97}" srcOrd="6" destOrd="0" presId="urn:microsoft.com/office/officeart/2005/8/layout/lProcess3"/>
    <dgm:cxn modelId="{3A4FB95D-C2BE-B54A-9EA4-0CC34419DA9D}" type="presParOf" srcId="{19E62D5F-4BF7-9341-B14E-1DC173A89B97}" destId="{875511A4-5AA0-AD4B-9347-384E886407FB}" srcOrd="0" destOrd="0" presId="urn:microsoft.com/office/officeart/2005/8/layout/lProcess3"/>
    <dgm:cxn modelId="{84F9F335-F52D-3245-853F-0F6F711D58EF}" type="presParOf" srcId="{19E62D5F-4BF7-9341-B14E-1DC173A89B97}" destId="{4E4803F3-D488-D746-88EB-241E9B39BDC2}" srcOrd="1" destOrd="0" presId="urn:microsoft.com/office/officeart/2005/8/layout/lProcess3"/>
    <dgm:cxn modelId="{C4E51776-2C9C-3443-94BA-FD8A82792BCF}" type="presParOf" srcId="{19E62D5F-4BF7-9341-B14E-1DC173A89B97}" destId="{C6ADD55F-E00F-2644-A5F1-6B69A1D16E1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69E5223-F795-4A49-BAAA-808A4543B630}" type="doc">
      <dgm:prSet loTypeId="urn:microsoft.com/office/officeart/2008/layout/Vertical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4EEC18-3F41-A143-9FC6-E2F2755BA85E}">
      <dgm:prSet/>
      <dgm:spPr/>
      <dgm:t>
        <a:bodyPr/>
        <a:lstStyle/>
        <a:p>
          <a:pPr rtl="0"/>
          <a:r>
            <a:rPr lang="en-US" smtClean="0"/>
            <a:t>Spatial (physical) redundancy</a:t>
          </a:r>
          <a:endParaRPr lang="en-US"/>
        </a:p>
      </dgm:t>
    </dgm:pt>
    <dgm:pt modelId="{63A33F13-B1A6-5847-BB06-9BB4F4A9B255}" type="parTrans" cxnId="{DEE3143D-973E-984C-B28B-9701C7F2F8C5}">
      <dgm:prSet/>
      <dgm:spPr/>
      <dgm:t>
        <a:bodyPr/>
        <a:lstStyle/>
        <a:p>
          <a:endParaRPr lang="en-US"/>
        </a:p>
      </dgm:t>
    </dgm:pt>
    <dgm:pt modelId="{EC32F966-7454-8C4B-B998-AC2301321F0A}" type="sibTrans" cxnId="{DEE3143D-973E-984C-B28B-9701C7F2F8C5}">
      <dgm:prSet/>
      <dgm:spPr/>
      <dgm:t>
        <a:bodyPr/>
        <a:lstStyle/>
        <a:p>
          <a:endParaRPr lang="en-US"/>
        </a:p>
      </dgm:t>
    </dgm:pt>
    <dgm:pt modelId="{138A0077-4B69-6D4A-8B06-11A76A269523}">
      <dgm:prSet/>
      <dgm:spPr/>
      <dgm:t>
        <a:bodyPr/>
        <a:lstStyle/>
        <a:p>
          <a:pPr rtl="0"/>
          <a:r>
            <a:rPr lang="en-US" dirty="0" smtClean="0"/>
            <a:t>involves the use of multiple components that either perform the same function simultaneously or are configured so that one component is available as a backup in case of the failure of another component</a:t>
          </a:r>
          <a:endParaRPr lang="en-US" dirty="0"/>
        </a:p>
      </dgm:t>
    </dgm:pt>
    <dgm:pt modelId="{4E0F4A62-441D-BC46-B8AE-70AD3F1AC2EB}" type="parTrans" cxnId="{3B5FC246-F476-ED44-B386-D7F7B85B4B6A}">
      <dgm:prSet/>
      <dgm:spPr/>
      <dgm:t>
        <a:bodyPr/>
        <a:lstStyle/>
        <a:p>
          <a:endParaRPr lang="en-US"/>
        </a:p>
      </dgm:t>
    </dgm:pt>
    <dgm:pt modelId="{40EE052D-1DA2-A149-B785-A40BEFF22310}" type="sibTrans" cxnId="{3B5FC246-F476-ED44-B386-D7F7B85B4B6A}">
      <dgm:prSet/>
      <dgm:spPr/>
      <dgm:t>
        <a:bodyPr/>
        <a:lstStyle/>
        <a:p>
          <a:endParaRPr lang="en-US"/>
        </a:p>
      </dgm:t>
    </dgm:pt>
    <dgm:pt modelId="{D54EE868-F1E8-ED43-A9D7-4D22F61C40B8}">
      <dgm:prSet/>
      <dgm:spPr/>
      <dgm:t>
        <a:bodyPr/>
        <a:lstStyle/>
        <a:p>
          <a:pPr rtl="0"/>
          <a:r>
            <a:rPr lang="en-US" smtClean="0"/>
            <a:t>Temporal redundancy</a:t>
          </a:r>
          <a:endParaRPr lang="en-US"/>
        </a:p>
      </dgm:t>
    </dgm:pt>
    <dgm:pt modelId="{AF0C3B94-5A61-EB40-9ED7-5F4B81DE7B49}" type="parTrans" cxnId="{9D306F83-2499-BF44-B708-5A3DB2238F02}">
      <dgm:prSet/>
      <dgm:spPr/>
      <dgm:t>
        <a:bodyPr/>
        <a:lstStyle/>
        <a:p>
          <a:endParaRPr lang="en-US"/>
        </a:p>
      </dgm:t>
    </dgm:pt>
    <dgm:pt modelId="{339DAE55-D163-104F-8AA2-7106D2046EF9}" type="sibTrans" cxnId="{9D306F83-2499-BF44-B708-5A3DB2238F02}">
      <dgm:prSet/>
      <dgm:spPr/>
      <dgm:t>
        <a:bodyPr/>
        <a:lstStyle/>
        <a:p>
          <a:endParaRPr lang="en-US"/>
        </a:p>
      </dgm:t>
    </dgm:pt>
    <dgm:pt modelId="{111A00B1-8DA4-6844-BF59-993F20804000}">
      <dgm:prSet/>
      <dgm:spPr/>
      <dgm:t>
        <a:bodyPr/>
        <a:lstStyle/>
        <a:p>
          <a:pPr rtl="0"/>
          <a:r>
            <a:rPr lang="en-US" dirty="0" smtClean="0"/>
            <a:t>involves repeating a function or operation when an error is detected</a:t>
          </a:r>
          <a:endParaRPr lang="en-US" dirty="0"/>
        </a:p>
      </dgm:t>
    </dgm:pt>
    <dgm:pt modelId="{D5AB1A53-53C9-8C46-A34A-0030974A4912}" type="parTrans" cxnId="{1057DA94-E11D-4F40-B69E-835CAF25466C}">
      <dgm:prSet/>
      <dgm:spPr/>
      <dgm:t>
        <a:bodyPr/>
        <a:lstStyle/>
        <a:p>
          <a:endParaRPr lang="en-US"/>
        </a:p>
      </dgm:t>
    </dgm:pt>
    <dgm:pt modelId="{E37F8496-593F-EB44-A11A-0E7F703ECCD4}" type="sibTrans" cxnId="{1057DA94-E11D-4F40-B69E-835CAF25466C}">
      <dgm:prSet/>
      <dgm:spPr/>
      <dgm:t>
        <a:bodyPr/>
        <a:lstStyle/>
        <a:p>
          <a:endParaRPr lang="en-US"/>
        </a:p>
      </dgm:t>
    </dgm:pt>
    <dgm:pt modelId="{8CC7F5C6-A8D4-C545-8A35-DBD82C890275}">
      <dgm:prSet/>
      <dgm:spPr/>
      <dgm:t>
        <a:bodyPr/>
        <a:lstStyle/>
        <a:p>
          <a:pPr rtl="0"/>
          <a:r>
            <a:rPr lang="en-US" dirty="0" smtClean="0"/>
            <a:t>effective with temporary faults but not useful for permanent faults</a:t>
          </a:r>
          <a:endParaRPr lang="en-US" dirty="0"/>
        </a:p>
      </dgm:t>
    </dgm:pt>
    <dgm:pt modelId="{583D474B-37AA-214C-9831-CECE2EFCF02A}" type="parTrans" cxnId="{54AFF96C-7FA8-AE47-A789-E1C3EC6726E1}">
      <dgm:prSet/>
      <dgm:spPr/>
      <dgm:t>
        <a:bodyPr/>
        <a:lstStyle/>
        <a:p>
          <a:endParaRPr lang="en-US"/>
        </a:p>
      </dgm:t>
    </dgm:pt>
    <dgm:pt modelId="{45D999A5-34EF-B74D-9D79-2F6D5CA6EF81}" type="sibTrans" cxnId="{54AFF96C-7FA8-AE47-A789-E1C3EC6726E1}">
      <dgm:prSet/>
      <dgm:spPr/>
      <dgm:t>
        <a:bodyPr/>
        <a:lstStyle/>
        <a:p>
          <a:endParaRPr lang="en-US"/>
        </a:p>
      </dgm:t>
    </dgm:pt>
    <dgm:pt modelId="{DCF150E0-0B3F-2341-8995-1F37CA5D25D9}">
      <dgm:prSet/>
      <dgm:spPr/>
      <dgm:t>
        <a:bodyPr/>
        <a:lstStyle/>
        <a:p>
          <a:pPr rtl="0"/>
          <a:r>
            <a:rPr lang="en-US" smtClean="0"/>
            <a:t>Information redundancy</a:t>
          </a:r>
          <a:endParaRPr lang="en-US"/>
        </a:p>
      </dgm:t>
    </dgm:pt>
    <dgm:pt modelId="{2ED72EED-37A5-6944-8922-C8996A95FB5F}" type="parTrans" cxnId="{23EEF0A4-0D43-5747-BD8A-CE39EFA0FB9D}">
      <dgm:prSet/>
      <dgm:spPr/>
      <dgm:t>
        <a:bodyPr/>
        <a:lstStyle/>
        <a:p>
          <a:endParaRPr lang="en-US"/>
        </a:p>
      </dgm:t>
    </dgm:pt>
    <dgm:pt modelId="{B598D3C0-ED8D-9747-A31C-397A6608E14D}" type="sibTrans" cxnId="{23EEF0A4-0D43-5747-BD8A-CE39EFA0FB9D}">
      <dgm:prSet/>
      <dgm:spPr/>
      <dgm:t>
        <a:bodyPr/>
        <a:lstStyle/>
        <a:p>
          <a:endParaRPr lang="en-US"/>
        </a:p>
      </dgm:t>
    </dgm:pt>
    <dgm:pt modelId="{11FD09CF-B577-1C46-8BAA-A26954D53D7A}">
      <dgm:prSet/>
      <dgm:spPr/>
      <dgm:t>
        <a:bodyPr/>
        <a:lstStyle/>
        <a:p>
          <a:pPr rtl="0"/>
          <a:r>
            <a:rPr lang="en-US" dirty="0" smtClean="0"/>
            <a:t>provides fault tolerance by replicating or coding data in such a way that bit errors</a:t>
          </a:r>
          <a:r>
            <a:rPr lang="tr-TR" dirty="0" smtClean="0"/>
            <a:t> </a:t>
          </a:r>
          <a:r>
            <a:rPr lang="en-US" dirty="0" smtClean="0"/>
            <a:t>can be both detected and corrected</a:t>
          </a:r>
          <a:endParaRPr lang="en-US" dirty="0"/>
        </a:p>
      </dgm:t>
    </dgm:pt>
    <dgm:pt modelId="{1BC1A769-0F3D-1E47-B3DF-5E5704E774C1}" type="parTrans" cxnId="{C5EE1134-8653-5A43-9FE1-7466C7DCA366}">
      <dgm:prSet/>
      <dgm:spPr/>
      <dgm:t>
        <a:bodyPr/>
        <a:lstStyle/>
        <a:p>
          <a:endParaRPr lang="en-US"/>
        </a:p>
      </dgm:t>
    </dgm:pt>
    <dgm:pt modelId="{A65FC2BC-E675-274D-8287-8C0105D67E9B}" type="sibTrans" cxnId="{C5EE1134-8653-5A43-9FE1-7466C7DCA366}">
      <dgm:prSet/>
      <dgm:spPr/>
      <dgm:t>
        <a:bodyPr/>
        <a:lstStyle/>
        <a:p>
          <a:endParaRPr lang="en-US"/>
        </a:p>
      </dgm:t>
    </dgm:pt>
    <dgm:pt modelId="{9A9E625F-DC69-EF44-8725-B9F09F8073EC}" type="pres">
      <dgm:prSet presAssocID="{F69E5223-F795-4A49-BAAA-808A4543B630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9F5043AE-3976-3D48-95F3-BF411441AB22}" type="pres">
      <dgm:prSet presAssocID="{574EEC18-3F41-A143-9FC6-E2F2755BA85E}" presName="parenttextcomposite" presStyleCnt="0"/>
      <dgm:spPr/>
    </dgm:pt>
    <dgm:pt modelId="{FA50B75B-DF99-764C-B1DD-69B8C42C3B79}" type="pres">
      <dgm:prSet presAssocID="{574EEC18-3F41-A143-9FC6-E2F2755BA85E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0E5A6-81EC-5148-85D5-E7B78397B6CE}" type="pres">
      <dgm:prSet presAssocID="{574EEC18-3F41-A143-9FC6-E2F2755BA85E}" presName="composite" presStyleCnt="0"/>
      <dgm:spPr/>
    </dgm:pt>
    <dgm:pt modelId="{F0D97572-2434-9241-A90E-065E5E79A081}" type="pres">
      <dgm:prSet presAssocID="{574EEC18-3F41-A143-9FC6-E2F2755BA85E}" presName="chevron1" presStyleLbl="alignNode1" presStyleIdx="0" presStyleCnt="21"/>
      <dgm:spPr/>
    </dgm:pt>
    <dgm:pt modelId="{267B6446-009A-6C41-B148-1B866C32FFDF}" type="pres">
      <dgm:prSet presAssocID="{574EEC18-3F41-A143-9FC6-E2F2755BA85E}" presName="chevron2" presStyleLbl="alignNode1" presStyleIdx="1" presStyleCnt="21"/>
      <dgm:spPr/>
    </dgm:pt>
    <dgm:pt modelId="{721290A9-20EF-AA48-8F97-ABABD21A32E3}" type="pres">
      <dgm:prSet presAssocID="{574EEC18-3F41-A143-9FC6-E2F2755BA85E}" presName="chevron3" presStyleLbl="alignNode1" presStyleIdx="2" presStyleCnt="21"/>
      <dgm:spPr/>
    </dgm:pt>
    <dgm:pt modelId="{33498FDD-E784-6E41-A29E-0EDF9A71D3A0}" type="pres">
      <dgm:prSet presAssocID="{574EEC18-3F41-A143-9FC6-E2F2755BA85E}" presName="chevron4" presStyleLbl="alignNode1" presStyleIdx="3" presStyleCnt="21"/>
      <dgm:spPr/>
    </dgm:pt>
    <dgm:pt modelId="{714C1B0D-92BD-6B4F-86DC-E3D12B3B34D7}" type="pres">
      <dgm:prSet presAssocID="{574EEC18-3F41-A143-9FC6-E2F2755BA85E}" presName="chevron5" presStyleLbl="alignNode1" presStyleIdx="4" presStyleCnt="21"/>
      <dgm:spPr/>
    </dgm:pt>
    <dgm:pt modelId="{4E5C73D4-3AAC-2C4A-B78E-5F152D807E1D}" type="pres">
      <dgm:prSet presAssocID="{574EEC18-3F41-A143-9FC6-E2F2755BA85E}" presName="chevron6" presStyleLbl="alignNode1" presStyleIdx="5" presStyleCnt="21"/>
      <dgm:spPr/>
    </dgm:pt>
    <dgm:pt modelId="{5A472E4D-D49D-F44A-A66F-7D9876635323}" type="pres">
      <dgm:prSet presAssocID="{574EEC18-3F41-A143-9FC6-E2F2755BA85E}" presName="chevron7" presStyleLbl="alignNode1" presStyleIdx="6" presStyleCnt="21"/>
      <dgm:spPr/>
    </dgm:pt>
    <dgm:pt modelId="{F6F71915-D6E8-A348-8655-D17BF3EA5C3A}" type="pres">
      <dgm:prSet presAssocID="{574EEC18-3F41-A143-9FC6-E2F2755BA85E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4A5F7-8ABD-DB45-A259-370F143816A7}" type="pres">
      <dgm:prSet presAssocID="{EC32F966-7454-8C4B-B998-AC2301321F0A}" presName="sibTrans" presStyleCnt="0"/>
      <dgm:spPr/>
    </dgm:pt>
    <dgm:pt modelId="{288E7CFE-12FE-F24C-B236-7375095C7892}" type="pres">
      <dgm:prSet presAssocID="{D54EE868-F1E8-ED43-A9D7-4D22F61C40B8}" presName="parenttextcomposite" presStyleCnt="0"/>
      <dgm:spPr/>
    </dgm:pt>
    <dgm:pt modelId="{A2474B9B-3D0B-924C-AF1F-F086995CE1A5}" type="pres">
      <dgm:prSet presAssocID="{D54EE868-F1E8-ED43-A9D7-4D22F61C40B8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30DCF-6632-464D-A934-297624FFD91F}" type="pres">
      <dgm:prSet presAssocID="{D54EE868-F1E8-ED43-A9D7-4D22F61C40B8}" presName="composite" presStyleCnt="0"/>
      <dgm:spPr/>
    </dgm:pt>
    <dgm:pt modelId="{458A68D1-C07F-984F-9517-4C1B10731165}" type="pres">
      <dgm:prSet presAssocID="{D54EE868-F1E8-ED43-A9D7-4D22F61C40B8}" presName="chevron1" presStyleLbl="alignNode1" presStyleIdx="7" presStyleCnt="21"/>
      <dgm:spPr/>
    </dgm:pt>
    <dgm:pt modelId="{0EC35B4F-4291-3A41-92DB-371FC687A305}" type="pres">
      <dgm:prSet presAssocID="{D54EE868-F1E8-ED43-A9D7-4D22F61C40B8}" presName="chevron2" presStyleLbl="alignNode1" presStyleIdx="8" presStyleCnt="21"/>
      <dgm:spPr/>
    </dgm:pt>
    <dgm:pt modelId="{85E04DBB-33BF-E24A-B160-877D715C8A3E}" type="pres">
      <dgm:prSet presAssocID="{D54EE868-F1E8-ED43-A9D7-4D22F61C40B8}" presName="chevron3" presStyleLbl="alignNode1" presStyleIdx="9" presStyleCnt="21"/>
      <dgm:spPr/>
    </dgm:pt>
    <dgm:pt modelId="{1A492F4A-8B96-1E47-8787-7CE7A76BCFEA}" type="pres">
      <dgm:prSet presAssocID="{D54EE868-F1E8-ED43-A9D7-4D22F61C40B8}" presName="chevron4" presStyleLbl="alignNode1" presStyleIdx="10" presStyleCnt="21"/>
      <dgm:spPr/>
    </dgm:pt>
    <dgm:pt modelId="{B91543BD-BC32-7F40-96FF-6F04E0F84ABE}" type="pres">
      <dgm:prSet presAssocID="{D54EE868-F1E8-ED43-A9D7-4D22F61C40B8}" presName="chevron5" presStyleLbl="alignNode1" presStyleIdx="11" presStyleCnt="21"/>
      <dgm:spPr/>
    </dgm:pt>
    <dgm:pt modelId="{FBD29804-4145-AE43-8090-1E1D835EAAE3}" type="pres">
      <dgm:prSet presAssocID="{D54EE868-F1E8-ED43-A9D7-4D22F61C40B8}" presName="chevron6" presStyleLbl="alignNode1" presStyleIdx="12" presStyleCnt="21"/>
      <dgm:spPr/>
    </dgm:pt>
    <dgm:pt modelId="{7EFB6D47-C84E-D444-B84F-49002951F403}" type="pres">
      <dgm:prSet presAssocID="{D54EE868-F1E8-ED43-A9D7-4D22F61C40B8}" presName="chevron7" presStyleLbl="alignNode1" presStyleIdx="13" presStyleCnt="21"/>
      <dgm:spPr/>
    </dgm:pt>
    <dgm:pt modelId="{64BA7819-2769-CD4B-AFF0-E18869F0F36E}" type="pres">
      <dgm:prSet presAssocID="{D54EE868-F1E8-ED43-A9D7-4D22F61C40B8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3A7B6-E653-4E49-9AC6-7643460A379F}" type="pres">
      <dgm:prSet presAssocID="{339DAE55-D163-104F-8AA2-7106D2046EF9}" presName="sibTrans" presStyleCnt="0"/>
      <dgm:spPr/>
    </dgm:pt>
    <dgm:pt modelId="{56ECF9BA-BAAF-2845-8B3F-86C3603F9660}" type="pres">
      <dgm:prSet presAssocID="{DCF150E0-0B3F-2341-8995-1F37CA5D25D9}" presName="parenttextcomposite" presStyleCnt="0"/>
      <dgm:spPr/>
    </dgm:pt>
    <dgm:pt modelId="{C9522598-5252-C042-99CA-F5FF30856CE4}" type="pres">
      <dgm:prSet presAssocID="{DCF150E0-0B3F-2341-8995-1F37CA5D25D9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33091A-CA94-D145-95F1-D6051147A11A}" type="pres">
      <dgm:prSet presAssocID="{DCF150E0-0B3F-2341-8995-1F37CA5D25D9}" presName="composite" presStyleCnt="0"/>
      <dgm:spPr/>
    </dgm:pt>
    <dgm:pt modelId="{5F617254-7DF6-EC40-BD57-C5A8AFCA0DA0}" type="pres">
      <dgm:prSet presAssocID="{DCF150E0-0B3F-2341-8995-1F37CA5D25D9}" presName="chevron1" presStyleLbl="alignNode1" presStyleIdx="14" presStyleCnt="21"/>
      <dgm:spPr/>
    </dgm:pt>
    <dgm:pt modelId="{E48DB07E-2F74-D246-8F2C-02DEA136AA80}" type="pres">
      <dgm:prSet presAssocID="{DCF150E0-0B3F-2341-8995-1F37CA5D25D9}" presName="chevron2" presStyleLbl="alignNode1" presStyleIdx="15" presStyleCnt="21"/>
      <dgm:spPr/>
    </dgm:pt>
    <dgm:pt modelId="{CADE493D-3039-7D45-9BED-B5B8F894F69F}" type="pres">
      <dgm:prSet presAssocID="{DCF150E0-0B3F-2341-8995-1F37CA5D25D9}" presName="chevron3" presStyleLbl="alignNode1" presStyleIdx="16" presStyleCnt="21"/>
      <dgm:spPr/>
    </dgm:pt>
    <dgm:pt modelId="{F1AB9C4C-B55D-924D-B035-F0BDAFFC06A4}" type="pres">
      <dgm:prSet presAssocID="{DCF150E0-0B3F-2341-8995-1F37CA5D25D9}" presName="chevron4" presStyleLbl="alignNode1" presStyleIdx="17" presStyleCnt="21"/>
      <dgm:spPr/>
    </dgm:pt>
    <dgm:pt modelId="{CE8B2B71-FA65-484E-B6B7-2638806AFA16}" type="pres">
      <dgm:prSet presAssocID="{DCF150E0-0B3F-2341-8995-1F37CA5D25D9}" presName="chevron5" presStyleLbl="alignNode1" presStyleIdx="18" presStyleCnt="21"/>
      <dgm:spPr/>
    </dgm:pt>
    <dgm:pt modelId="{9C855C48-90C3-8B41-A11F-8DAC88229C8A}" type="pres">
      <dgm:prSet presAssocID="{DCF150E0-0B3F-2341-8995-1F37CA5D25D9}" presName="chevron6" presStyleLbl="alignNode1" presStyleIdx="19" presStyleCnt="21"/>
      <dgm:spPr/>
    </dgm:pt>
    <dgm:pt modelId="{CF2DD66E-763C-9F44-94ED-8BC8395916F2}" type="pres">
      <dgm:prSet presAssocID="{DCF150E0-0B3F-2341-8995-1F37CA5D25D9}" presName="chevron7" presStyleLbl="alignNode1" presStyleIdx="20" presStyleCnt="21"/>
      <dgm:spPr/>
    </dgm:pt>
    <dgm:pt modelId="{16436039-9177-A743-8C21-F24AA74A6FCA}" type="pres">
      <dgm:prSet presAssocID="{DCF150E0-0B3F-2341-8995-1F37CA5D25D9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64E24F-0AF9-B543-9FDD-9A3768A93411}" type="presOf" srcId="{574EEC18-3F41-A143-9FC6-E2F2755BA85E}" destId="{FA50B75B-DF99-764C-B1DD-69B8C42C3B79}" srcOrd="0" destOrd="0" presId="urn:microsoft.com/office/officeart/2008/layout/VerticalAccentList"/>
    <dgm:cxn modelId="{1057DA94-E11D-4F40-B69E-835CAF25466C}" srcId="{D54EE868-F1E8-ED43-A9D7-4D22F61C40B8}" destId="{111A00B1-8DA4-6844-BF59-993F20804000}" srcOrd="0" destOrd="0" parTransId="{D5AB1A53-53C9-8C46-A34A-0030974A4912}" sibTransId="{E37F8496-593F-EB44-A11A-0E7F703ECCD4}"/>
    <dgm:cxn modelId="{54AFF96C-7FA8-AE47-A789-E1C3EC6726E1}" srcId="{D54EE868-F1E8-ED43-A9D7-4D22F61C40B8}" destId="{8CC7F5C6-A8D4-C545-8A35-DBD82C890275}" srcOrd="1" destOrd="0" parTransId="{583D474B-37AA-214C-9831-CECE2EFCF02A}" sibTransId="{45D999A5-34EF-B74D-9D79-2F6D5CA6EF81}"/>
    <dgm:cxn modelId="{F39F6E0A-536C-D14D-B2D9-2B5205EF8B33}" type="presOf" srcId="{D54EE868-F1E8-ED43-A9D7-4D22F61C40B8}" destId="{A2474B9B-3D0B-924C-AF1F-F086995CE1A5}" srcOrd="0" destOrd="0" presId="urn:microsoft.com/office/officeart/2008/layout/VerticalAccentList"/>
    <dgm:cxn modelId="{23EEF0A4-0D43-5747-BD8A-CE39EFA0FB9D}" srcId="{F69E5223-F795-4A49-BAAA-808A4543B630}" destId="{DCF150E0-0B3F-2341-8995-1F37CA5D25D9}" srcOrd="2" destOrd="0" parTransId="{2ED72EED-37A5-6944-8922-C8996A95FB5F}" sibTransId="{B598D3C0-ED8D-9747-A31C-397A6608E14D}"/>
    <dgm:cxn modelId="{3B5FC246-F476-ED44-B386-D7F7B85B4B6A}" srcId="{574EEC18-3F41-A143-9FC6-E2F2755BA85E}" destId="{138A0077-4B69-6D4A-8B06-11A76A269523}" srcOrd="0" destOrd="0" parTransId="{4E0F4A62-441D-BC46-B8AE-70AD3F1AC2EB}" sibTransId="{40EE052D-1DA2-A149-B785-A40BEFF22310}"/>
    <dgm:cxn modelId="{C5EE1134-8653-5A43-9FE1-7466C7DCA366}" srcId="{DCF150E0-0B3F-2341-8995-1F37CA5D25D9}" destId="{11FD09CF-B577-1C46-8BAA-A26954D53D7A}" srcOrd="0" destOrd="0" parTransId="{1BC1A769-0F3D-1E47-B3DF-5E5704E774C1}" sibTransId="{A65FC2BC-E675-274D-8287-8C0105D67E9B}"/>
    <dgm:cxn modelId="{805DD2D6-6246-194D-B1C0-07AFA967A9D3}" type="presOf" srcId="{DCF150E0-0B3F-2341-8995-1F37CA5D25D9}" destId="{C9522598-5252-C042-99CA-F5FF30856CE4}" srcOrd="0" destOrd="0" presId="urn:microsoft.com/office/officeart/2008/layout/VerticalAccentList"/>
    <dgm:cxn modelId="{DEE3143D-973E-984C-B28B-9701C7F2F8C5}" srcId="{F69E5223-F795-4A49-BAAA-808A4543B630}" destId="{574EEC18-3F41-A143-9FC6-E2F2755BA85E}" srcOrd="0" destOrd="0" parTransId="{63A33F13-B1A6-5847-BB06-9BB4F4A9B255}" sibTransId="{EC32F966-7454-8C4B-B998-AC2301321F0A}"/>
    <dgm:cxn modelId="{4686940F-D59C-8941-BBC3-3C6FD2089E99}" type="presOf" srcId="{11FD09CF-B577-1C46-8BAA-A26954D53D7A}" destId="{16436039-9177-A743-8C21-F24AA74A6FCA}" srcOrd="0" destOrd="0" presId="urn:microsoft.com/office/officeart/2008/layout/VerticalAccentList"/>
    <dgm:cxn modelId="{9F5D3B91-798D-A243-B8E0-F2B88FA25433}" type="presOf" srcId="{F69E5223-F795-4A49-BAAA-808A4543B630}" destId="{9A9E625F-DC69-EF44-8725-B9F09F8073EC}" srcOrd="0" destOrd="0" presId="urn:microsoft.com/office/officeart/2008/layout/VerticalAccentList"/>
    <dgm:cxn modelId="{6B14D3D5-7CC6-2C49-BCC9-3C9C5BF57797}" type="presOf" srcId="{138A0077-4B69-6D4A-8B06-11A76A269523}" destId="{F6F71915-D6E8-A348-8655-D17BF3EA5C3A}" srcOrd="0" destOrd="0" presId="urn:microsoft.com/office/officeart/2008/layout/VerticalAccentList"/>
    <dgm:cxn modelId="{9D306F83-2499-BF44-B708-5A3DB2238F02}" srcId="{F69E5223-F795-4A49-BAAA-808A4543B630}" destId="{D54EE868-F1E8-ED43-A9D7-4D22F61C40B8}" srcOrd="1" destOrd="0" parTransId="{AF0C3B94-5A61-EB40-9ED7-5F4B81DE7B49}" sibTransId="{339DAE55-D163-104F-8AA2-7106D2046EF9}"/>
    <dgm:cxn modelId="{BD231E16-FAC1-5743-AFF2-BA8D09304B19}" type="presOf" srcId="{8CC7F5C6-A8D4-C545-8A35-DBD82C890275}" destId="{64BA7819-2769-CD4B-AFF0-E18869F0F36E}" srcOrd="0" destOrd="1" presId="urn:microsoft.com/office/officeart/2008/layout/VerticalAccentList"/>
    <dgm:cxn modelId="{1DDCCFEC-1F2A-F642-91ED-6E4733938ECD}" type="presOf" srcId="{111A00B1-8DA4-6844-BF59-993F20804000}" destId="{64BA7819-2769-CD4B-AFF0-E18869F0F36E}" srcOrd="0" destOrd="0" presId="urn:microsoft.com/office/officeart/2008/layout/VerticalAccentList"/>
    <dgm:cxn modelId="{B58BF895-188E-B94E-B75D-847A8360E4B9}" type="presParOf" srcId="{9A9E625F-DC69-EF44-8725-B9F09F8073EC}" destId="{9F5043AE-3976-3D48-95F3-BF411441AB22}" srcOrd="0" destOrd="0" presId="urn:microsoft.com/office/officeart/2008/layout/VerticalAccentList"/>
    <dgm:cxn modelId="{2C56C3ED-33BF-614A-A8E1-CF39ED728A35}" type="presParOf" srcId="{9F5043AE-3976-3D48-95F3-BF411441AB22}" destId="{FA50B75B-DF99-764C-B1DD-69B8C42C3B79}" srcOrd="0" destOrd="0" presId="urn:microsoft.com/office/officeart/2008/layout/VerticalAccentList"/>
    <dgm:cxn modelId="{C86703DC-068C-3644-8E23-2F9A65984216}" type="presParOf" srcId="{9A9E625F-DC69-EF44-8725-B9F09F8073EC}" destId="{F410E5A6-81EC-5148-85D5-E7B78397B6CE}" srcOrd="1" destOrd="0" presId="urn:microsoft.com/office/officeart/2008/layout/VerticalAccentList"/>
    <dgm:cxn modelId="{FB0992A0-0135-F44D-97E8-1B0FF9AF50E3}" type="presParOf" srcId="{F410E5A6-81EC-5148-85D5-E7B78397B6CE}" destId="{F0D97572-2434-9241-A90E-065E5E79A081}" srcOrd="0" destOrd="0" presId="urn:microsoft.com/office/officeart/2008/layout/VerticalAccentList"/>
    <dgm:cxn modelId="{4F2999AD-E803-C841-ADEF-F5C6E4F9B369}" type="presParOf" srcId="{F410E5A6-81EC-5148-85D5-E7B78397B6CE}" destId="{267B6446-009A-6C41-B148-1B866C32FFDF}" srcOrd="1" destOrd="0" presId="urn:microsoft.com/office/officeart/2008/layout/VerticalAccentList"/>
    <dgm:cxn modelId="{DC25ED5C-F552-554B-A3AC-38451A88912B}" type="presParOf" srcId="{F410E5A6-81EC-5148-85D5-E7B78397B6CE}" destId="{721290A9-20EF-AA48-8F97-ABABD21A32E3}" srcOrd="2" destOrd="0" presId="urn:microsoft.com/office/officeart/2008/layout/VerticalAccentList"/>
    <dgm:cxn modelId="{7392AE64-AA4B-B74B-956C-BE661338FD86}" type="presParOf" srcId="{F410E5A6-81EC-5148-85D5-E7B78397B6CE}" destId="{33498FDD-E784-6E41-A29E-0EDF9A71D3A0}" srcOrd="3" destOrd="0" presId="urn:microsoft.com/office/officeart/2008/layout/VerticalAccentList"/>
    <dgm:cxn modelId="{1F10AD22-D021-1846-A70A-A4A0D55718B9}" type="presParOf" srcId="{F410E5A6-81EC-5148-85D5-E7B78397B6CE}" destId="{714C1B0D-92BD-6B4F-86DC-E3D12B3B34D7}" srcOrd="4" destOrd="0" presId="urn:microsoft.com/office/officeart/2008/layout/VerticalAccentList"/>
    <dgm:cxn modelId="{2BAA0A13-9429-B744-8675-C18AC7FE8E6B}" type="presParOf" srcId="{F410E5A6-81EC-5148-85D5-E7B78397B6CE}" destId="{4E5C73D4-3AAC-2C4A-B78E-5F152D807E1D}" srcOrd="5" destOrd="0" presId="urn:microsoft.com/office/officeart/2008/layout/VerticalAccentList"/>
    <dgm:cxn modelId="{C62D690D-D6CF-7143-8FF9-392F979D7934}" type="presParOf" srcId="{F410E5A6-81EC-5148-85D5-E7B78397B6CE}" destId="{5A472E4D-D49D-F44A-A66F-7D9876635323}" srcOrd="6" destOrd="0" presId="urn:microsoft.com/office/officeart/2008/layout/VerticalAccentList"/>
    <dgm:cxn modelId="{1B452676-3CFD-294E-98BA-BC5F08EC6405}" type="presParOf" srcId="{F410E5A6-81EC-5148-85D5-E7B78397B6CE}" destId="{F6F71915-D6E8-A348-8655-D17BF3EA5C3A}" srcOrd="7" destOrd="0" presId="urn:microsoft.com/office/officeart/2008/layout/VerticalAccentList"/>
    <dgm:cxn modelId="{593C7DC9-BBF4-6349-BD0F-F6A644DB9E55}" type="presParOf" srcId="{9A9E625F-DC69-EF44-8725-B9F09F8073EC}" destId="{3C94A5F7-8ABD-DB45-A259-370F143816A7}" srcOrd="2" destOrd="0" presId="urn:microsoft.com/office/officeart/2008/layout/VerticalAccentList"/>
    <dgm:cxn modelId="{5D7BFA2E-11D7-6849-8A68-17D0906D46B6}" type="presParOf" srcId="{9A9E625F-DC69-EF44-8725-B9F09F8073EC}" destId="{288E7CFE-12FE-F24C-B236-7375095C7892}" srcOrd="3" destOrd="0" presId="urn:microsoft.com/office/officeart/2008/layout/VerticalAccentList"/>
    <dgm:cxn modelId="{E09368C2-A327-3D4A-95B9-C699F22D05C0}" type="presParOf" srcId="{288E7CFE-12FE-F24C-B236-7375095C7892}" destId="{A2474B9B-3D0B-924C-AF1F-F086995CE1A5}" srcOrd="0" destOrd="0" presId="urn:microsoft.com/office/officeart/2008/layout/VerticalAccentList"/>
    <dgm:cxn modelId="{215F133F-DC69-0842-8E6D-91D8986894B7}" type="presParOf" srcId="{9A9E625F-DC69-EF44-8725-B9F09F8073EC}" destId="{48530DCF-6632-464D-A934-297624FFD91F}" srcOrd="4" destOrd="0" presId="urn:microsoft.com/office/officeart/2008/layout/VerticalAccentList"/>
    <dgm:cxn modelId="{D6917F9C-10AD-924B-8428-D9A67BFAB929}" type="presParOf" srcId="{48530DCF-6632-464D-A934-297624FFD91F}" destId="{458A68D1-C07F-984F-9517-4C1B10731165}" srcOrd="0" destOrd="0" presId="urn:microsoft.com/office/officeart/2008/layout/VerticalAccentList"/>
    <dgm:cxn modelId="{503AEF8A-586F-2E47-B4BB-FBFD85813C50}" type="presParOf" srcId="{48530DCF-6632-464D-A934-297624FFD91F}" destId="{0EC35B4F-4291-3A41-92DB-371FC687A305}" srcOrd="1" destOrd="0" presId="urn:microsoft.com/office/officeart/2008/layout/VerticalAccentList"/>
    <dgm:cxn modelId="{DEFB88F1-2165-D744-A5E2-DAB4F72FD50D}" type="presParOf" srcId="{48530DCF-6632-464D-A934-297624FFD91F}" destId="{85E04DBB-33BF-E24A-B160-877D715C8A3E}" srcOrd="2" destOrd="0" presId="urn:microsoft.com/office/officeart/2008/layout/VerticalAccentList"/>
    <dgm:cxn modelId="{15113F81-8469-DD43-9619-B015A20967FD}" type="presParOf" srcId="{48530DCF-6632-464D-A934-297624FFD91F}" destId="{1A492F4A-8B96-1E47-8787-7CE7A76BCFEA}" srcOrd="3" destOrd="0" presId="urn:microsoft.com/office/officeart/2008/layout/VerticalAccentList"/>
    <dgm:cxn modelId="{7F05E4D0-5239-1A49-B4EE-B2E3748C08B5}" type="presParOf" srcId="{48530DCF-6632-464D-A934-297624FFD91F}" destId="{B91543BD-BC32-7F40-96FF-6F04E0F84ABE}" srcOrd="4" destOrd="0" presId="urn:microsoft.com/office/officeart/2008/layout/VerticalAccentList"/>
    <dgm:cxn modelId="{3AFBAD74-C556-024F-A0EE-C0B7953F8E36}" type="presParOf" srcId="{48530DCF-6632-464D-A934-297624FFD91F}" destId="{FBD29804-4145-AE43-8090-1E1D835EAAE3}" srcOrd="5" destOrd="0" presId="urn:microsoft.com/office/officeart/2008/layout/VerticalAccentList"/>
    <dgm:cxn modelId="{8A2583AE-F547-DC4D-8533-C7676D22CFE1}" type="presParOf" srcId="{48530DCF-6632-464D-A934-297624FFD91F}" destId="{7EFB6D47-C84E-D444-B84F-49002951F403}" srcOrd="6" destOrd="0" presId="urn:microsoft.com/office/officeart/2008/layout/VerticalAccentList"/>
    <dgm:cxn modelId="{0D82379F-A359-564E-A205-D1C16935135B}" type="presParOf" srcId="{48530DCF-6632-464D-A934-297624FFD91F}" destId="{64BA7819-2769-CD4B-AFF0-E18869F0F36E}" srcOrd="7" destOrd="0" presId="urn:microsoft.com/office/officeart/2008/layout/VerticalAccentList"/>
    <dgm:cxn modelId="{EC19153C-7DA8-8349-9E78-500078682C74}" type="presParOf" srcId="{9A9E625F-DC69-EF44-8725-B9F09F8073EC}" destId="{5ED3A7B6-E653-4E49-9AC6-7643460A379F}" srcOrd="5" destOrd="0" presId="urn:microsoft.com/office/officeart/2008/layout/VerticalAccentList"/>
    <dgm:cxn modelId="{7DE4ECB3-DC84-4B44-9059-A0FB31120073}" type="presParOf" srcId="{9A9E625F-DC69-EF44-8725-B9F09F8073EC}" destId="{56ECF9BA-BAAF-2845-8B3F-86C3603F9660}" srcOrd="6" destOrd="0" presId="urn:microsoft.com/office/officeart/2008/layout/VerticalAccentList"/>
    <dgm:cxn modelId="{5EBA8BFF-1391-B14D-8B75-9738A75CAB0C}" type="presParOf" srcId="{56ECF9BA-BAAF-2845-8B3F-86C3603F9660}" destId="{C9522598-5252-C042-99CA-F5FF30856CE4}" srcOrd="0" destOrd="0" presId="urn:microsoft.com/office/officeart/2008/layout/VerticalAccentList"/>
    <dgm:cxn modelId="{4572660C-1BD7-D044-B982-6923A4556F7B}" type="presParOf" srcId="{9A9E625F-DC69-EF44-8725-B9F09F8073EC}" destId="{2233091A-CA94-D145-95F1-D6051147A11A}" srcOrd="7" destOrd="0" presId="urn:microsoft.com/office/officeart/2008/layout/VerticalAccentList"/>
    <dgm:cxn modelId="{ED7B475D-86D3-1B4D-8539-1061A05F8A05}" type="presParOf" srcId="{2233091A-CA94-D145-95F1-D6051147A11A}" destId="{5F617254-7DF6-EC40-BD57-C5A8AFCA0DA0}" srcOrd="0" destOrd="0" presId="urn:microsoft.com/office/officeart/2008/layout/VerticalAccentList"/>
    <dgm:cxn modelId="{72B12CED-16FD-B94C-8D8D-2358DA0E3BCB}" type="presParOf" srcId="{2233091A-CA94-D145-95F1-D6051147A11A}" destId="{E48DB07E-2F74-D246-8F2C-02DEA136AA80}" srcOrd="1" destOrd="0" presId="urn:microsoft.com/office/officeart/2008/layout/VerticalAccentList"/>
    <dgm:cxn modelId="{15021C77-DF55-0C49-B9DA-8B4B1FD5D843}" type="presParOf" srcId="{2233091A-CA94-D145-95F1-D6051147A11A}" destId="{CADE493D-3039-7D45-9BED-B5B8F894F69F}" srcOrd="2" destOrd="0" presId="urn:microsoft.com/office/officeart/2008/layout/VerticalAccentList"/>
    <dgm:cxn modelId="{546AEB69-74A8-1040-AD38-97D613CBE71E}" type="presParOf" srcId="{2233091A-CA94-D145-95F1-D6051147A11A}" destId="{F1AB9C4C-B55D-924D-B035-F0BDAFFC06A4}" srcOrd="3" destOrd="0" presId="urn:microsoft.com/office/officeart/2008/layout/VerticalAccentList"/>
    <dgm:cxn modelId="{F2BA0BBB-49AF-2442-93DD-E94D63E7D488}" type="presParOf" srcId="{2233091A-CA94-D145-95F1-D6051147A11A}" destId="{CE8B2B71-FA65-484E-B6B7-2638806AFA16}" srcOrd="4" destOrd="0" presId="urn:microsoft.com/office/officeart/2008/layout/VerticalAccentList"/>
    <dgm:cxn modelId="{8CCC676A-058F-FA40-B633-79336C30406D}" type="presParOf" srcId="{2233091A-CA94-D145-95F1-D6051147A11A}" destId="{9C855C48-90C3-8B41-A11F-8DAC88229C8A}" srcOrd="5" destOrd="0" presId="urn:microsoft.com/office/officeart/2008/layout/VerticalAccentList"/>
    <dgm:cxn modelId="{45928BB0-1730-F045-865F-962E18E31CA7}" type="presParOf" srcId="{2233091A-CA94-D145-95F1-D6051147A11A}" destId="{CF2DD66E-763C-9F44-94ED-8BC8395916F2}" srcOrd="6" destOrd="0" presId="urn:microsoft.com/office/officeart/2008/layout/VerticalAccentList"/>
    <dgm:cxn modelId="{DEA35F7B-29F2-9E47-9DE7-A3A7BC439C63}" type="presParOf" srcId="{2233091A-CA94-D145-95F1-D6051147A11A}" destId="{16436039-9177-A743-8C21-F24AA74A6FC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4EA08-61CD-7848-B246-BDCB3393E79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673D0-600C-1F43-A912-41F12960702E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dirty="0" smtClean="0"/>
            <a:t>hardware upgrades</a:t>
          </a:r>
          <a:endParaRPr lang="en-US" sz="1800" dirty="0"/>
        </a:p>
      </dgm:t>
    </dgm:pt>
    <dgm:pt modelId="{CA9E68CD-FDA6-2947-B506-B9813F3C8F0F}" type="parTrans" cxnId="{8A889DD9-CA01-6344-BAC5-1A2B35B916E9}">
      <dgm:prSet/>
      <dgm:spPr/>
      <dgm:t>
        <a:bodyPr/>
        <a:lstStyle/>
        <a:p>
          <a:endParaRPr lang="en-US"/>
        </a:p>
      </dgm:t>
    </dgm:pt>
    <dgm:pt modelId="{1DFBBD87-248C-7741-B368-FB35329D8AC0}" type="sibTrans" cxnId="{8A889DD9-CA01-6344-BAC5-1A2B35B916E9}">
      <dgm:prSet/>
      <dgm:spPr/>
      <dgm:t>
        <a:bodyPr/>
        <a:lstStyle/>
        <a:p>
          <a:endParaRPr lang="en-US"/>
        </a:p>
      </dgm:t>
    </dgm:pt>
    <dgm:pt modelId="{B4519C2B-736F-3C4D-ABF5-3B13923F7E2E}">
      <dgm:prSet custT="1"/>
      <dgm:spPr/>
      <dgm:t>
        <a:bodyPr/>
        <a:lstStyle/>
        <a:p>
          <a:r>
            <a:rPr lang="en-US" sz="1800" dirty="0" smtClean="0"/>
            <a:t>new types of hardware</a:t>
          </a:r>
        </a:p>
      </dgm:t>
    </dgm:pt>
    <dgm:pt modelId="{F3D30ACB-D10E-384D-9B8E-68A922035356}" type="parTrans" cxnId="{D2968E36-6D67-B34D-8547-C7B465B69170}">
      <dgm:prSet/>
      <dgm:spPr/>
      <dgm:t>
        <a:bodyPr/>
        <a:lstStyle/>
        <a:p>
          <a:endParaRPr lang="en-US"/>
        </a:p>
      </dgm:t>
    </dgm:pt>
    <dgm:pt modelId="{5F964703-FC05-0543-A573-31CF63A3A993}" type="sibTrans" cxnId="{D2968E36-6D67-B34D-8547-C7B465B69170}">
      <dgm:prSet/>
      <dgm:spPr/>
      <dgm:t>
        <a:bodyPr/>
        <a:lstStyle/>
        <a:p>
          <a:endParaRPr lang="en-US"/>
        </a:p>
      </dgm:t>
    </dgm:pt>
    <dgm:pt modelId="{C856B1ED-4F2B-D54C-B1DB-771C149631D5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new services</a:t>
          </a:r>
        </a:p>
      </dgm:t>
    </dgm:pt>
    <dgm:pt modelId="{A8F33FE1-9B38-9141-8AA5-72D16AFB336A}" type="parTrans" cxnId="{A093B91E-FEA7-BF4A-9531-31A80072A426}">
      <dgm:prSet/>
      <dgm:spPr/>
      <dgm:t>
        <a:bodyPr/>
        <a:lstStyle/>
        <a:p>
          <a:endParaRPr lang="en-US"/>
        </a:p>
      </dgm:t>
    </dgm:pt>
    <dgm:pt modelId="{DBEAF13A-3D8E-D044-BD68-AC20B82EEF6E}" type="sibTrans" cxnId="{A093B91E-FEA7-BF4A-9531-31A80072A426}">
      <dgm:prSet/>
      <dgm:spPr/>
      <dgm:t>
        <a:bodyPr/>
        <a:lstStyle/>
        <a:p>
          <a:endParaRPr lang="en-US"/>
        </a:p>
      </dgm:t>
    </dgm:pt>
    <dgm:pt modelId="{1EB4E35E-A4FD-A642-812A-4D206E27C3E5}">
      <dgm:prSet custT="1"/>
      <dgm:spPr>
        <a:solidFill>
          <a:schemeClr val="accent6"/>
        </a:solidFill>
      </dgm:spPr>
      <dgm:t>
        <a:bodyPr/>
        <a:lstStyle/>
        <a:p>
          <a:r>
            <a:rPr lang="en-US" sz="1800" dirty="0" smtClean="0"/>
            <a:t>Fixes</a:t>
          </a:r>
        </a:p>
      </dgm:t>
    </dgm:pt>
    <dgm:pt modelId="{2DB22E54-E480-244C-B4CA-9697D00BF6FD}" type="sibTrans" cxnId="{378DACAE-95AC-324E-B93B-9B9F07F6A4A8}">
      <dgm:prSet/>
      <dgm:spPr/>
      <dgm:t>
        <a:bodyPr/>
        <a:lstStyle/>
        <a:p>
          <a:endParaRPr lang="en-US"/>
        </a:p>
      </dgm:t>
    </dgm:pt>
    <dgm:pt modelId="{30BEAE05-8F33-7C40-854A-38427989693D}" type="parTrans" cxnId="{378DACAE-95AC-324E-B93B-9B9F07F6A4A8}">
      <dgm:prSet/>
      <dgm:spPr/>
      <dgm:t>
        <a:bodyPr/>
        <a:lstStyle/>
        <a:p>
          <a:endParaRPr lang="en-US"/>
        </a:p>
      </dgm:t>
    </dgm:pt>
    <dgm:pt modelId="{8272D90A-381D-A943-A863-F7B14E4A2D44}" type="pres">
      <dgm:prSet presAssocID="{4314EA08-61CD-7848-B246-BDCB3393E7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63F472-A208-BC48-9954-72AE57388841}" type="pres">
      <dgm:prSet presAssocID="{4DE673D0-600C-1F43-A912-41F12960702E}" presName="parentText" presStyleLbl="node1" presStyleIdx="0" presStyleCnt="4" custScaleX="25401" custScaleY="88057" custLinFactY="16031" custLinFactNeighborX="-3452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1A478-63FB-6D40-B025-1CB4BCECB8CA}" type="pres">
      <dgm:prSet presAssocID="{1DFBBD87-248C-7741-B368-FB35329D8AC0}" presName="spacer" presStyleCnt="0"/>
      <dgm:spPr/>
    </dgm:pt>
    <dgm:pt modelId="{06E7AF27-17CB-6C41-9B00-422CDBA69BDA}" type="pres">
      <dgm:prSet presAssocID="{B4519C2B-736F-3C4D-ABF5-3B13923F7E2E}" presName="parentText" presStyleLbl="node1" presStyleIdx="1" presStyleCnt="4" custScaleX="33334" custScaleY="91273" custLinFactNeighborX="-21296" custLinFactNeighborY="708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DF51E-479B-F345-AF83-54F3DF408229}" type="pres">
      <dgm:prSet presAssocID="{5F964703-FC05-0543-A573-31CF63A3A993}" presName="spacer" presStyleCnt="0"/>
      <dgm:spPr/>
    </dgm:pt>
    <dgm:pt modelId="{54C39DF2-6921-BB4E-8411-E1AA720107FC}" type="pres">
      <dgm:prSet presAssocID="{C856B1ED-4F2B-D54C-B1DB-771C149631D5}" presName="parentText" presStyleLbl="node1" presStyleIdx="2" presStyleCnt="4" custScaleX="29103" custScaleY="80414" custLinFactNeighborX="-9523" custLinFactNeighborY="-333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EB080-B91F-6B4C-887F-A3D89EB1D39C}" type="pres">
      <dgm:prSet presAssocID="{DBEAF13A-3D8E-D044-BD68-AC20B82EEF6E}" presName="spacer" presStyleCnt="0"/>
      <dgm:spPr/>
    </dgm:pt>
    <dgm:pt modelId="{87EED797-7526-BB4E-8C40-6D097D0CBF95}" type="pres">
      <dgm:prSet presAssocID="{1EB4E35E-A4FD-A642-812A-4D206E27C3E5}" presName="parentText" presStyleLbl="node1" presStyleIdx="3" presStyleCnt="4" custScaleX="25925" custScaleY="89976" custLinFactY="-4995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419CC9-4D68-5040-8DE6-0809FB1E9130}" type="presOf" srcId="{1EB4E35E-A4FD-A642-812A-4D206E27C3E5}" destId="{87EED797-7526-BB4E-8C40-6D097D0CBF95}" srcOrd="0" destOrd="0" presId="urn:microsoft.com/office/officeart/2005/8/layout/vList2"/>
    <dgm:cxn modelId="{AD1BBCCA-AF8E-014D-9239-5EC9BB76C1BB}" type="presOf" srcId="{4314EA08-61CD-7848-B246-BDCB3393E799}" destId="{8272D90A-381D-A943-A863-F7B14E4A2D44}" srcOrd="0" destOrd="0" presId="urn:microsoft.com/office/officeart/2005/8/layout/vList2"/>
    <dgm:cxn modelId="{A093B91E-FEA7-BF4A-9531-31A80072A426}" srcId="{4314EA08-61CD-7848-B246-BDCB3393E799}" destId="{C856B1ED-4F2B-D54C-B1DB-771C149631D5}" srcOrd="2" destOrd="0" parTransId="{A8F33FE1-9B38-9141-8AA5-72D16AFB336A}" sibTransId="{DBEAF13A-3D8E-D044-BD68-AC20B82EEF6E}"/>
    <dgm:cxn modelId="{42A3CBF1-4A63-274B-B2FF-3290497153EB}" type="presOf" srcId="{4DE673D0-600C-1F43-A912-41F12960702E}" destId="{0C63F472-A208-BC48-9954-72AE57388841}" srcOrd="0" destOrd="0" presId="urn:microsoft.com/office/officeart/2005/8/layout/vList2"/>
    <dgm:cxn modelId="{D2968E36-6D67-B34D-8547-C7B465B69170}" srcId="{4314EA08-61CD-7848-B246-BDCB3393E799}" destId="{B4519C2B-736F-3C4D-ABF5-3B13923F7E2E}" srcOrd="1" destOrd="0" parTransId="{F3D30ACB-D10E-384D-9B8E-68A922035356}" sibTransId="{5F964703-FC05-0543-A573-31CF63A3A993}"/>
    <dgm:cxn modelId="{302CEDA2-5BDB-FE41-98FC-DCC6E8118F64}" type="presOf" srcId="{C856B1ED-4F2B-D54C-B1DB-771C149631D5}" destId="{54C39DF2-6921-BB4E-8411-E1AA720107FC}" srcOrd="0" destOrd="0" presId="urn:microsoft.com/office/officeart/2005/8/layout/vList2"/>
    <dgm:cxn modelId="{8A889DD9-CA01-6344-BAC5-1A2B35B916E9}" srcId="{4314EA08-61CD-7848-B246-BDCB3393E799}" destId="{4DE673D0-600C-1F43-A912-41F12960702E}" srcOrd="0" destOrd="0" parTransId="{CA9E68CD-FDA6-2947-B506-B9813F3C8F0F}" sibTransId="{1DFBBD87-248C-7741-B368-FB35329D8AC0}"/>
    <dgm:cxn modelId="{378DACAE-95AC-324E-B93B-9B9F07F6A4A8}" srcId="{4314EA08-61CD-7848-B246-BDCB3393E799}" destId="{1EB4E35E-A4FD-A642-812A-4D206E27C3E5}" srcOrd="3" destOrd="0" parTransId="{30BEAE05-8F33-7C40-854A-38427989693D}" sibTransId="{2DB22E54-E480-244C-B4CA-9697D00BF6FD}"/>
    <dgm:cxn modelId="{12E9DC83-8475-8042-9047-78C0AF9133EB}" type="presOf" srcId="{B4519C2B-736F-3C4D-ABF5-3B13923F7E2E}" destId="{06E7AF27-17CB-6C41-9B00-422CDBA69BDA}" srcOrd="0" destOrd="0" presId="urn:microsoft.com/office/officeart/2005/8/layout/vList2"/>
    <dgm:cxn modelId="{5F7D3CB2-34C0-C94D-AD37-72E63BDF2614}" type="presParOf" srcId="{8272D90A-381D-A943-A863-F7B14E4A2D44}" destId="{0C63F472-A208-BC48-9954-72AE57388841}" srcOrd="0" destOrd="0" presId="urn:microsoft.com/office/officeart/2005/8/layout/vList2"/>
    <dgm:cxn modelId="{116C4AA5-0206-8942-BD5B-8308B2835FA2}" type="presParOf" srcId="{8272D90A-381D-A943-A863-F7B14E4A2D44}" destId="{5C51A478-63FB-6D40-B025-1CB4BCECB8CA}" srcOrd="1" destOrd="0" presId="urn:microsoft.com/office/officeart/2005/8/layout/vList2"/>
    <dgm:cxn modelId="{3D4EBBFB-ED6D-BD42-8A7A-53EF28E4FBFB}" type="presParOf" srcId="{8272D90A-381D-A943-A863-F7B14E4A2D44}" destId="{06E7AF27-17CB-6C41-9B00-422CDBA69BDA}" srcOrd="2" destOrd="0" presId="urn:microsoft.com/office/officeart/2005/8/layout/vList2"/>
    <dgm:cxn modelId="{D0F71D5A-8081-3544-BB5B-9AA91BEB8CDF}" type="presParOf" srcId="{8272D90A-381D-A943-A863-F7B14E4A2D44}" destId="{2A0DF51E-479B-F345-AF83-54F3DF408229}" srcOrd="3" destOrd="0" presId="urn:microsoft.com/office/officeart/2005/8/layout/vList2"/>
    <dgm:cxn modelId="{8DEC3395-6BA1-CD4F-919F-6C0B0E3738E4}" type="presParOf" srcId="{8272D90A-381D-A943-A863-F7B14E4A2D44}" destId="{54C39DF2-6921-BB4E-8411-E1AA720107FC}" srcOrd="4" destOrd="0" presId="urn:microsoft.com/office/officeart/2005/8/layout/vList2"/>
    <dgm:cxn modelId="{5017CE91-22AB-4F4E-B335-B3FD1B43BE14}" type="presParOf" srcId="{8272D90A-381D-A943-A863-F7B14E4A2D44}" destId="{8EBEB080-B91F-6B4C-887F-A3D89EB1D39C}" srcOrd="5" destOrd="0" presId="urn:microsoft.com/office/officeart/2005/8/layout/vList2"/>
    <dgm:cxn modelId="{EF06E1AB-736D-4940-859B-48C13F50C0F2}" type="presParOf" srcId="{8272D90A-381D-A943-A863-F7B14E4A2D44}" destId="{87EED797-7526-BB4E-8C40-6D097D0CBF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ACCD92-B1BC-0A42-953B-F3E640C7BD29}" type="doc">
      <dgm:prSet loTypeId="urn:microsoft.com/office/officeart/2005/8/layout/arrow2" loCatId="process" qsTypeId="urn:microsoft.com/office/officeart/2005/8/quickstyle/simple4" qsCatId="simple" csTypeId="urn:microsoft.com/office/officeart/2005/8/colors/accent1_2" csCatId="accent1" phldr="1"/>
      <dgm:spPr/>
    </dgm:pt>
    <dgm:pt modelId="{38FC8F8D-C424-8146-9E56-AD1DDF760111}">
      <dgm:prSet phldrT="[Text]" custT="1"/>
      <dgm:spPr/>
      <dgm:t>
        <a:bodyPr/>
        <a:lstStyle/>
        <a:p>
          <a:r>
            <a:rPr lang="en-NZ" sz="1800" dirty="0" smtClean="0"/>
            <a:t>Serial Processing</a:t>
          </a:r>
          <a:endParaRPr lang="en-US" sz="1800" dirty="0"/>
        </a:p>
      </dgm:t>
    </dgm:pt>
    <dgm:pt modelId="{D0A62D74-7E0B-B242-8B35-D7A6B1083D31}" type="parTrans" cxnId="{7D3C728B-F740-AC43-9F3A-C47B814E5089}">
      <dgm:prSet/>
      <dgm:spPr/>
      <dgm:t>
        <a:bodyPr/>
        <a:lstStyle/>
        <a:p>
          <a:endParaRPr lang="en-US"/>
        </a:p>
      </dgm:t>
    </dgm:pt>
    <dgm:pt modelId="{4BF9B6E4-5CE0-7C40-ACE9-2C6A5EA145F7}" type="sibTrans" cxnId="{7D3C728B-F740-AC43-9F3A-C47B814E5089}">
      <dgm:prSet/>
      <dgm:spPr/>
      <dgm:t>
        <a:bodyPr/>
        <a:lstStyle/>
        <a:p>
          <a:endParaRPr lang="en-US"/>
        </a:p>
      </dgm:t>
    </dgm:pt>
    <dgm:pt modelId="{D9810BAD-2715-BF45-BF3B-6AB8E45EE25A}">
      <dgm:prSet custT="1"/>
      <dgm:spPr/>
      <dgm:t>
        <a:bodyPr/>
        <a:lstStyle/>
        <a:p>
          <a:r>
            <a:rPr lang="en-NZ" sz="1800" dirty="0" smtClean="0"/>
            <a:t>Simple Batch Systems</a:t>
          </a:r>
        </a:p>
      </dgm:t>
    </dgm:pt>
    <dgm:pt modelId="{A7494285-C8ED-F248-AEC8-913A1E2E837E}" type="parTrans" cxnId="{1DE82A49-0AB5-0347-85E5-B4E74FB74FCA}">
      <dgm:prSet/>
      <dgm:spPr/>
      <dgm:t>
        <a:bodyPr/>
        <a:lstStyle/>
        <a:p>
          <a:endParaRPr lang="en-US"/>
        </a:p>
      </dgm:t>
    </dgm:pt>
    <dgm:pt modelId="{3253F9A0-6251-A642-AE74-6B9C371975BC}" type="sibTrans" cxnId="{1DE82A49-0AB5-0347-85E5-B4E74FB74FCA}">
      <dgm:prSet/>
      <dgm:spPr/>
      <dgm:t>
        <a:bodyPr/>
        <a:lstStyle/>
        <a:p>
          <a:endParaRPr lang="en-US"/>
        </a:p>
      </dgm:t>
    </dgm:pt>
    <dgm:pt modelId="{A66F7EE8-B277-D248-99D3-4CD126540C8A}">
      <dgm:prSet custT="1"/>
      <dgm:spPr/>
      <dgm:t>
        <a:bodyPr/>
        <a:lstStyle/>
        <a:p>
          <a:r>
            <a:rPr lang="en-NZ" sz="1800" dirty="0" smtClean="0"/>
            <a:t>Multiprogrammed Batch Systems</a:t>
          </a:r>
        </a:p>
      </dgm:t>
    </dgm:pt>
    <dgm:pt modelId="{38AC00E7-9EEB-AA46-92D7-B69F40E88CB4}" type="parTrans" cxnId="{451DF095-1C94-234D-A748-F8277292FC1F}">
      <dgm:prSet/>
      <dgm:spPr/>
      <dgm:t>
        <a:bodyPr/>
        <a:lstStyle/>
        <a:p>
          <a:endParaRPr lang="en-US"/>
        </a:p>
      </dgm:t>
    </dgm:pt>
    <dgm:pt modelId="{F51F151C-E8E6-534A-A204-713718F1E875}" type="sibTrans" cxnId="{451DF095-1C94-234D-A748-F8277292FC1F}">
      <dgm:prSet/>
      <dgm:spPr/>
      <dgm:t>
        <a:bodyPr/>
        <a:lstStyle/>
        <a:p>
          <a:endParaRPr lang="en-US"/>
        </a:p>
      </dgm:t>
    </dgm:pt>
    <dgm:pt modelId="{9386885E-542C-A045-80DD-541DAB382580}">
      <dgm:prSet custT="1"/>
      <dgm:spPr/>
      <dgm:t>
        <a:bodyPr/>
        <a:lstStyle/>
        <a:p>
          <a:r>
            <a:rPr lang="en-NZ" sz="1800" dirty="0" smtClean="0"/>
            <a:t>Time Sharing Systems</a:t>
          </a:r>
        </a:p>
      </dgm:t>
    </dgm:pt>
    <dgm:pt modelId="{568757CA-AC16-7F43-B8F6-583978CFEC40}" type="parTrans" cxnId="{049F5EB9-BDD5-B249-B755-3016A45FC8DA}">
      <dgm:prSet/>
      <dgm:spPr/>
      <dgm:t>
        <a:bodyPr/>
        <a:lstStyle/>
        <a:p>
          <a:endParaRPr lang="en-US"/>
        </a:p>
      </dgm:t>
    </dgm:pt>
    <dgm:pt modelId="{B3B68821-6B75-224A-99DE-9B3A4C5EF08C}" type="sibTrans" cxnId="{049F5EB9-BDD5-B249-B755-3016A45FC8DA}">
      <dgm:prSet/>
      <dgm:spPr/>
      <dgm:t>
        <a:bodyPr/>
        <a:lstStyle/>
        <a:p>
          <a:endParaRPr lang="en-US"/>
        </a:p>
      </dgm:t>
    </dgm:pt>
    <dgm:pt modelId="{094A77E0-A09E-2B4F-9792-0313B70CB70F}" type="pres">
      <dgm:prSet presAssocID="{6EACCD92-B1BC-0A42-953B-F3E640C7BD29}" presName="arrowDiagram" presStyleCnt="0">
        <dgm:presLayoutVars>
          <dgm:chMax val="5"/>
          <dgm:dir/>
          <dgm:resizeHandles val="exact"/>
        </dgm:presLayoutVars>
      </dgm:prSet>
      <dgm:spPr/>
    </dgm:pt>
    <dgm:pt modelId="{7274B0A6-A780-AC4D-A192-A17A96D7D56B}" type="pres">
      <dgm:prSet presAssocID="{6EACCD92-B1BC-0A42-953B-F3E640C7BD29}" presName="arrow" presStyleLbl="bgShp" presStyleIdx="0" presStyleCnt="1"/>
      <dgm:spPr>
        <a:ln>
          <a:solidFill>
            <a:schemeClr val="accent1">
              <a:lumMod val="75000"/>
            </a:schemeClr>
          </a:solidFill>
        </a:ln>
      </dgm:spPr>
    </dgm:pt>
    <dgm:pt modelId="{AC30B1C0-E642-C343-9491-3D29EF5B9ACA}" type="pres">
      <dgm:prSet presAssocID="{6EACCD92-B1BC-0A42-953B-F3E640C7BD29}" presName="arrowDiagram4" presStyleCnt="0"/>
      <dgm:spPr/>
    </dgm:pt>
    <dgm:pt modelId="{14244A61-2F42-FE4C-B4AE-14F538A72BD4}" type="pres">
      <dgm:prSet presAssocID="{38FC8F8D-C424-8146-9E56-AD1DDF760111}" presName="bullet4a" presStyleLbl="node1" presStyleIdx="0" presStyleCnt="4"/>
      <dgm:spPr/>
    </dgm:pt>
    <dgm:pt modelId="{68990ADE-EECC-A843-9CB8-385F4DCE6884}" type="pres">
      <dgm:prSet presAssocID="{38FC8F8D-C424-8146-9E56-AD1DDF760111}" presName="textBox4a" presStyleLbl="revTx" presStyleIdx="0" presStyleCnt="4" custScaleX="113893" custScaleY="51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8AB03-D64A-C342-B37C-4CCC9DA9EB94}" type="pres">
      <dgm:prSet presAssocID="{D9810BAD-2715-BF45-BF3B-6AB8E45EE25A}" presName="bullet4b" presStyleLbl="node1" presStyleIdx="1" presStyleCnt="4"/>
      <dgm:spPr/>
    </dgm:pt>
    <dgm:pt modelId="{CD842123-1D21-A749-9096-4D7D760BAAD9}" type="pres">
      <dgm:prSet presAssocID="{D9810BAD-2715-BF45-BF3B-6AB8E45EE25A}" presName="textBox4b" presStyleLbl="revTx" presStyleIdx="1" presStyleCnt="4" custScaleY="39942" custLinFactNeighborX="-4726" custLinFactNeighborY="-3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78976-587A-8042-87A9-FC1C9FD954F8}" type="pres">
      <dgm:prSet presAssocID="{A66F7EE8-B277-D248-99D3-4CD126540C8A}" presName="bullet4c" presStyleLbl="node1" presStyleIdx="2" presStyleCnt="4"/>
      <dgm:spPr/>
    </dgm:pt>
    <dgm:pt modelId="{D9519E44-3DC2-2543-B587-8A3BE587954F}" type="pres">
      <dgm:prSet presAssocID="{A66F7EE8-B277-D248-99D3-4CD126540C8A}" presName="textBox4c" presStyleLbl="revTx" presStyleIdx="2" presStyleCnt="4" custScaleX="143550" custScaleY="26063" custLinFactNeighborX="-6990" custLinFactNeighborY="-16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317EB-E0BB-C646-8AC7-1B8FB3CE6475}" type="pres">
      <dgm:prSet presAssocID="{9386885E-542C-A045-80DD-541DAB382580}" presName="bullet4d" presStyleLbl="node1" presStyleIdx="3" presStyleCnt="4"/>
      <dgm:spPr/>
    </dgm:pt>
    <dgm:pt modelId="{9DBEC3F6-5D1C-984A-A8A3-A5F0342491D8}" type="pres">
      <dgm:prSet presAssocID="{9386885E-542C-A045-80DD-541DAB382580}" presName="textBox4d" presStyleLbl="revTx" presStyleIdx="3" presStyleCnt="4" custScaleX="86877" custScaleY="31888" custLinFactNeighborX="-17456" custLinFactNeighborY="-17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9F5EB9-BDD5-B249-B755-3016A45FC8DA}" srcId="{6EACCD92-B1BC-0A42-953B-F3E640C7BD29}" destId="{9386885E-542C-A045-80DD-541DAB382580}" srcOrd="3" destOrd="0" parTransId="{568757CA-AC16-7F43-B8F6-583978CFEC40}" sibTransId="{B3B68821-6B75-224A-99DE-9B3A4C5EF08C}"/>
    <dgm:cxn modelId="{1098CD43-3096-BD47-8C93-BE8058CF148F}" type="presOf" srcId="{D9810BAD-2715-BF45-BF3B-6AB8E45EE25A}" destId="{CD842123-1D21-A749-9096-4D7D760BAAD9}" srcOrd="0" destOrd="0" presId="urn:microsoft.com/office/officeart/2005/8/layout/arrow2"/>
    <dgm:cxn modelId="{7D3C728B-F740-AC43-9F3A-C47B814E5089}" srcId="{6EACCD92-B1BC-0A42-953B-F3E640C7BD29}" destId="{38FC8F8D-C424-8146-9E56-AD1DDF760111}" srcOrd="0" destOrd="0" parTransId="{D0A62D74-7E0B-B242-8B35-D7A6B1083D31}" sibTransId="{4BF9B6E4-5CE0-7C40-ACE9-2C6A5EA145F7}"/>
    <dgm:cxn modelId="{C60BA0FC-7A21-7742-8D6D-2BDD77849218}" type="presOf" srcId="{9386885E-542C-A045-80DD-541DAB382580}" destId="{9DBEC3F6-5D1C-984A-A8A3-A5F0342491D8}" srcOrd="0" destOrd="0" presId="urn:microsoft.com/office/officeart/2005/8/layout/arrow2"/>
    <dgm:cxn modelId="{1DE82A49-0AB5-0347-85E5-B4E74FB74FCA}" srcId="{6EACCD92-B1BC-0A42-953B-F3E640C7BD29}" destId="{D9810BAD-2715-BF45-BF3B-6AB8E45EE25A}" srcOrd="1" destOrd="0" parTransId="{A7494285-C8ED-F248-AEC8-913A1E2E837E}" sibTransId="{3253F9A0-6251-A642-AE74-6B9C371975BC}"/>
    <dgm:cxn modelId="{451DF095-1C94-234D-A748-F8277292FC1F}" srcId="{6EACCD92-B1BC-0A42-953B-F3E640C7BD29}" destId="{A66F7EE8-B277-D248-99D3-4CD126540C8A}" srcOrd="2" destOrd="0" parTransId="{38AC00E7-9EEB-AA46-92D7-B69F40E88CB4}" sibTransId="{F51F151C-E8E6-534A-A204-713718F1E875}"/>
    <dgm:cxn modelId="{C067DF8D-A81E-9E43-A8DD-02D5C2A61521}" type="presOf" srcId="{38FC8F8D-C424-8146-9E56-AD1DDF760111}" destId="{68990ADE-EECC-A843-9CB8-385F4DCE6884}" srcOrd="0" destOrd="0" presId="urn:microsoft.com/office/officeart/2005/8/layout/arrow2"/>
    <dgm:cxn modelId="{A2D78A9C-6247-FA4B-8F51-CF2E89D0314E}" type="presOf" srcId="{6EACCD92-B1BC-0A42-953B-F3E640C7BD29}" destId="{094A77E0-A09E-2B4F-9792-0313B70CB70F}" srcOrd="0" destOrd="0" presId="urn:microsoft.com/office/officeart/2005/8/layout/arrow2"/>
    <dgm:cxn modelId="{3E17B52C-3B06-9A45-8584-9180A0C1BA59}" type="presOf" srcId="{A66F7EE8-B277-D248-99D3-4CD126540C8A}" destId="{D9519E44-3DC2-2543-B587-8A3BE587954F}" srcOrd="0" destOrd="0" presId="urn:microsoft.com/office/officeart/2005/8/layout/arrow2"/>
    <dgm:cxn modelId="{46527C7F-AD19-654B-8049-936FB0BB1089}" type="presParOf" srcId="{094A77E0-A09E-2B4F-9792-0313B70CB70F}" destId="{7274B0A6-A780-AC4D-A192-A17A96D7D56B}" srcOrd="0" destOrd="0" presId="urn:microsoft.com/office/officeart/2005/8/layout/arrow2"/>
    <dgm:cxn modelId="{847C3373-70A5-1249-BA32-96D85E38ED12}" type="presParOf" srcId="{094A77E0-A09E-2B4F-9792-0313B70CB70F}" destId="{AC30B1C0-E642-C343-9491-3D29EF5B9ACA}" srcOrd="1" destOrd="0" presId="urn:microsoft.com/office/officeart/2005/8/layout/arrow2"/>
    <dgm:cxn modelId="{2589D7C4-5754-F443-AF55-E833CB97E3B6}" type="presParOf" srcId="{AC30B1C0-E642-C343-9491-3D29EF5B9ACA}" destId="{14244A61-2F42-FE4C-B4AE-14F538A72BD4}" srcOrd="0" destOrd="0" presId="urn:microsoft.com/office/officeart/2005/8/layout/arrow2"/>
    <dgm:cxn modelId="{DCB3901E-6D9E-BB49-AA70-0398A4AB7AD5}" type="presParOf" srcId="{AC30B1C0-E642-C343-9491-3D29EF5B9ACA}" destId="{68990ADE-EECC-A843-9CB8-385F4DCE6884}" srcOrd="1" destOrd="0" presId="urn:microsoft.com/office/officeart/2005/8/layout/arrow2"/>
    <dgm:cxn modelId="{F88F0E2D-7C58-9949-9774-10884A5650A2}" type="presParOf" srcId="{AC30B1C0-E642-C343-9491-3D29EF5B9ACA}" destId="{9AA8AB03-D64A-C342-B37C-4CCC9DA9EB94}" srcOrd="2" destOrd="0" presId="urn:microsoft.com/office/officeart/2005/8/layout/arrow2"/>
    <dgm:cxn modelId="{4B8DD314-032A-6B47-B2DB-2862EB78707A}" type="presParOf" srcId="{AC30B1C0-E642-C343-9491-3D29EF5B9ACA}" destId="{CD842123-1D21-A749-9096-4D7D760BAAD9}" srcOrd="3" destOrd="0" presId="urn:microsoft.com/office/officeart/2005/8/layout/arrow2"/>
    <dgm:cxn modelId="{A33190B4-80C4-C34A-A93A-C56AF89424ED}" type="presParOf" srcId="{AC30B1C0-E642-C343-9491-3D29EF5B9ACA}" destId="{36778976-587A-8042-87A9-FC1C9FD954F8}" srcOrd="4" destOrd="0" presId="urn:microsoft.com/office/officeart/2005/8/layout/arrow2"/>
    <dgm:cxn modelId="{B3BF463C-A526-BC4C-B31D-7702EF0A6A73}" type="presParOf" srcId="{AC30B1C0-E642-C343-9491-3D29EF5B9ACA}" destId="{D9519E44-3DC2-2543-B587-8A3BE587954F}" srcOrd="5" destOrd="0" presId="urn:microsoft.com/office/officeart/2005/8/layout/arrow2"/>
    <dgm:cxn modelId="{7EF211CC-4E58-D349-9A1C-21EB30F85E98}" type="presParOf" srcId="{AC30B1C0-E642-C343-9491-3D29EF5B9ACA}" destId="{6C5317EB-E0BB-C646-8AC7-1B8FB3CE6475}" srcOrd="6" destOrd="0" presId="urn:microsoft.com/office/officeart/2005/8/layout/arrow2"/>
    <dgm:cxn modelId="{6EA5EE19-B83B-9B4D-B222-76DA85BACAE3}" type="presParOf" srcId="{AC30B1C0-E642-C343-9491-3D29EF5B9ACA}" destId="{9DBEC3F6-5D1C-984A-A8A3-A5F0342491D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468A96-8500-0942-9C3D-D79EED65E7DD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AE691-BAA2-CF48-9CD6-6F30D27A0A1A}">
      <dgm:prSet/>
      <dgm:spPr/>
      <dgm:t>
        <a:bodyPr/>
        <a:lstStyle/>
        <a:p>
          <a:pPr rtl="0"/>
          <a:r>
            <a:rPr lang="en-US" dirty="0" smtClean="0"/>
            <a:t>Special type of programming language used to provide instructions to the monitor</a:t>
          </a:r>
          <a:endParaRPr lang="en-US" dirty="0"/>
        </a:p>
      </dgm:t>
    </dgm:pt>
    <dgm:pt modelId="{BEA84F28-2AB8-754C-A71B-72BE9FB88AFD}" type="parTrans" cxnId="{28F2FBD1-5148-224F-B8D7-2BC0E66697A1}">
      <dgm:prSet/>
      <dgm:spPr/>
      <dgm:t>
        <a:bodyPr/>
        <a:lstStyle/>
        <a:p>
          <a:endParaRPr lang="en-US"/>
        </a:p>
      </dgm:t>
    </dgm:pt>
    <dgm:pt modelId="{52D8972A-53FD-2C43-B35B-EEA8ADB8AF61}" type="sibTrans" cxnId="{28F2FBD1-5148-224F-B8D7-2BC0E66697A1}">
      <dgm:prSet/>
      <dgm:spPr/>
      <dgm:t>
        <a:bodyPr/>
        <a:lstStyle/>
        <a:p>
          <a:endParaRPr lang="en-US"/>
        </a:p>
      </dgm:t>
    </dgm:pt>
    <dgm:pt modelId="{47AC663C-5EF9-B249-B59C-E82827E9216A}">
      <dgm:prSet custT="1"/>
      <dgm:spPr>
        <a:solidFill>
          <a:schemeClr val="bg1"/>
        </a:solidFill>
        <a:ln>
          <a:solidFill>
            <a:schemeClr val="accent6"/>
          </a:solidFill>
        </a:ln>
      </dgm:spPr>
      <dgm:t>
        <a:bodyPr/>
        <a:lstStyle/>
        <a:p>
          <a:pPr rtl="0"/>
          <a:r>
            <a:rPr lang="en-US" sz="3200" dirty="0" smtClean="0">
              <a:solidFill>
                <a:schemeClr val="tx1"/>
              </a:solidFill>
            </a:rPr>
            <a:t>what compiler to use</a:t>
          </a:r>
          <a:endParaRPr lang="en-US" sz="3200" dirty="0">
            <a:solidFill>
              <a:schemeClr val="tx1"/>
            </a:solidFill>
          </a:endParaRPr>
        </a:p>
      </dgm:t>
    </dgm:pt>
    <dgm:pt modelId="{33026B69-F19C-AB4B-B55A-B76B2321851D}" type="parTrans" cxnId="{6AAF62DC-54EB-8043-BE9B-8C131EF093AC}">
      <dgm:prSet/>
      <dgm:spPr>
        <a:solidFill>
          <a:schemeClr val="tx2"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AE47F88A-3955-A040-951A-26F708AF38AA}" type="sibTrans" cxnId="{6AAF62DC-54EB-8043-BE9B-8C131EF093AC}">
      <dgm:prSet/>
      <dgm:spPr>
        <a:solidFill>
          <a:schemeClr val="tx2"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C865A489-D17D-7946-8F61-866F669A3771}">
      <dgm:prSet custT="1"/>
      <dgm:spPr>
        <a:solidFill>
          <a:schemeClr val="bg1"/>
        </a:solidFill>
        <a:ln>
          <a:solidFill>
            <a:schemeClr val="accent6"/>
          </a:solidFill>
        </a:ln>
      </dgm:spPr>
      <dgm:t>
        <a:bodyPr/>
        <a:lstStyle/>
        <a:p>
          <a:pPr rtl="0"/>
          <a:r>
            <a:rPr lang="en-US" sz="3200" dirty="0" smtClean="0">
              <a:solidFill>
                <a:schemeClr val="tx1"/>
              </a:solidFill>
            </a:rPr>
            <a:t>what data to use</a:t>
          </a:r>
          <a:endParaRPr lang="en-US" sz="3200" dirty="0">
            <a:solidFill>
              <a:schemeClr val="tx1"/>
            </a:solidFill>
          </a:endParaRPr>
        </a:p>
      </dgm:t>
    </dgm:pt>
    <dgm:pt modelId="{2F268175-680E-1148-9A2B-5E3771A3FBD5}" type="parTrans" cxnId="{A1A34920-A38C-5647-9F3E-F3A97B7AC4A8}">
      <dgm:prSet/>
      <dgm:spPr/>
      <dgm:t>
        <a:bodyPr/>
        <a:lstStyle/>
        <a:p>
          <a:endParaRPr lang="en-US"/>
        </a:p>
      </dgm:t>
    </dgm:pt>
    <dgm:pt modelId="{7149B0AB-26FA-4D43-A407-4BE2084B3233}" type="sibTrans" cxnId="{A1A34920-A38C-5647-9F3E-F3A97B7AC4A8}">
      <dgm:prSet/>
      <dgm:spPr/>
      <dgm:t>
        <a:bodyPr/>
        <a:lstStyle/>
        <a:p>
          <a:endParaRPr lang="en-US"/>
        </a:p>
      </dgm:t>
    </dgm:pt>
    <dgm:pt modelId="{656261AF-C218-764F-8A23-9CF03191C293}" type="pres">
      <dgm:prSet presAssocID="{E5468A96-8500-0942-9C3D-D79EED65E7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6C79A8-4B13-5F4D-8CE6-3F571A961C57}" type="pres">
      <dgm:prSet presAssocID="{901AE691-BAA2-CF48-9CD6-6F30D27A0A1A}" presName="vertFlow" presStyleCnt="0"/>
      <dgm:spPr/>
    </dgm:pt>
    <dgm:pt modelId="{94E20ED8-9E78-0743-A964-AB099207626E}" type="pres">
      <dgm:prSet presAssocID="{901AE691-BAA2-CF48-9CD6-6F30D27A0A1A}" presName="header" presStyleLbl="node1" presStyleIdx="0" presStyleCnt="1"/>
      <dgm:spPr/>
      <dgm:t>
        <a:bodyPr/>
        <a:lstStyle/>
        <a:p>
          <a:endParaRPr lang="en-US"/>
        </a:p>
      </dgm:t>
    </dgm:pt>
    <dgm:pt modelId="{A5A3E6ED-4CCD-E54E-9A1B-DA75B953AAEA}" type="pres">
      <dgm:prSet presAssocID="{33026B69-F19C-AB4B-B55A-B76B2321851D}" presName="parTrans" presStyleLbl="sibTrans2D1" presStyleIdx="0" presStyleCnt="2"/>
      <dgm:spPr/>
      <dgm:t>
        <a:bodyPr/>
        <a:lstStyle/>
        <a:p>
          <a:endParaRPr lang="en-US"/>
        </a:p>
      </dgm:t>
    </dgm:pt>
    <dgm:pt modelId="{569CB027-7CF0-9B4D-84C1-093791E27A8E}" type="pres">
      <dgm:prSet presAssocID="{47AC663C-5EF9-B249-B59C-E82827E9216A}" presName="child" presStyleLbl="alignAccFollow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882D6-7C8A-B249-8241-DD2C41894718}" type="pres">
      <dgm:prSet presAssocID="{AE47F88A-3955-A040-951A-26F708AF38A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951BF98-9B04-6B4B-B2C9-5892F2A4DC9C}" type="pres">
      <dgm:prSet presAssocID="{C865A489-D17D-7946-8F61-866F669A3771}" presName="child" presStyleLbl="alignAccFollow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D047BA-09AF-8940-BDDE-BF7D1667027A}" type="presOf" srcId="{AE47F88A-3955-A040-951A-26F708AF38AA}" destId="{161882D6-7C8A-B249-8241-DD2C41894718}" srcOrd="0" destOrd="0" presId="urn:microsoft.com/office/officeart/2005/8/layout/lProcess1"/>
    <dgm:cxn modelId="{85BD2E3A-F772-354D-BBE0-78462296FF42}" type="presOf" srcId="{901AE691-BAA2-CF48-9CD6-6F30D27A0A1A}" destId="{94E20ED8-9E78-0743-A964-AB099207626E}" srcOrd="0" destOrd="0" presId="urn:microsoft.com/office/officeart/2005/8/layout/lProcess1"/>
    <dgm:cxn modelId="{DD1F1FF9-911A-9B4C-8A73-C752E0E8C8A2}" type="presOf" srcId="{47AC663C-5EF9-B249-B59C-E82827E9216A}" destId="{569CB027-7CF0-9B4D-84C1-093791E27A8E}" srcOrd="0" destOrd="0" presId="urn:microsoft.com/office/officeart/2005/8/layout/lProcess1"/>
    <dgm:cxn modelId="{6AAF62DC-54EB-8043-BE9B-8C131EF093AC}" srcId="{901AE691-BAA2-CF48-9CD6-6F30D27A0A1A}" destId="{47AC663C-5EF9-B249-B59C-E82827E9216A}" srcOrd="0" destOrd="0" parTransId="{33026B69-F19C-AB4B-B55A-B76B2321851D}" sibTransId="{AE47F88A-3955-A040-951A-26F708AF38AA}"/>
    <dgm:cxn modelId="{E4499DD9-808E-F048-9928-267094822FFD}" type="presOf" srcId="{C865A489-D17D-7946-8F61-866F669A3771}" destId="{5951BF98-9B04-6B4B-B2C9-5892F2A4DC9C}" srcOrd="0" destOrd="0" presId="urn:microsoft.com/office/officeart/2005/8/layout/lProcess1"/>
    <dgm:cxn modelId="{28F2FBD1-5148-224F-B8D7-2BC0E66697A1}" srcId="{E5468A96-8500-0942-9C3D-D79EED65E7DD}" destId="{901AE691-BAA2-CF48-9CD6-6F30D27A0A1A}" srcOrd="0" destOrd="0" parTransId="{BEA84F28-2AB8-754C-A71B-72BE9FB88AFD}" sibTransId="{52D8972A-53FD-2C43-B35B-EEA8ADB8AF61}"/>
    <dgm:cxn modelId="{A1A34920-A38C-5647-9F3E-F3A97B7AC4A8}" srcId="{901AE691-BAA2-CF48-9CD6-6F30D27A0A1A}" destId="{C865A489-D17D-7946-8F61-866F669A3771}" srcOrd="1" destOrd="0" parTransId="{2F268175-680E-1148-9A2B-5E3771A3FBD5}" sibTransId="{7149B0AB-26FA-4D43-A407-4BE2084B3233}"/>
    <dgm:cxn modelId="{0C6E75B7-CB88-FD45-9914-E94717B07996}" type="presOf" srcId="{E5468A96-8500-0942-9C3D-D79EED65E7DD}" destId="{656261AF-C218-764F-8A23-9CF03191C293}" srcOrd="0" destOrd="0" presId="urn:microsoft.com/office/officeart/2005/8/layout/lProcess1"/>
    <dgm:cxn modelId="{D2B86DFB-98F3-3646-ADDA-28301DA75F70}" type="presOf" srcId="{33026B69-F19C-AB4B-B55A-B76B2321851D}" destId="{A5A3E6ED-4CCD-E54E-9A1B-DA75B953AAEA}" srcOrd="0" destOrd="0" presId="urn:microsoft.com/office/officeart/2005/8/layout/lProcess1"/>
    <dgm:cxn modelId="{40440696-9C25-834E-849D-661CF66B62AD}" type="presParOf" srcId="{656261AF-C218-764F-8A23-9CF03191C293}" destId="{E26C79A8-4B13-5F4D-8CE6-3F571A961C57}" srcOrd="0" destOrd="0" presId="urn:microsoft.com/office/officeart/2005/8/layout/lProcess1"/>
    <dgm:cxn modelId="{EDF4DA0F-7FD7-534E-A78C-22EE167C963B}" type="presParOf" srcId="{E26C79A8-4B13-5F4D-8CE6-3F571A961C57}" destId="{94E20ED8-9E78-0743-A964-AB099207626E}" srcOrd="0" destOrd="0" presId="urn:microsoft.com/office/officeart/2005/8/layout/lProcess1"/>
    <dgm:cxn modelId="{57A62F9F-C907-9C47-9907-B0D4009C2868}" type="presParOf" srcId="{E26C79A8-4B13-5F4D-8CE6-3F571A961C57}" destId="{A5A3E6ED-4CCD-E54E-9A1B-DA75B953AAEA}" srcOrd="1" destOrd="0" presId="urn:microsoft.com/office/officeart/2005/8/layout/lProcess1"/>
    <dgm:cxn modelId="{ECC80F84-772F-F64D-80D3-8E37D400C562}" type="presParOf" srcId="{E26C79A8-4B13-5F4D-8CE6-3F571A961C57}" destId="{569CB027-7CF0-9B4D-84C1-093791E27A8E}" srcOrd="2" destOrd="0" presId="urn:microsoft.com/office/officeart/2005/8/layout/lProcess1"/>
    <dgm:cxn modelId="{09012514-6E10-524D-81CC-8518210F649A}" type="presParOf" srcId="{E26C79A8-4B13-5F4D-8CE6-3F571A961C57}" destId="{161882D6-7C8A-B249-8241-DD2C41894718}" srcOrd="3" destOrd="0" presId="urn:microsoft.com/office/officeart/2005/8/layout/lProcess1"/>
    <dgm:cxn modelId="{CDB13445-D0AE-C346-AD63-B23D43D9C156}" type="presParOf" srcId="{E26C79A8-4B13-5F4D-8CE6-3F571A961C57}" destId="{5951BF98-9B04-6B4B-B2C9-5892F2A4DC9C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7151B0-83C3-794C-A7E2-D21129B208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68AA11-920C-F54C-B7DB-C5951AA2D585}">
      <dgm:prSet/>
      <dgm:spPr/>
      <dgm:t>
        <a:bodyPr/>
        <a:lstStyle/>
        <a:p>
          <a:pPr rtl="0"/>
          <a:r>
            <a:rPr lang="en-US" dirty="0" smtClean="0"/>
            <a:t>Memory protection for monitor</a:t>
          </a:r>
          <a:endParaRPr lang="en-US" dirty="0"/>
        </a:p>
      </dgm:t>
    </dgm:pt>
    <dgm:pt modelId="{F1036FCF-F430-704B-9E6B-F3162B4934A4}" type="parTrans" cxnId="{E41F4A20-25D7-6049-B731-2FD60920E3A6}">
      <dgm:prSet/>
      <dgm:spPr/>
      <dgm:t>
        <a:bodyPr/>
        <a:lstStyle/>
        <a:p>
          <a:endParaRPr lang="en-US"/>
        </a:p>
      </dgm:t>
    </dgm:pt>
    <dgm:pt modelId="{F75CB714-0475-A247-A48A-0DB700B76C4A}" type="sibTrans" cxnId="{E41F4A20-25D7-6049-B731-2FD60920E3A6}">
      <dgm:prSet/>
      <dgm:spPr/>
      <dgm:t>
        <a:bodyPr/>
        <a:lstStyle/>
        <a:p>
          <a:endParaRPr lang="en-US"/>
        </a:p>
      </dgm:t>
    </dgm:pt>
    <dgm:pt modelId="{84FE2259-F5AC-9044-B8EB-8A19BA1733A8}">
      <dgm:prSet/>
      <dgm:spPr/>
      <dgm:t>
        <a:bodyPr/>
        <a:lstStyle/>
        <a:p>
          <a:pPr rtl="0"/>
          <a:r>
            <a:rPr lang="en-US" dirty="0" smtClean="0"/>
            <a:t>while the user program is executing, it must not alter the memory area containing the monitor</a:t>
          </a:r>
          <a:endParaRPr lang="en-US" dirty="0"/>
        </a:p>
      </dgm:t>
    </dgm:pt>
    <dgm:pt modelId="{0DB568A9-7598-704F-9A1B-A7B019083813}" type="parTrans" cxnId="{868306BA-8CCA-1C43-BD53-8B6AD97319B8}">
      <dgm:prSet/>
      <dgm:spPr/>
      <dgm:t>
        <a:bodyPr/>
        <a:lstStyle/>
        <a:p>
          <a:endParaRPr lang="en-US"/>
        </a:p>
      </dgm:t>
    </dgm:pt>
    <dgm:pt modelId="{2415265B-BCAA-BE49-8909-3AE41F1CEA1E}" type="sibTrans" cxnId="{868306BA-8CCA-1C43-BD53-8B6AD97319B8}">
      <dgm:prSet/>
      <dgm:spPr/>
      <dgm:t>
        <a:bodyPr/>
        <a:lstStyle/>
        <a:p>
          <a:endParaRPr lang="en-US"/>
        </a:p>
      </dgm:t>
    </dgm:pt>
    <dgm:pt modelId="{3C55AC7B-1880-3346-A9F5-9D14FE371C13}">
      <dgm:prSet/>
      <dgm:spPr/>
      <dgm:t>
        <a:bodyPr/>
        <a:lstStyle/>
        <a:p>
          <a:pPr rtl="0"/>
          <a:r>
            <a:rPr lang="en-US" dirty="0" smtClean="0"/>
            <a:t>Timer</a:t>
          </a:r>
          <a:endParaRPr lang="en-US" dirty="0"/>
        </a:p>
      </dgm:t>
    </dgm:pt>
    <dgm:pt modelId="{DA4122A3-D505-944E-B831-76E0E97F5E1A}" type="parTrans" cxnId="{1B19FFA6-539C-F54F-96EE-69F16551E422}">
      <dgm:prSet/>
      <dgm:spPr/>
      <dgm:t>
        <a:bodyPr/>
        <a:lstStyle/>
        <a:p>
          <a:endParaRPr lang="en-US"/>
        </a:p>
      </dgm:t>
    </dgm:pt>
    <dgm:pt modelId="{D422DDD9-FDCA-AB4A-8586-DE5C835334E3}" type="sibTrans" cxnId="{1B19FFA6-539C-F54F-96EE-69F16551E422}">
      <dgm:prSet/>
      <dgm:spPr/>
      <dgm:t>
        <a:bodyPr/>
        <a:lstStyle/>
        <a:p>
          <a:endParaRPr lang="en-US"/>
        </a:p>
      </dgm:t>
    </dgm:pt>
    <dgm:pt modelId="{38C5B09A-C990-BA43-A557-1F98A71B0347}">
      <dgm:prSet/>
      <dgm:spPr/>
      <dgm:t>
        <a:bodyPr/>
        <a:lstStyle/>
        <a:p>
          <a:pPr rtl="0"/>
          <a:r>
            <a:rPr lang="en-US" dirty="0" smtClean="0"/>
            <a:t>prevents a job from monopolizing the system</a:t>
          </a:r>
          <a:endParaRPr lang="en-US" dirty="0"/>
        </a:p>
      </dgm:t>
    </dgm:pt>
    <dgm:pt modelId="{C22858B8-555F-9E48-860B-841F1548B9BF}" type="parTrans" cxnId="{935578C4-E7A4-0F41-B2CC-8EB9491486F8}">
      <dgm:prSet/>
      <dgm:spPr/>
      <dgm:t>
        <a:bodyPr/>
        <a:lstStyle/>
        <a:p>
          <a:endParaRPr lang="en-US"/>
        </a:p>
      </dgm:t>
    </dgm:pt>
    <dgm:pt modelId="{7E3BCDBB-0A59-C74E-97DB-63FDAE82954D}" type="sibTrans" cxnId="{935578C4-E7A4-0F41-B2CC-8EB9491486F8}">
      <dgm:prSet/>
      <dgm:spPr/>
      <dgm:t>
        <a:bodyPr/>
        <a:lstStyle/>
        <a:p>
          <a:endParaRPr lang="en-US"/>
        </a:p>
      </dgm:t>
    </dgm:pt>
    <dgm:pt modelId="{91271169-0AFC-DE4B-8AC9-A91FEED8AE1F}">
      <dgm:prSet/>
      <dgm:spPr/>
      <dgm:t>
        <a:bodyPr/>
        <a:lstStyle/>
        <a:p>
          <a:pPr rtl="0"/>
          <a:r>
            <a:rPr lang="en-US" dirty="0" smtClean="0"/>
            <a:t>Privileged instructions</a:t>
          </a:r>
          <a:endParaRPr lang="en-US" dirty="0"/>
        </a:p>
      </dgm:t>
    </dgm:pt>
    <dgm:pt modelId="{2B42B865-B071-6A4C-B298-E4885E4E631A}" type="parTrans" cxnId="{DB0CEECF-0037-4C41-BE4C-624B659A1DAF}">
      <dgm:prSet/>
      <dgm:spPr/>
      <dgm:t>
        <a:bodyPr/>
        <a:lstStyle/>
        <a:p>
          <a:endParaRPr lang="en-US"/>
        </a:p>
      </dgm:t>
    </dgm:pt>
    <dgm:pt modelId="{E92463EB-0EE3-604C-96B3-B5BFB1BA60FB}" type="sibTrans" cxnId="{DB0CEECF-0037-4C41-BE4C-624B659A1DAF}">
      <dgm:prSet/>
      <dgm:spPr/>
      <dgm:t>
        <a:bodyPr/>
        <a:lstStyle/>
        <a:p>
          <a:endParaRPr lang="en-US"/>
        </a:p>
      </dgm:t>
    </dgm:pt>
    <dgm:pt modelId="{E3EB5B32-DAE8-084B-9C55-4E15A60723ED}">
      <dgm:prSet/>
      <dgm:spPr/>
      <dgm:t>
        <a:bodyPr/>
        <a:lstStyle/>
        <a:p>
          <a:pPr rtl="0"/>
          <a:r>
            <a:rPr lang="en-US" dirty="0" smtClean="0"/>
            <a:t>can only be executed by the monitor</a:t>
          </a:r>
          <a:endParaRPr lang="en-US" dirty="0"/>
        </a:p>
      </dgm:t>
    </dgm:pt>
    <dgm:pt modelId="{7A268D61-5057-B149-BE7B-AA3EE351397C}" type="parTrans" cxnId="{30322F38-77BC-7941-A149-9689B60C4338}">
      <dgm:prSet/>
      <dgm:spPr/>
      <dgm:t>
        <a:bodyPr/>
        <a:lstStyle/>
        <a:p>
          <a:endParaRPr lang="en-US"/>
        </a:p>
      </dgm:t>
    </dgm:pt>
    <dgm:pt modelId="{DBA2282E-AB01-9D46-83F3-EF32BDAD296B}" type="sibTrans" cxnId="{30322F38-77BC-7941-A149-9689B60C4338}">
      <dgm:prSet/>
      <dgm:spPr/>
      <dgm:t>
        <a:bodyPr/>
        <a:lstStyle/>
        <a:p>
          <a:endParaRPr lang="en-US"/>
        </a:p>
      </dgm:t>
    </dgm:pt>
    <dgm:pt modelId="{262BBE38-279B-314A-BA9C-D727BB0FDC92}">
      <dgm:prSet/>
      <dgm:spPr/>
      <dgm:t>
        <a:bodyPr/>
        <a:lstStyle/>
        <a:p>
          <a:pPr rtl="0"/>
          <a:r>
            <a:rPr lang="en-US" dirty="0" smtClean="0"/>
            <a:t>Interrupts</a:t>
          </a:r>
          <a:endParaRPr lang="en-US" dirty="0"/>
        </a:p>
      </dgm:t>
    </dgm:pt>
    <dgm:pt modelId="{3B2FF056-FCC8-8D4F-994A-A01D63DA5CD9}" type="parTrans" cxnId="{C9F28926-672C-F64D-B018-B5F0F5D79E34}">
      <dgm:prSet/>
      <dgm:spPr/>
      <dgm:t>
        <a:bodyPr/>
        <a:lstStyle/>
        <a:p>
          <a:endParaRPr lang="en-US"/>
        </a:p>
      </dgm:t>
    </dgm:pt>
    <dgm:pt modelId="{2F7DE086-CAD4-A24B-AD21-148FD7FF13A3}" type="sibTrans" cxnId="{C9F28926-672C-F64D-B018-B5F0F5D79E34}">
      <dgm:prSet/>
      <dgm:spPr/>
      <dgm:t>
        <a:bodyPr/>
        <a:lstStyle/>
        <a:p>
          <a:endParaRPr lang="en-US"/>
        </a:p>
      </dgm:t>
    </dgm:pt>
    <dgm:pt modelId="{286E021D-AAE7-3045-85D5-5E61BC0DEF81}">
      <dgm:prSet/>
      <dgm:spPr/>
      <dgm:t>
        <a:bodyPr/>
        <a:lstStyle/>
        <a:p>
          <a:pPr rtl="0"/>
          <a:r>
            <a:rPr lang="en-US" dirty="0" smtClean="0"/>
            <a:t>gives OS more flexibility in controlling user programs</a:t>
          </a:r>
          <a:r>
            <a:rPr lang="tr-TR" dirty="0" smtClean="0"/>
            <a:t> (</a:t>
          </a:r>
          <a:r>
            <a:rPr lang="tr-TR" dirty="0" err="1" smtClean="0"/>
            <a:t>Early</a:t>
          </a:r>
          <a:r>
            <a:rPr lang="tr-TR" dirty="0" smtClean="0"/>
            <a:t> </a:t>
          </a:r>
          <a:r>
            <a:rPr lang="tr-TR" dirty="0" err="1" smtClean="0"/>
            <a:t>OSs</a:t>
          </a:r>
          <a:r>
            <a:rPr lang="tr-TR" dirty="0" smtClean="0"/>
            <a:t> do </a:t>
          </a:r>
          <a:r>
            <a:rPr lang="tr-TR" b="1" dirty="0" smtClean="0"/>
            <a:t>NOT</a:t>
          </a:r>
          <a:r>
            <a:rPr lang="tr-TR" dirty="0" smtClean="0"/>
            <a:t> </a:t>
          </a:r>
          <a:r>
            <a:rPr lang="tr-TR" dirty="0" err="1" smtClean="0"/>
            <a:t>have</a:t>
          </a:r>
          <a:r>
            <a:rPr lang="tr-TR" dirty="0" smtClean="0"/>
            <a:t>)</a:t>
          </a:r>
          <a:endParaRPr lang="en-US" dirty="0"/>
        </a:p>
      </dgm:t>
    </dgm:pt>
    <dgm:pt modelId="{A77A0EA1-2CB3-7D44-86D0-19696DAF5113}" type="parTrans" cxnId="{9926E97F-5B57-8342-A5F8-094907E9E425}">
      <dgm:prSet/>
      <dgm:spPr/>
      <dgm:t>
        <a:bodyPr/>
        <a:lstStyle/>
        <a:p>
          <a:endParaRPr lang="en-US"/>
        </a:p>
      </dgm:t>
    </dgm:pt>
    <dgm:pt modelId="{B67E2129-EF89-8A48-A57C-7C56BA199FF7}" type="sibTrans" cxnId="{9926E97F-5B57-8342-A5F8-094907E9E425}">
      <dgm:prSet/>
      <dgm:spPr/>
      <dgm:t>
        <a:bodyPr/>
        <a:lstStyle/>
        <a:p>
          <a:endParaRPr lang="en-US"/>
        </a:p>
      </dgm:t>
    </dgm:pt>
    <dgm:pt modelId="{67E7C6A6-13EF-714B-B10A-4FB9F6CDFFE7}" type="pres">
      <dgm:prSet presAssocID="{2D7151B0-83C3-794C-A7E2-D21129B208D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843400-7960-4E4F-9E66-CEFCFC5239A0}" type="pres">
      <dgm:prSet presAssocID="{E168AA11-920C-F54C-B7DB-C5951AA2D585}" presName="parentLin" presStyleCnt="0"/>
      <dgm:spPr/>
    </dgm:pt>
    <dgm:pt modelId="{296822B1-67B9-3946-B9B5-9AFC9B76B1DD}" type="pres">
      <dgm:prSet presAssocID="{E168AA11-920C-F54C-B7DB-C5951AA2D58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49ADC22-A787-BD43-AE53-1E5F9F0EF60D}" type="pres">
      <dgm:prSet presAssocID="{E168AA11-920C-F54C-B7DB-C5951AA2D58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0032A-177B-F847-A182-AF71BCAFBE8E}" type="pres">
      <dgm:prSet presAssocID="{E168AA11-920C-F54C-B7DB-C5951AA2D585}" presName="negativeSpace" presStyleCnt="0"/>
      <dgm:spPr/>
    </dgm:pt>
    <dgm:pt modelId="{E16CAC94-6033-ED45-9937-89B21B10E203}" type="pres">
      <dgm:prSet presAssocID="{E168AA11-920C-F54C-B7DB-C5951AA2D58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30EDF-A178-4B42-B854-012114ED6F5F}" type="pres">
      <dgm:prSet presAssocID="{F75CB714-0475-A247-A48A-0DB700B76C4A}" presName="spaceBetweenRectangles" presStyleCnt="0"/>
      <dgm:spPr/>
    </dgm:pt>
    <dgm:pt modelId="{93E8F457-8658-3E40-B98A-F49742498160}" type="pres">
      <dgm:prSet presAssocID="{3C55AC7B-1880-3346-A9F5-9D14FE371C13}" presName="parentLin" presStyleCnt="0"/>
      <dgm:spPr/>
    </dgm:pt>
    <dgm:pt modelId="{111B7E38-12E6-374B-B02A-3E9484792A81}" type="pres">
      <dgm:prSet presAssocID="{3C55AC7B-1880-3346-A9F5-9D14FE371C1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FED6759-161A-0247-881A-8697555D7731}" type="pres">
      <dgm:prSet presAssocID="{3C55AC7B-1880-3346-A9F5-9D14FE371C1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C8137-B0AD-D14F-B352-7066C95D9CB5}" type="pres">
      <dgm:prSet presAssocID="{3C55AC7B-1880-3346-A9F5-9D14FE371C13}" presName="negativeSpace" presStyleCnt="0"/>
      <dgm:spPr/>
    </dgm:pt>
    <dgm:pt modelId="{C121F52B-3C08-654C-83AE-2EAF2AB55D38}" type="pres">
      <dgm:prSet presAssocID="{3C55AC7B-1880-3346-A9F5-9D14FE371C13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CEA22-975D-9343-ACAC-4DF0C3753744}" type="pres">
      <dgm:prSet presAssocID="{D422DDD9-FDCA-AB4A-8586-DE5C835334E3}" presName="spaceBetweenRectangles" presStyleCnt="0"/>
      <dgm:spPr/>
    </dgm:pt>
    <dgm:pt modelId="{A00CDB56-F37A-DF49-A4D3-E01D3B8D6DCE}" type="pres">
      <dgm:prSet presAssocID="{91271169-0AFC-DE4B-8AC9-A91FEED8AE1F}" presName="parentLin" presStyleCnt="0"/>
      <dgm:spPr/>
    </dgm:pt>
    <dgm:pt modelId="{09C3FAAE-8F88-9747-B07C-EC9FCDDEA243}" type="pres">
      <dgm:prSet presAssocID="{91271169-0AFC-DE4B-8AC9-A91FEED8AE1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1A4EEB2-F42C-DC47-9AAD-66A3C8EDB4FF}" type="pres">
      <dgm:prSet presAssocID="{91271169-0AFC-DE4B-8AC9-A91FEED8AE1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CF245-23B4-8149-82F3-961FAE282666}" type="pres">
      <dgm:prSet presAssocID="{91271169-0AFC-DE4B-8AC9-A91FEED8AE1F}" presName="negativeSpace" presStyleCnt="0"/>
      <dgm:spPr/>
    </dgm:pt>
    <dgm:pt modelId="{5DD7CB04-61EF-8749-9728-DC4AEA3DB611}" type="pres">
      <dgm:prSet presAssocID="{91271169-0AFC-DE4B-8AC9-A91FEED8AE1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626AE-EE24-F348-9CB9-6B38BB82C065}" type="pres">
      <dgm:prSet presAssocID="{E92463EB-0EE3-604C-96B3-B5BFB1BA60FB}" presName="spaceBetweenRectangles" presStyleCnt="0"/>
      <dgm:spPr/>
    </dgm:pt>
    <dgm:pt modelId="{CBCC4874-7EAF-4E40-83CC-1D1C21485996}" type="pres">
      <dgm:prSet presAssocID="{262BBE38-279B-314A-BA9C-D727BB0FDC92}" presName="parentLin" presStyleCnt="0"/>
      <dgm:spPr/>
    </dgm:pt>
    <dgm:pt modelId="{DCC88935-A0C0-8A43-9BAD-3C89B397511F}" type="pres">
      <dgm:prSet presAssocID="{262BBE38-279B-314A-BA9C-D727BB0FDC92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80D85195-02CD-764C-97FD-8C9D668486D7}" type="pres">
      <dgm:prSet presAssocID="{262BBE38-279B-314A-BA9C-D727BB0FDC9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7788D-684F-934E-99CD-351AF075FD2C}" type="pres">
      <dgm:prSet presAssocID="{262BBE38-279B-314A-BA9C-D727BB0FDC92}" presName="negativeSpace" presStyleCnt="0"/>
      <dgm:spPr/>
    </dgm:pt>
    <dgm:pt modelId="{7A96011C-FD4C-4E48-A721-EBACBA9C917E}" type="pres">
      <dgm:prSet presAssocID="{262BBE38-279B-314A-BA9C-D727BB0FDC92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11BC84-6C39-BE43-862D-38BB608E1E94}" type="presOf" srcId="{E168AA11-920C-F54C-B7DB-C5951AA2D585}" destId="{296822B1-67B9-3946-B9B5-9AFC9B76B1DD}" srcOrd="0" destOrd="0" presId="urn:microsoft.com/office/officeart/2005/8/layout/list1"/>
    <dgm:cxn modelId="{49A3FB69-6BDA-234A-A14A-5C302DD3F34D}" type="presOf" srcId="{91271169-0AFC-DE4B-8AC9-A91FEED8AE1F}" destId="{09C3FAAE-8F88-9747-B07C-EC9FCDDEA243}" srcOrd="0" destOrd="0" presId="urn:microsoft.com/office/officeart/2005/8/layout/list1"/>
    <dgm:cxn modelId="{57A35C60-BAB0-E942-A55B-33947DF510A3}" type="presOf" srcId="{2D7151B0-83C3-794C-A7E2-D21129B208D7}" destId="{67E7C6A6-13EF-714B-B10A-4FB9F6CDFFE7}" srcOrd="0" destOrd="0" presId="urn:microsoft.com/office/officeart/2005/8/layout/list1"/>
    <dgm:cxn modelId="{935578C4-E7A4-0F41-B2CC-8EB9491486F8}" srcId="{3C55AC7B-1880-3346-A9F5-9D14FE371C13}" destId="{38C5B09A-C990-BA43-A557-1F98A71B0347}" srcOrd="0" destOrd="0" parTransId="{C22858B8-555F-9E48-860B-841F1548B9BF}" sibTransId="{7E3BCDBB-0A59-C74E-97DB-63FDAE82954D}"/>
    <dgm:cxn modelId="{7E11F4C1-A6D5-E141-BB67-D7A948F3AD34}" type="presOf" srcId="{E3EB5B32-DAE8-084B-9C55-4E15A60723ED}" destId="{5DD7CB04-61EF-8749-9728-DC4AEA3DB611}" srcOrd="0" destOrd="0" presId="urn:microsoft.com/office/officeart/2005/8/layout/list1"/>
    <dgm:cxn modelId="{C9365B28-F5FE-8749-AE4D-B93729A9999C}" type="presOf" srcId="{91271169-0AFC-DE4B-8AC9-A91FEED8AE1F}" destId="{F1A4EEB2-F42C-DC47-9AAD-66A3C8EDB4FF}" srcOrd="1" destOrd="0" presId="urn:microsoft.com/office/officeart/2005/8/layout/list1"/>
    <dgm:cxn modelId="{868306BA-8CCA-1C43-BD53-8B6AD97319B8}" srcId="{E168AA11-920C-F54C-B7DB-C5951AA2D585}" destId="{84FE2259-F5AC-9044-B8EB-8A19BA1733A8}" srcOrd="0" destOrd="0" parTransId="{0DB568A9-7598-704F-9A1B-A7B019083813}" sibTransId="{2415265B-BCAA-BE49-8909-3AE41F1CEA1E}"/>
    <dgm:cxn modelId="{DB0CEECF-0037-4C41-BE4C-624B659A1DAF}" srcId="{2D7151B0-83C3-794C-A7E2-D21129B208D7}" destId="{91271169-0AFC-DE4B-8AC9-A91FEED8AE1F}" srcOrd="2" destOrd="0" parTransId="{2B42B865-B071-6A4C-B298-E4885E4E631A}" sibTransId="{E92463EB-0EE3-604C-96B3-B5BFB1BA60FB}"/>
    <dgm:cxn modelId="{9926E97F-5B57-8342-A5F8-094907E9E425}" srcId="{262BBE38-279B-314A-BA9C-D727BB0FDC92}" destId="{286E021D-AAE7-3045-85D5-5E61BC0DEF81}" srcOrd="0" destOrd="0" parTransId="{A77A0EA1-2CB3-7D44-86D0-19696DAF5113}" sibTransId="{B67E2129-EF89-8A48-A57C-7C56BA199FF7}"/>
    <dgm:cxn modelId="{80B60059-425E-9B4B-A1B4-669D145CA82B}" type="presOf" srcId="{3C55AC7B-1880-3346-A9F5-9D14FE371C13}" destId="{111B7E38-12E6-374B-B02A-3E9484792A81}" srcOrd="0" destOrd="0" presId="urn:microsoft.com/office/officeart/2005/8/layout/list1"/>
    <dgm:cxn modelId="{66099A6E-6178-434C-97C6-94D84B4D3C2C}" type="presOf" srcId="{286E021D-AAE7-3045-85D5-5E61BC0DEF81}" destId="{7A96011C-FD4C-4E48-A721-EBACBA9C917E}" srcOrd="0" destOrd="0" presId="urn:microsoft.com/office/officeart/2005/8/layout/list1"/>
    <dgm:cxn modelId="{30322F38-77BC-7941-A149-9689B60C4338}" srcId="{91271169-0AFC-DE4B-8AC9-A91FEED8AE1F}" destId="{E3EB5B32-DAE8-084B-9C55-4E15A60723ED}" srcOrd="0" destOrd="0" parTransId="{7A268D61-5057-B149-BE7B-AA3EE351397C}" sibTransId="{DBA2282E-AB01-9D46-83F3-EF32BDAD296B}"/>
    <dgm:cxn modelId="{8C64537F-DF8A-4A4A-B849-09575FAF6906}" type="presOf" srcId="{38C5B09A-C990-BA43-A557-1F98A71B0347}" destId="{C121F52B-3C08-654C-83AE-2EAF2AB55D38}" srcOrd="0" destOrd="0" presId="urn:microsoft.com/office/officeart/2005/8/layout/list1"/>
    <dgm:cxn modelId="{4E6D85CE-302E-BA4C-9FCE-B6445D5CF6CA}" type="presOf" srcId="{3C55AC7B-1880-3346-A9F5-9D14FE371C13}" destId="{EFED6759-161A-0247-881A-8697555D7731}" srcOrd="1" destOrd="0" presId="urn:microsoft.com/office/officeart/2005/8/layout/list1"/>
    <dgm:cxn modelId="{09554A93-09B6-D047-861E-3DBC30E408AB}" type="presOf" srcId="{E168AA11-920C-F54C-B7DB-C5951AA2D585}" destId="{149ADC22-A787-BD43-AE53-1E5F9F0EF60D}" srcOrd="1" destOrd="0" presId="urn:microsoft.com/office/officeart/2005/8/layout/list1"/>
    <dgm:cxn modelId="{E41F4A20-25D7-6049-B731-2FD60920E3A6}" srcId="{2D7151B0-83C3-794C-A7E2-D21129B208D7}" destId="{E168AA11-920C-F54C-B7DB-C5951AA2D585}" srcOrd="0" destOrd="0" parTransId="{F1036FCF-F430-704B-9E6B-F3162B4934A4}" sibTransId="{F75CB714-0475-A247-A48A-0DB700B76C4A}"/>
    <dgm:cxn modelId="{45AD767A-C98F-694C-9ED7-ED7D89F35B1B}" type="presOf" srcId="{262BBE38-279B-314A-BA9C-D727BB0FDC92}" destId="{DCC88935-A0C0-8A43-9BAD-3C89B397511F}" srcOrd="0" destOrd="0" presId="urn:microsoft.com/office/officeart/2005/8/layout/list1"/>
    <dgm:cxn modelId="{1B19FFA6-539C-F54F-96EE-69F16551E422}" srcId="{2D7151B0-83C3-794C-A7E2-D21129B208D7}" destId="{3C55AC7B-1880-3346-A9F5-9D14FE371C13}" srcOrd="1" destOrd="0" parTransId="{DA4122A3-D505-944E-B831-76E0E97F5E1A}" sibTransId="{D422DDD9-FDCA-AB4A-8586-DE5C835334E3}"/>
    <dgm:cxn modelId="{23025154-3D2C-044F-8963-6EF03F73400E}" type="presOf" srcId="{84FE2259-F5AC-9044-B8EB-8A19BA1733A8}" destId="{E16CAC94-6033-ED45-9937-89B21B10E203}" srcOrd="0" destOrd="0" presId="urn:microsoft.com/office/officeart/2005/8/layout/list1"/>
    <dgm:cxn modelId="{C9F28926-672C-F64D-B018-B5F0F5D79E34}" srcId="{2D7151B0-83C3-794C-A7E2-D21129B208D7}" destId="{262BBE38-279B-314A-BA9C-D727BB0FDC92}" srcOrd="3" destOrd="0" parTransId="{3B2FF056-FCC8-8D4F-994A-A01D63DA5CD9}" sibTransId="{2F7DE086-CAD4-A24B-AD21-148FD7FF13A3}"/>
    <dgm:cxn modelId="{ECE497DA-E69B-D34B-AB46-25980F65898D}" type="presOf" srcId="{262BBE38-279B-314A-BA9C-D727BB0FDC92}" destId="{80D85195-02CD-764C-97FD-8C9D668486D7}" srcOrd="1" destOrd="0" presId="urn:microsoft.com/office/officeart/2005/8/layout/list1"/>
    <dgm:cxn modelId="{28D4C49C-F8A3-3446-B26E-F191C47E2DCA}" type="presParOf" srcId="{67E7C6A6-13EF-714B-B10A-4FB9F6CDFFE7}" destId="{A9843400-7960-4E4F-9E66-CEFCFC5239A0}" srcOrd="0" destOrd="0" presId="urn:microsoft.com/office/officeart/2005/8/layout/list1"/>
    <dgm:cxn modelId="{21CA7546-47BE-8E48-A994-436FD9DC063B}" type="presParOf" srcId="{A9843400-7960-4E4F-9E66-CEFCFC5239A0}" destId="{296822B1-67B9-3946-B9B5-9AFC9B76B1DD}" srcOrd="0" destOrd="0" presId="urn:microsoft.com/office/officeart/2005/8/layout/list1"/>
    <dgm:cxn modelId="{2E21B6BD-A3BB-8545-A8F6-5A80753CF35A}" type="presParOf" srcId="{A9843400-7960-4E4F-9E66-CEFCFC5239A0}" destId="{149ADC22-A787-BD43-AE53-1E5F9F0EF60D}" srcOrd="1" destOrd="0" presId="urn:microsoft.com/office/officeart/2005/8/layout/list1"/>
    <dgm:cxn modelId="{E12CB786-CF3F-BD4E-9EFE-345CA9B16B07}" type="presParOf" srcId="{67E7C6A6-13EF-714B-B10A-4FB9F6CDFFE7}" destId="{9390032A-177B-F847-A182-AF71BCAFBE8E}" srcOrd="1" destOrd="0" presId="urn:microsoft.com/office/officeart/2005/8/layout/list1"/>
    <dgm:cxn modelId="{3AD14C62-C079-684B-B0C4-8925AA81CB93}" type="presParOf" srcId="{67E7C6A6-13EF-714B-B10A-4FB9F6CDFFE7}" destId="{E16CAC94-6033-ED45-9937-89B21B10E203}" srcOrd="2" destOrd="0" presId="urn:microsoft.com/office/officeart/2005/8/layout/list1"/>
    <dgm:cxn modelId="{D85FCC9D-39B8-F448-8F2F-B639A543E94B}" type="presParOf" srcId="{67E7C6A6-13EF-714B-B10A-4FB9F6CDFFE7}" destId="{2D930EDF-A178-4B42-B854-012114ED6F5F}" srcOrd="3" destOrd="0" presId="urn:microsoft.com/office/officeart/2005/8/layout/list1"/>
    <dgm:cxn modelId="{99F3F39A-1F21-734E-979C-899DB2364828}" type="presParOf" srcId="{67E7C6A6-13EF-714B-B10A-4FB9F6CDFFE7}" destId="{93E8F457-8658-3E40-B98A-F49742498160}" srcOrd="4" destOrd="0" presId="urn:microsoft.com/office/officeart/2005/8/layout/list1"/>
    <dgm:cxn modelId="{D84B2969-37AE-2F45-B361-FC2E12D98293}" type="presParOf" srcId="{93E8F457-8658-3E40-B98A-F49742498160}" destId="{111B7E38-12E6-374B-B02A-3E9484792A81}" srcOrd="0" destOrd="0" presId="urn:microsoft.com/office/officeart/2005/8/layout/list1"/>
    <dgm:cxn modelId="{1AC5925A-F473-E74B-BE05-B96192025652}" type="presParOf" srcId="{93E8F457-8658-3E40-B98A-F49742498160}" destId="{EFED6759-161A-0247-881A-8697555D7731}" srcOrd="1" destOrd="0" presId="urn:microsoft.com/office/officeart/2005/8/layout/list1"/>
    <dgm:cxn modelId="{E207216B-FBBD-1D43-87AA-6B974C93E2E4}" type="presParOf" srcId="{67E7C6A6-13EF-714B-B10A-4FB9F6CDFFE7}" destId="{FC9C8137-B0AD-D14F-B352-7066C95D9CB5}" srcOrd="5" destOrd="0" presId="urn:microsoft.com/office/officeart/2005/8/layout/list1"/>
    <dgm:cxn modelId="{F7000289-8C24-2A4E-A831-186352DBA273}" type="presParOf" srcId="{67E7C6A6-13EF-714B-B10A-4FB9F6CDFFE7}" destId="{C121F52B-3C08-654C-83AE-2EAF2AB55D38}" srcOrd="6" destOrd="0" presId="urn:microsoft.com/office/officeart/2005/8/layout/list1"/>
    <dgm:cxn modelId="{4EE924BC-AF6A-DE4F-8319-779360B56E9D}" type="presParOf" srcId="{67E7C6A6-13EF-714B-B10A-4FB9F6CDFFE7}" destId="{DCFCEA22-975D-9343-ACAC-4DF0C3753744}" srcOrd="7" destOrd="0" presId="urn:microsoft.com/office/officeart/2005/8/layout/list1"/>
    <dgm:cxn modelId="{86C27372-68EC-B744-A3A2-6A4987C737A0}" type="presParOf" srcId="{67E7C6A6-13EF-714B-B10A-4FB9F6CDFFE7}" destId="{A00CDB56-F37A-DF49-A4D3-E01D3B8D6DCE}" srcOrd="8" destOrd="0" presId="urn:microsoft.com/office/officeart/2005/8/layout/list1"/>
    <dgm:cxn modelId="{BE77A76F-DD20-3D4F-B060-F8F8A50FF92C}" type="presParOf" srcId="{A00CDB56-F37A-DF49-A4D3-E01D3B8D6DCE}" destId="{09C3FAAE-8F88-9747-B07C-EC9FCDDEA243}" srcOrd="0" destOrd="0" presId="urn:microsoft.com/office/officeart/2005/8/layout/list1"/>
    <dgm:cxn modelId="{7ED4B2B8-CAE9-5B43-B1FC-CEDFE0E648AF}" type="presParOf" srcId="{A00CDB56-F37A-DF49-A4D3-E01D3B8D6DCE}" destId="{F1A4EEB2-F42C-DC47-9AAD-66A3C8EDB4FF}" srcOrd="1" destOrd="0" presId="urn:microsoft.com/office/officeart/2005/8/layout/list1"/>
    <dgm:cxn modelId="{69ED556E-EFED-7F4B-AB97-49AB3EB55B1D}" type="presParOf" srcId="{67E7C6A6-13EF-714B-B10A-4FB9F6CDFFE7}" destId="{D84CF245-23B4-8149-82F3-961FAE282666}" srcOrd="9" destOrd="0" presId="urn:microsoft.com/office/officeart/2005/8/layout/list1"/>
    <dgm:cxn modelId="{12509060-B562-EF4D-8A16-2693185B23B6}" type="presParOf" srcId="{67E7C6A6-13EF-714B-B10A-4FB9F6CDFFE7}" destId="{5DD7CB04-61EF-8749-9728-DC4AEA3DB611}" srcOrd="10" destOrd="0" presId="urn:microsoft.com/office/officeart/2005/8/layout/list1"/>
    <dgm:cxn modelId="{377FE1F1-F733-6042-B5E9-861D04E11321}" type="presParOf" srcId="{67E7C6A6-13EF-714B-B10A-4FB9F6CDFFE7}" destId="{D31626AE-EE24-F348-9CB9-6B38BB82C065}" srcOrd="11" destOrd="0" presId="urn:microsoft.com/office/officeart/2005/8/layout/list1"/>
    <dgm:cxn modelId="{D139584F-C0D6-F747-B328-8B430A0B5903}" type="presParOf" srcId="{67E7C6A6-13EF-714B-B10A-4FB9F6CDFFE7}" destId="{CBCC4874-7EAF-4E40-83CC-1D1C21485996}" srcOrd="12" destOrd="0" presId="urn:microsoft.com/office/officeart/2005/8/layout/list1"/>
    <dgm:cxn modelId="{9690C2F9-551C-9546-B4F4-5AB32946B355}" type="presParOf" srcId="{CBCC4874-7EAF-4E40-83CC-1D1C21485996}" destId="{DCC88935-A0C0-8A43-9BAD-3C89B397511F}" srcOrd="0" destOrd="0" presId="urn:microsoft.com/office/officeart/2005/8/layout/list1"/>
    <dgm:cxn modelId="{3B43613C-69AF-3C4D-8D73-9AA5B569D5E7}" type="presParOf" srcId="{CBCC4874-7EAF-4E40-83CC-1D1C21485996}" destId="{80D85195-02CD-764C-97FD-8C9D668486D7}" srcOrd="1" destOrd="0" presId="urn:microsoft.com/office/officeart/2005/8/layout/list1"/>
    <dgm:cxn modelId="{4717AB40-5612-FB47-8B67-9B236A81E985}" type="presParOf" srcId="{67E7C6A6-13EF-714B-B10A-4FB9F6CDFFE7}" destId="{4807788D-684F-934E-99CD-351AF075FD2C}" srcOrd="13" destOrd="0" presId="urn:microsoft.com/office/officeart/2005/8/layout/list1"/>
    <dgm:cxn modelId="{F66F47B9-FC6C-8149-B999-BAE00D5FFC99}" type="presParOf" srcId="{67E7C6A6-13EF-714B-B10A-4FB9F6CDFFE7}" destId="{7A96011C-FD4C-4E48-A721-EBACBA9C91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33217E-0BA9-1741-9BC9-D46EA55AF191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151A8C-E5F1-E84A-8D59-9577CB8EDE1C}">
      <dgm:prSet/>
      <dgm:spPr/>
      <dgm:t>
        <a:bodyPr/>
        <a:lstStyle/>
        <a:p>
          <a:pPr rtl="0"/>
          <a:r>
            <a:rPr lang="en-US" dirty="0" smtClean="0"/>
            <a:t>User Mode</a:t>
          </a:r>
          <a:endParaRPr lang="en-US" dirty="0"/>
        </a:p>
      </dgm:t>
    </dgm:pt>
    <dgm:pt modelId="{5C70AA69-59F5-A447-B129-D3692DAB33CE}" type="parTrans" cxnId="{B7A1762C-4E00-1348-93C6-AC5611E7371A}">
      <dgm:prSet/>
      <dgm:spPr/>
      <dgm:t>
        <a:bodyPr/>
        <a:lstStyle/>
        <a:p>
          <a:endParaRPr lang="en-US"/>
        </a:p>
      </dgm:t>
    </dgm:pt>
    <dgm:pt modelId="{859E7ADA-F317-EC45-A3AA-9D0E80B4BF8B}" type="sibTrans" cxnId="{B7A1762C-4E00-1348-93C6-AC5611E7371A}">
      <dgm:prSet/>
      <dgm:spPr/>
      <dgm:t>
        <a:bodyPr/>
        <a:lstStyle/>
        <a:p>
          <a:endParaRPr lang="en-US"/>
        </a:p>
      </dgm:t>
    </dgm:pt>
    <dgm:pt modelId="{7DCB2BB2-725D-AB4D-8742-9C675046D766}">
      <dgm:prSet/>
      <dgm:spPr/>
      <dgm:t>
        <a:bodyPr/>
        <a:lstStyle/>
        <a:p>
          <a:pPr rtl="0"/>
          <a:r>
            <a:rPr lang="en-US" dirty="0" smtClean="0"/>
            <a:t>user program executes in user mode </a:t>
          </a:r>
          <a:endParaRPr lang="en-US" dirty="0"/>
        </a:p>
      </dgm:t>
    </dgm:pt>
    <dgm:pt modelId="{056F9CD2-FFE5-7640-A9C8-E5B1CC9BCBB7}" type="parTrans" cxnId="{8CA977E5-2336-0244-B6D7-5FEB6EAF7666}">
      <dgm:prSet/>
      <dgm:spPr/>
      <dgm:t>
        <a:bodyPr/>
        <a:lstStyle/>
        <a:p>
          <a:endParaRPr lang="en-US"/>
        </a:p>
      </dgm:t>
    </dgm:pt>
    <dgm:pt modelId="{D4FF9F22-952A-7946-9831-9D5AF1B599CD}" type="sibTrans" cxnId="{8CA977E5-2336-0244-B6D7-5FEB6EAF7666}">
      <dgm:prSet/>
      <dgm:spPr/>
      <dgm:t>
        <a:bodyPr/>
        <a:lstStyle/>
        <a:p>
          <a:endParaRPr lang="en-US"/>
        </a:p>
      </dgm:t>
    </dgm:pt>
    <dgm:pt modelId="{F34AEFB7-B7EE-0540-AA61-DCE568FF95ED}">
      <dgm:prSet/>
      <dgm:spPr/>
      <dgm:t>
        <a:bodyPr/>
        <a:lstStyle/>
        <a:p>
          <a:pPr rtl="0"/>
          <a:r>
            <a:rPr lang="en-US" dirty="0" smtClean="0"/>
            <a:t>certain areas of memory are protected from user access</a:t>
          </a:r>
          <a:endParaRPr lang="en-US" dirty="0"/>
        </a:p>
      </dgm:t>
    </dgm:pt>
    <dgm:pt modelId="{E57D61B8-B54D-8C43-B41E-3E45B93ACA17}" type="parTrans" cxnId="{1A0049D4-AD30-6F4E-BA8B-45446C5AF2E4}">
      <dgm:prSet/>
      <dgm:spPr/>
      <dgm:t>
        <a:bodyPr/>
        <a:lstStyle/>
        <a:p>
          <a:endParaRPr lang="en-US"/>
        </a:p>
      </dgm:t>
    </dgm:pt>
    <dgm:pt modelId="{3FD3279B-0950-9742-99D3-96EEBBEF92D5}" type="sibTrans" cxnId="{1A0049D4-AD30-6F4E-BA8B-45446C5AF2E4}">
      <dgm:prSet/>
      <dgm:spPr/>
      <dgm:t>
        <a:bodyPr/>
        <a:lstStyle/>
        <a:p>
          <a:endParaRPr lang="en-US"/>
        </a:p>
      </dgm:t>
    </dgm:pt>
    <dgm:pt modelId="{A5DFD8D0-15EC-5345-B0D6-66229A227EC8}">
      <dgm:prSet/>
      <dgm:spPr/>
      <dgm:t>
        <a:bodyPr/>
        <a:lstStyle/>
        <a:p>
          <a:pPr rtl="0"/>
          <a:r>
            <a:rPr lang="en-US" dirty="0" smtClean="0"/>
            <a:t>certain instructions may not be executed</a:t>
          </a:r>
          <a:endParaRPr lang="en-US" dirty="0"/>
        </a:p>
      </dgm:t>
    </dgm:pt>
    <dgm:pt modelId="{49E45765-8C20-0944-87A6-CCAB3F931C15}" type="parTrans" cxnId="{A1905759-3725-7B4C-AB71-0D8959DBE3AA}">
      <dgm:prSet/>
      <dgm:spPr/>
      <dgm:t>
        <a:bodyPr/>
        <a:lstStyle/>
        <a:p>
          <a:endParaRPr lang="en-US"/>
        </a:p>
      </dgm:t>
    </dgm:pt>
    <dgm:pt modelId="{96BB15FE-09DC-F241-A9EF-BF18CB9B5B4C}" type="sibTrans" cxnId="{A1905759-3725-7B4C-AB71-0D8959DBE3AA}">
      <dgm:prSet/>
      <dgm:spPr/>
      <dgm:t>
        <a:bodyPr/>
        <a:lstStyle/>
        <a:p>
          <a:endParaRPr lang="en-US"/>
        </a:p>
      </dgm:t>
    </dgm:pt>
    <dgm:pt modelId="{A8DD81A0-FE94-7142-8520-E6D5E4A4E957}">
      <dgm:prSet/>
      <dgm:spPr/>
      <dgm:t>
        <a:bodyPr/>
        <a:lstStyle/>
        <a:p>
          <a:pPr rtl="0"/>
          <a:r>
            <a:rPr lang="en-US" dirty="0" smtClean="0"/>
            <a:t>Kernel Mode</a:t>
          </a:r>
          <a:endParaRPr lang="en-US" dirty="0"/>
        </a:p>
      </dgm:t>
    </dgm:pt>
    <dgm:pt modelId="{8413BC65-3A20-F749-B0AF-DCB34BC1E73E}" type="parTrans" cxnId="{F4BDCF99-792A-6A4D-9EAD-12F48A6A2CF6}">
      <dgm:prSet/>
      <dgm:spPr/>
      <dgm:t>
        <a:bodyPr/>
        <a:lstStyle/>
        <a:p>
          <a:endParaRPr lang="en-US"/>
        </a:p>
      </dgm:t>
    </dgm:pt>
    <dgm:pt modelId="{6F2F872C-EB3F-7346-989E-8B22174FFB8C}" type="sibTrans" cxnId="{F4BDCF99-792A-6A4D-9EAD-12F48A6A2CF6}">
      <dgm:prSet/>
      <dgm:spPr/>
      <dgm:t>
        <a:bodyPr/>
        <a:lstStyle/>
        <a:p>
          <a:endParaRPr lang="en-US"/>
        </a:p>
      </dgm:t>
    </dgm:pt>
    <dgm:pt modelId="{70D89978-F865-334F-A941-4AF766991439}">
      <dgm:prSet/>
      <dgm:spPr/>
      <dgm:t>
        <a:bodyPr/>
        <a:lstStyle/>
        <a:p>
          <a:pPr rtl="0"/>
          <a:r>
            <a:rPr lang="en-US" dirty="0" smtClean="0"/>
            <a:t>monitor executes in kernel mode</a:t>
          </a:r>
          <a:endParaRPr lang="en-US" dirty="0"/>
        </a:p>
      </dgm:t>
    </dgm:pt>
    <dgm:pt modelId="{0D8A6E0B-2805-7F44-B8A9-E56E808FA4B2}" type="parTrans" cxnId="{21A20B55-DE25-E74B-BC11-03F38F4E142E}">
      <dgm:prSet/>
      <dgm:spPr/>
      <dgm:t>
        <a:bodyPr/>
        <a:lstStyle/>
        <a:p>
          <a:endParaRPr lang="en-US"/>
        </a:p>
      </dgm:t>
    </dgm:pt>
    <dgm:pt modelId="{85B34EE6-D50C-C54F-B4EB-629B50465A18}" type="sibTrans" cxnId="{21A20B55-DE25-E74B-BC11-03F38F4E142E}">
      <dgm:prSet/>
      <dgm:spPr/>
      <dgm:t>
        <a:bodyPr/>
        <a:lstStyle/>
        <a:p>
          <a:endParaRPr lang="en-US"/>
        </a:p>
      </dgm:t>
    </dgm:pt>
    <dgm:pt modelId="{23C2248C-310F-9045-A1DE-EB1A0A998144}">
      <dgm:prSet/>
      <dgm:spPr/>
      <dgm:t>
        <a:bodyPr/>
        <a:lstStyle/>
        <a:p>
          <a:pPr rtl="0"/>
          <a:r>
            <a:rPr lang="en-US" dirty="0" smtClean="0"/>
            <a:t>privileged instructions may be executed</a:t>
          </a:r>
          <a:endParaRPr lang="en-US" dirty="0"/>
        </a:p>
      </dgm:t>
    </dgm:pt>
    <dgm:pt modelId="{C11CCC40-78D6-C64E-B5C1-63B25BB0FA07}" type="parTrans" cxnId="{9BF5E802-0139-0E44-88B0-B6BF0C7DA309}">
      <dgm:prSet/>
      <dgm:spPr/>
      <dgm:t>
        <a:bodyPr/>
        <a:lstStyle/>
        <a:p>
          <a:endParaRPr lang="en-US"/>
        </a:p>
      </dgm:t>
    </dgm:pt>
    <dgm:pt modelId="{81BF2CBE-26D2-0C43-B2ED-0DC9A9AAB891}" type="sibTrans" cxnId="{9BF5E802-0139-0E44-88B0-B6BF0C7DA309}">
      <dgm:prSet/>
      <dgm:spPr/>
      <dgm:t>
        <a:bodyPr/>
        <a:lstStyle/>
        <a:p>
          <a:endParaRPr lang="en-US"/>
        </a:p>
      </dgm:t>
    </dgm:pt>
    <dgm:pt modelId="{7E6F021F-0CB0-124B-A677-644B0E074CAA}">
      <dgm:prSet/>
      <dgm:spPr/>
      <dgm:t>
        <a:bodyPr/>
        <a:lstStyle/>
        <a:p>
          <a:pPr rtl="0"/>
          <a:r>
            <a:rPr lang="en-US" dirty="0" smtClean="0"/>
            <a:t>protected areas of memory may be accessed</a:t>
          </a:r>
          <a:endParaRPr lang="en-US" dirty="0"/>
        </a:p>
      </dgm:t>
    </dgm:pt>
    <dgm:pt modelId="{714DAF6C-70BD-A742-867A-169968D2E7E5}" type="parTrans" cxnId="{C82D3699-53F9-2E4F-8543-552FE5594A84}">
      <dgm:prSet/>
      <dgm:spPr/>
      <dgm:t>
        <a:bodyPr/>
        <a:lstStyle/>
        <a:p>
          <a:endParaRPr lang="en-US"/>
        </a:p>
      </dgm:t>
    </dgm:pt>
    <dgm:pt modelId="{76738D4F-9AE5-5D42-80D1-2A9725D5F6E7}" type="sibTrans" cxnId="{C82D3699-53F9-2E4F-8543-552FE5594A84}">
      <dgm:prSet/>
      <dgm:spPr/>
      <dgm:t>
        <a:bodyPr/>
        <a:lstStyle/>
        <a:p>
          <a:endParaRPr lang="en-US"/>
        </a:p>
      </dgm:t>
    </dgm:pt>
    <dgm:pt modelId="{BCDE8873-8877-4847-9033-32C067255720}" type="pres">
      <dgm:prSet presAssocID="{2D33217E-0BA9-1741-9BC9-D46EA55AF1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A33E13-DCDF-E341-9AC4-85F30FCF821E}" type="pres">
      <dgm:prSet presAssocID="{65151A8C-E5F1-E84A-8D59-9577CB8EDE1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7415E-FDDB-BF42-95CF-3D91DCBD136B}" type="pres">
      <dgm:prSet presAssocID="{859E7ADA-F317-EC45-A3AA-9D0E80B4BF8B}" presName="sibTrans" presStyleCnt="0"/>
      <dgm:spPr/>
    </dgm:pt>
    <dgm:pt modelId="{B00B1CAD-B259-2E45-8456-48DD193C9431}" type="pres">
      <dgm:prSet presAssocID="{A8DD81A0-FE94-7142-8520-E6D5E4A4E95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A987E3-6481-0E47-B854-AEC20EB8E5B0}" type="presOf" srcId="{65151A8C-E5F1-E84A-8D59-9577CB8EDE1C}" destId="{92A33E13-DCDF-E341-9AC4-85F30FCF821E}" srcOrd="0" destOrd="0" presId="urn:microsoft.com/office/officeart/2005/8/layout/hList6"/>
    <dgm:cxn modelId="{C82D3699-53F9-2E4F-8543-552FE5594A84}" srcId="{A8DD81A0-FE94-7142-8520-E6D5E4A4E957}" destId="{7E6F021F-0CB0-124B-A677-644B0E074CAA}" srcOrd="2" destOrd="0" parTransId="{714DAF6C-70BD-A742-867A-169968D2E7E5}" sibTransId="{76738D4F-9AE5-5D42-80D1-2A9725D5F6E7}"/>
    <dgm:cxn modelId="{9A381D51-8EFB-6641-A8CF-EF11DAD4EA76}" type="presOf" srcId="{7DCB2BB2-725D-AB4D-8742-9C675046D766}" destId="{92A33E13-DCDF-E341-9AC4-85F30FCF821E}" srcOrd="0" destOrd="1" presId="urn:microsoft.com/office/officeart/2005/8/layout/hList6"/>
    <dgm:cxn modelId="{F4BDCF99-792A-6A4D-9EAD-12F48A6A2CF6}" srcId="{2D33217E-0BA9-1741-9BC9-D46EA55AF191}" destId="{A8DD81A0-FE94-7142-8520-E6D5E4A4E957}" srcOrd="1" destOrd="0" parTransId="{8413BC65-3A20-F749-B0AF-DCB34BC1E73E}" sibTransId="{6F2F872C-EB3F-7346-989E-8B22174FFB8C}"/>
    <dgm:cxn modelId="{9BF5E802-0139-0E44-88B0-B6BF0C7DA309}" srcId="{A8DD81A0-FE94-7142-8520-E6D5E4A4E957}" destId="{23C2248C-310F-9045-A1DE-EB1A0A998144}" srcOrd="1" destOrd="0" parTransId="{C11CCC40-78D6-C64E-B5C1-63B25BB0FA07}" sibTransId="{81BF2CBE-26D2-0C43-B2ED-0DC9A9AAB891}"/>
    <dgm:cxn modelId="{21A20B55-DE25-E74B-BC11-03F38F4E142E}" srcId="{A8DD81A0-FE94-7142-8520-E6D5E4A4E957}" destId="{70D89978-F865-334F-A941-4AF766991439}" srcOrd="0" destOrd="0" parTransId="{0D8A6E0B-2805-7F44-B8A9-E56E808FA4B2}" sibTransId="{85B34EE6-D50C-C54F-B4EB-629B50465A18}"/>
    <dgm:cxn modelId="{7E5F4739-C0B5-7347-95F3-1F0DFC293E7A}" type="presOf" srcId="{A8DD81A0-FE94-7142-8520-E6D5E4A4E957}" destId="{B00B1CAD-B259-2E45-8456-48DD193C9431}" srcOrd="0" destOrd="0" presId="urn:microsoft.com/office/officeart/2005/8/layout/hList6"/>
    <dgm:cxn modelId="{E999431D-555E-5245-BFE4-8A63F70AD90B}" type="presOf" srcId="{7E6F021F-0CB0-124B-A677-644B0E074CAA}" destId="{B00B1CAD-B259-2E45-8456-48DD193C9431}" srcOrd="0" destOrd="3" presId="urn:microsoft.com/office/officeart/2005/8/layout/hList6"/>
    <dgm:cxn modelId="{B7A1762C-4E00-1348-93C6-AC5611E7371A}" srcId="{2D33217E-0BA9-1741-9BC9-D46EA55AF191}" destId="{65151A8C-E5F1-E84A-8D59-9577CB8EDE1C}" srcOrd="0" destOrd="0" parTransId="{5C70AA69-59F5-A447-B129-D3692DAB33CE}" sibTransId="{859E7ADA-F317-EC45-A3AA-9D0E80B4BF8B}"/>
    <dgm:cxn modelId="{8CA977E5-2336-0244-B6D7-5FEB6EAF7666}" srcId="{65151A8C-E5F1-E84A-8D59-9577CB8EDE1C}" destId="{7DCB2BB2-725D-AB4D-8742-9C675046D766}" srcOrd="0" destOrd="0" parTransId="{056F9CD2-FFE5-7640-A9C8-E5B1CC9BCBB7}" sibTransId="{D4FF9F22-952A-7946-9831-9D5AF1B599CD}"/>
    <dgm:cxn modelId="{A1905759-3725-7B4C-AB71-0D8959DBE3AA}" srcId="{65151A8C-E5F1-E84A-8D59-9577CB8EDE1C}" destId="{A5DFD8D0-15EC-5345-B0D6-66229A227EC8}" srcOrd="2" destOrd="0" parTransId="{49E45765-8C20-0944-87A6-CCAB3F931C15}" sibTransId="{96BB15FE-09DC-F241-A9EF-BF18CB9B5B4C}"/>
    <dgm:cxn modelId="{5D4309DF-B615-A74A-9835-2D82D7DB808E}" type="presOf" srcId="{70D89978-F865-334F-A941-4AF766991439}" destId="{B00B1CAD-B259-2E45-8456-48DD193C9431}" srcOrd="0" destOrd="1" presId="urn:microsoft.com/office/officeart/2005/8/layout/hList6"/>
    <dgm:cxn modelId="{1A0049D4-AD30-6F4E-BA8B-45446C5AF2E4}" srcId="{65151A8C-E5F1-E84A-8D59-9577CB8EDE1C}" destId="{F34AEFB7-B7EE-0540-AA61-DCE568FF95ED}" srcOrd="1" destOrd="0" parTransId="{E57D61B8-B54D-8C43-B41E-3E45B93ACA17}" sibTransId="{3FD3279B-0950-9742-99D3-96EEBBEF92D5}"/>
    <dgm:cxn modelId="{16D5224A-9ED7-664E-A9B0-FB7731089F3F}" type="presOf" srcId="{23C2248C-310F-9045-A1DE-EB1A0A998144}" destId="{B00B1CAD-B259-2E45-8456-48DD193C9431}" srcOrd="0" destOrd="2" presId="urn:microsoft.com/office/officeart/2005/8/layout/hList6"/>
    <dgm:cxn modelId="{F22CE56C-F876-4A4B-8B67-7EDEA20314E7}" type="presOf" srcId="{A5DFD8D0-15EC-5345-B0D6-66229A227EC8}" destId="{92A33E13-DCDF-E341-9AC4-85F30FCF821E}" srcOrd="0" destOrd="3" presId="urn:microsoft.com/office/officeart/2005/8/layout/hList6"/>
    <dgm:cxn modelId="{D5A5C5E9-BC98-9C41-9A84-D102D7C0415C}" type="presOf" srcId="{F34AEFB7-B7EE-0540-AA61-DCE568FF95ED}" destId="{92A33E13-DCDF-E341-9AC4-85F30FCF821E}" srcOrd="0" destOrd="2" presId="urn:microsoft.com/office/officeart/2005/8/layout/hList6"/>
    <dgm:cxn modelId="{0CCF4282-5470-2844-9339-7280897DF6F9}" type="presOf" srcId="{2D33217E-0BA9-1741-9BC9-D46EA55AF191}" destId="{BCDE8873-8877-4847-9033-32C067255720}" srcOrd="0" destOrd="0" presId="urn:microsoft.com/office/officeart/2005/8/layout/hList6"/>
    <dgm:cxn modelId="{38691C63-E03C-7C4E-BB4E-37CA3D0B5494}" type="presParOf" srcId="{BCDE8873-8877-4847-9033-32C067255720}" destId="{92A33E13-DCDF-E341-9AC4-85F30FCF821E}" srcOrd="0" destOrd="0" presId="urn:microsoft.com/office/officeart/2005/8/layout/hList6"/>
    <dgm:cxn modelId="{B41E27CA-9E9C-6149-8AAA-6D7A77D4CD9C}" type="presParOf" srcId="{BCDE8873-8877-4847-9033-32C067255720}" destId="{95A7415E-FDDB-BF42-95CF-3D91DCBD136B}" srcOrd="1" destOrd="0" presId="urn:microsoft.com/office/officeart/2005/8/layout/hList6"/>
    <dgm:cxn modelId="{F4B6BC09-516B-D14F-A728-AF5398C45ADB}" type="presParOf" srcId="{BCDE8873-8877-4847-9033-32C067255720}" destId="{B00B1CAD-B259-2E45-8456-48DD193C943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55130A-29F0-F642-9E61-612068599FA0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4F98F6-36FD-D04C-8704-4CEB5FEA9904}">
      <dgm:prSet phldrT="[Text]"/>
      <dgm:spPr/>
      <dgm:t>
        <a:bodyPr/>
        <a:lstStyle/>
        <a:p>
          <a:r>
            <a:rPr lang="en-NZ" dirty="0" smtClean="0"/>
            <a:t>Major advances in development include:</a:t>
          </a:r>
          <a:endParaRPr lang="en-US" dirty="0"/>
        </a:p>
      </dgm:t>
    </dgm:pt>
    <dgm:pt modelId="{D616917C-FDE8-564E-96B2-34255CC5FE55}" type="parTrans" cxnId="{CC7462AA-0345-3441-85A6-77FAE5A6E1E9}">
      <dgm:prSet/>
      <dgm:spPr/>
      <dgm:t>
        <a:bodyPr/>
        <a:lstStyle/>
        <a:p>
          <a:endParaRPr lang="en-US"/>
        </a:p>
      </dgm:t>
    </dgm:pt>
    <dgm:pt modelId="{7BC2E810-41DE-0B4C-BE4B-9870E5701CA1}" type="sibTrans" cxnId="{CC7462AA-0345-3441-85A6-77FAE5A6E1E9}">
      <dgm:prSet/>
      <dgm:spPr/>
      <dgm:t>
        <a:bodyPr/>
        <a:lstStyle/>
        <a:p>
          <a:endParaRPr lang="en-US"/>
        </a:p>
      </dgm:t>
    </dgm:pt>
    <dgm:pt modelId="{523756CB-372E-4D49-B7DF-B245FB249AD9}">
      <dgm:prSet/>
      <dgm:spPr/>
      <dgm:t>
        <a:bodyPr/>
        <a:lstStyle/>
        <a:p>
          <a:r>
            <a:rPr lang="en-NZ" dirty="0" smtClean="0"/>
            <a:t>memory management</a:t>
          </a:r>
        </a:p>
      </dgm:t>
    </dgm:pt>
    <dgm:pt modelId="{B358F5FF-44D2-5D4D-8049-20CA308DC74E}" type="parTrans" cxnId="{7B6518F6-FB94-164F-9AC2-F91FDA0105D3}">
      <dgm:prSet/>
      <dgm:spPr/>
      <dgm:t>
        <a:bodyPr/>
        <a:lstStyle/>
        <a:p>
          <a:endParaRPr lang="en-US"/>
        </a:p>
      </dgm:t>
    </dgm:pt>
    <dgm:pt modelId="{603F579B-206C-BF44-9242-058274272965}" type="sibTrans" cxnId="{7B6518F6-FB94-164F-9AC2-F91FDA0105D3}">
      <dgm:prSet/>
      <dgm:spPr/>
      <dgm:t>
        <a:bodyPr/>
        <a:lstStyle/>
        <a:p>
          <a:endParaRPr lang="en-US"/>
        </a:p>
      </dgm:t>
    </dgm:pt>
    <dgm:pt modelId="{FF245EE7-C83E-5B47-8A3E-136648D8D292}">
      <dgm:prSet/>
      <dgm:spPr/>
      <dgm:t>
        <a:bodyPr/>
        <a:lstStyle/>
        <a:p>
          <a:r>
            <a:rPr lang="en-NZ" dirty="0" smtClean="0"/>
            <a:t>information protection and security</a:t>
          </a:r>
        </a:p>
      </dgm:t>
    </dgm:pt>
    <dgm:pt modelId="{3564378D-3B82-AC4D-A525-481C451026E1}" type="parTrans" cxnId="{30FDEFA1-D49A-9A4A-88EE-B0FD05429983}">
      <dgm:prSet/>
      <dgm:spPr/>
      <dgm:t>
        <a:bodyPr/>
        <a:lstStyle/>
        <a:p>
          <a:endParaRPr lang="en-US"/>
        </a:p>
      </dgm:t>
    </dgm:pt>
    <dgm:pt modelId="{BBE9E839-7438-944F-96C9-347593A304BC}" type="sibTrans" cxnId="{30FDEFA1-D49A-9A4A-88EE-B0FD05429983}">
      <dgm:prSet/>
      <dgm:spPr/>
      <dgm:t>
        <a:bodyPr/>
        <a:lstStyle/>
        <a:p>
          <a:endParaRPr lang="en-US"/>
        </a:p>
      </dgm:t>
    </dgm:pt>
    <dgm:pt modelId="{95CDE5FE-57B7-064B-A8F4-8EFABE9E6465}">
      <dgm:prSet/>
      <dgm:spPr/>
      <dgm:t>
        <a:bodyPr/>
        <a:lstStyle/>
        <a:p>
          <a:r>
            <a:rPr lang="en-NZ" dirty="0" smtClean="0"/>
            <a:t>scheduling and resource management</a:t>
          </a:r>
        </a:p>
      </dgm:t>
    </dgm:pt>
    <dgm:pt modelId="{09BDD069-77EA-BF4E-A941-32A0DF3B9362}" type="parTrans" cxnId="{019A10A6-3034-D440-968F-98DC29A00C9C}">
      <dgm:prSet/>
      <dgm:spPr/>
      <dgm:t>
        <a:bodyPr/>
        <a:lstStyle/>
        <a:p>
          <a:endParaRPr lang="en-US"/>
        </a:p>
      </dgm:t>
    </dgm:pt>
    <dgm:pt modelId="{E82831B4-AD52-364B-AAF4-E5688CC0740A}" type="sibTrans" cxnId="{019A10A6-3034-D440-968F-98DC29A00C9C}">
      <dgm:prSet/>
      <dgm:spPr/>
      <dgm:t>
        <a:bodyPr/>
        <a:lstStyle/>
        <a:p>
          <a:endParaRPr lang="en-US"/>
        </a:p>
      </dgm:t>
    </dgm:pt>
    <dgm:pt modelId="{810A9439-9D32-3742-9DF9-6B4C78C1C6DB}">
      <dgm:prSet/>
      <dgm:spPr/>
      <dgm:t>
        <a:bodyPr/>
        <a:lstStyle/>
        <a:p>
          <a:r>
            <a:rPr lang="en-NZ" dirty="0" smtClean="0"/>
            <a:t>system structure</a:t>
          </a:r>
        </a:p>
      </dgm:t>
    </dgm:pt>
    <dgm:pt modelId="{E2F78BBC-8614-AA46-AA47-2AB8BCF94951}" type="parTrans" cxnId="{71F1B338-B596-7A41-8224-444281A60327}">
      <dgm:prSet/>
      <dgm:spPr/>
      <dgm:t>
        <a:bodyPr/>
        <a:lstStyle/>
        <a:p>
          <a:endParaRPr lang="en-US"/>
        </a:p>
      </dgm:t>
    </dgm:pt>
    <dgm:pt modelId="{35259D12-D1BB-ED44-ACA2-3B2FF09E9FA9}" type="sibTrans" cxnId="{71F1B338-B596-7A41-8224-444281A60327}">
      <dgm:prSet/>
      <dgm:spPr/>
      <dgm:t>
        <a:bodyPr/>
        <a:lstStyle/>
        <a:p>
          <a:endParaRPr lang="en-US"/>
        </a:p>
      </dgm:t>
    </dgm:pt>
    <dgm:pt modelId="{809B340C-6BC8-AD4E-AC8A-CED78DE84919}">
      <dgm:prSet phldrT="[Text]"/>
      <dgm:spPr/>
      <dgm:t>
        <a:bodyPr/>
        <a:lstStyle/>
        <a:p>
          <a:r>
            <a:rPr lang="en-NZ" dirty="0" smtClean="0"/>
            <a:t>processes</a:t>
          </a:r>
          <a:endParaRPr lang="en-US" dirty="0"/>
        </a:p>
      </dgm:t>
    </dgm:pt>
    <dgm:pt modelId="{4450FEEC-FD5F-E94B-8FA2-1FCED69CE33E}" type="parTrans" cxnId="{DCC3A39C-D581-7E40-8642-BD0764128616}">
      <dgm:prSet/>
      <dgm:spPr/>
      <dgm:t>
        <a:bodyPr/>
        <a:lstStyle/>
        <a:p>
          <a:endParaRPr lang="en-US"/>
        </a:p>
      </dgm:t>
    </dgm:pt>
    <dgm:pt modelId="{544654C9-7587-B94C-B2C9-3094E981ABBD}" type="sibTrans" cxnId="{DCC3A39C-D581-7E40-8642-BD0764128616}">
      <dgm:prSet/>
      <dgm:spPr/>
      <dgm:t>
        <a:bodyPr/>
        <a:lstStyle/>
        <a:p>
          <a:endParaRPr lang="en-US"/>
        </a:p>
      </dgm:t>
    </dgm:pt>
    <dgm:pt modelId="{70258A1D-64C8-F147-BFF2-67185B356AEB}" type="pres">
      <dgm:prSet presAssocID="{2855130A-29F0-F642-9E61-612068599FA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7FC10-09A1-3847-BFBC-2B58715396DE}" type="pres">
      <dgm:prSet presAssocID="{A24F98F6-36FD-D04C-8704-4CEB5FEA9904}" presName="upArrow" presStyleLbl="node1" presStyleIdx="0" presStyleCnt="1"/>
      <dgm:spPr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>
          <a:glow rad="190500">
            <a:schemeClr val="accent6">
              <a:alpha val="75000"/>
            </a:schemeClr>
          </a:glow>
          <a:softEdge rad="38100"/>
        </a:effectLst>
      </dgm:spPr>
      <dgm:t>
        <a:bodyPr/>
        <a:lstStyle/>
        <a:p>
          <a:endParaRPr lang="en-US"/>
        </a:p>
      </dgm:t>
    </dgm:pt>
    <dgm:pt modelId="{034B72AF-7DDE-9145-BEBA-D89E86DFBE7E}" type="pres">
      <dgm:prSet presAssocID="{A24F98F6-36FD-D04C-8704-4CEB5FEA9904}" presName="upArrowText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C3A39C-D581-7E40-8642-BD0764128616}" srcId="{A24F98F6-36FD-D04C-8704-4CEB5FEA9904}" destId="{809B340C-6BC8-AD4E-AC8A-CED78DE84919}" srcOrd="0" destOrd="0" parTransId="{4450FEEC-FD5F-E94B-8FA2-1FCED69CE33E}" sibTransId="{544654C9-7587-B94C-B2C9-3094E981ABBD}"/>
    <dgm:cxn modelId="{7B6518F6-FB94-164F-9AC2-F91FDA0105D3}" srcId="{A24F98F6-36FD-D04C-8704-4CEB5FEA9904}" destId="{523756CB-372E-4D49-B7DF-B245FB249AD9}" srcOrd="1" destOrd="0" parTransId="{B358F5FF-44D2-5D4D-8049-20CA308DC74E}" sibTransId="{603F579B-206C-BF44-9242-058274272965}"/>
    <dgm:cxn modelId="{64B24E0B-0D10-8246-9ABF-4D42F5141945}" type="presOf" srcId="{809B340C-6BC8-AD4E-AC8A-CED78DE84919}" destId="{034B72AF-7DDE-9145-BEBA-D89E86DFBE7E}" srcOrd="0" destOrd="1" presId="urn:microsoft.com/office/officeart/2005/8/layout/arrow4"/>
    <dgm:cxn modelId="{019A10A6-3034-D440-968F-98DC29A00C9C}" srcId="{A24F98F6-36FD-D04C-8704-4CEB5FEA9904}" destId="{95CDE5FE-57B7-064B-A8F4-8EFABE9E6465}" srcOrd="3" destOrd="0" parTransId="{09BDD069-77EA-BF4E-A941-32A0DF3B9362}" sibTransId="{E82831B4-AD52-364B-AAF4-E5688CC0740A}"/>
    <dgm:cxn modelId="{926AB292-EAA2-5948-9377-25F2BED18CEB}" type="presOf" srcId="{FF245EE7-C83E-5B47-8A3E-136648D8D292}" destId="{034B72AF-7DDE-9145-BEBA-D89E86DFBE7E}" srcOrd="0" destOrd="3" presId="urn:microsoft.com/office/officeart/2005/8/layout/arrow4"/>
    <dgm:cxn modelId="{30FDEFA1-D49A-9A4A-88EE-B0FD05429983}" srcId="{A24F98F6-36FD-D04C-8704-4CEB5FEA9904}" destId="{FF245EE7-C83E-5B47-8A3E-136648D8D292}" srcOrd="2" destOrd="0" parTransId="{3564378D-3B82-AC4D-A525-481C451026E1}" sibTransId="{BBE9E839-7438-944F-96C9-347593A304BC}"/>
    <dgm:cxn modelId="{64011F79-9887-0643-9946-75167D4DF640}" type="presOf" srcId="{810A9439-9D32-3742-9DF9-6B4C78C1C6DB}" destId="{034B72AF-7DDE-9145-BEBA-D89E86DFBE7E}" srcOrd="0" destOrd="5" presId="urn:microsoft.com/office/officeart/2005/8/layout/arrow4"/>
    <dgm:cxn modelId="{CC7462AA-0345-3441-85A6-77FAE5A6E1E9}" srcId="{2855130A-29F0-F642-9E61-612068599FA0}" destId="{A24F98F6-36FD-D04C-8704-4CEB5FEA9904}" srcOrd="0" destOrd="0" parTransId="{D616917C-FDE8-564E-96B2-34255CC5FE55}" sibTransId="{7BC2E810-41DE-0B4C-BE4B-9870E5701CA1}"/>
    <dgm:cxn modelId="{C820F7A8-7E2E-4D40-8C99-0F61D8F69FE0}" type="presOf" srcId="{95CDE5FE-57B7-064B-A8F4-8EFABE9E6465}" destId="{034B72AF-7DDE-9145-BEBA-D89E86DFBE7E}" srcOrd="0" destOrd="4" presId="urn:microsoft.com/office/officeart/2005/8/layout/arrow4"/>
    <dgm:cxn modelId="{71F1B338-B596-7A41-8224-444281A60327}" srcId="{A24F98F6-36FD-D04C-8704-4CEB5FEA9904}" destId="{810A9439-9D32-3742-9DF9-6B4C78C1C6DB}" srcOrd="4" destOrd="0" parTransId="{E2F78BBC-8614-AA46-AA47-2AB8BCF94951}" sibTransId="{35259D12-D1BB-ED44-ACA2-3B2FF09E9FA9}"/>
    <dgm:cxn modelId="{423C3E25-28EE-7E43-B1D3-54BFE8AE4E16}" type="presOf" srcId="{A24F98F6-36FD-D04C-8704-4CEB5FEA9904}" destId="{034B72AF-7DDE-9145-BEBA-D89E86DFBE7E}" srcOrd="0" destOrd="0" presId="urn:microsoft.com/office/officeart/2005/8/layout/arrow4"/>
    <dgm:cxn modelId="{181165EC-03D2-D049-8812-9D584D343C21}" type="presOf" srcId="{2855130A-29F0-F642-9E61-612068599FA0}" destId="{70258A1D-64C8-F147-BFF2-67185B356AEB}" srcOrd="0" destOrd="0" presId="urn:microsoft.com/office/officeart/2005/8/layout/arrow4"/>
    <dgm:cxn modelId="{8601854C-1B4D-7548-BC58-9C7DD7C30FC8}" type="presOf" srcId="{523756CB-372E-4D49-B7DF-B245FB249AD9}" destId="{034B72AF-7DDE-9145-BEBA-D89E86DFBE7E}" srcOrd="0" destOrd="2" presId="urn:microsoft.com/office/officeart/2005/8/layout/arrow4"/>
    <dgm:cxn modelId="{656B6D29-E03E-074B-93D9-64B6CC15B355}" type="presParOf" srcId="{70258A1D-64C8-F147-BFF2-67185B356AEB}" destId="{23F7FC10-09A1-3847-BFBC-2B58715396DE}" srcOrd="0" destOrd="0" presId="urn:microsoft.com/office/officeart/2005/8/layout/arrow4"/>
    <dgm:cxn modelId="{093B0B57-4D9E-8241-8BAE-9D8591359DC4}" type="presParOf" srcId="{70258A1D-64C8-F147-BFF2-67185B356AEB}" destId="{034B72AF-7DDE-9145-BEBA-D89E86DFBE7E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CD640B-1ED1-E545-8C95-FC3B3A51461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62BB11-5FF5-7445-973A-9CD6D2EC382F}">
      <dgm:prSet phldrT="[Text]" custT="1"/>
      <dgm:spPr/>
      <dgm:t>
        <a:bodyPr/>
        <a:lstStyle/>
        <a:p>
          <a:r>
            <a:rPr lang="en-US" sz="2600" dirty="0" smtClean="0"/>
            <a:t>A </a:t>
          </a:r>
          <a:r>
            <a:rPr lang="en-US" sz="2600" i="1" dirty="0" smtClean="0">
              <a:solidFill>
                <a:schemeClr val="accent1"/>
              </a:solidFill>
            </a:rPr>
            <a:t>process</a:t>
          </a:r>
          <a:r>
            <a:rPr lang="en-US" sz="2600" i="1" dirty="0" smtClean="0"/>
            <a:t> </a:t>
          </a:r>
          <a:r>
            <a:rPr lang="en-US" sz="2600" dirty="0" smtClean="0"/>
            <a:t>can be defined as:</a:t>
          </a:r>
          <a:endParaRPr lang="en-US" sz="2600" dirty="0"/>
        </a:p>
      </dgm:t>
    </dgm:pt>
    <dgm:pt modelId="{56F10605-F79F-3041-939F-8CE6A5D80164}" type="parTrans" cxnId="{D466C52E-900F-EA41-BFDD-0839C8F58BC7}">
      <dgm:prSet/>
      <dgm:spPr/>
      <dgm:t>
        <a:bodyPr/>
        <a:lstStyle/>
        <a:p>
          <a:endParaRPr lang="en-US"/>
        </a:p>
      </dgm:t>
    </dgm:pt>
    <dgm:pt modelId="{FAB5343E-48E2-874A-BC00-971D7E2412A5}" type="sibTrans" cxnId="{D466C52E-900F-EA41-BFDD-0839C8F58BC7}">
      <dgm:prSet/>
      <dgm:spPr/>
      <dgm:t>
        <a:bodyPr/>
        <a:lstStyle/>
        <a:p>
          <a:endParaRPr lang="en-US"/>
        </a:p>
      </dgm:t>
    </dgm:pt>
    <dgm:pt modelId="{95CBCD0F-6E16-1344-9F14-F981E96C6989}">
      <dgm:prSet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a program in execution</a:t>
          </a:r>
        </a:p>
      </dgm:t>
    </dgm:pt>
    <dgm:pt modelId="{EF05AB83-83E2-184A-B52C-5034A4B5B55A}" type="parTrans" cxnId="{63BB4037-112A-6840-A694-03E1BACE8C3E}">
      <dgm:prSet/>
      <dgm:spPr/>
      <dgm:t>
        <a:bodyPr/>
        <a:lstStyle/>
        <a:p>
          <a:endParaRPr lang="en-US"/>
        </a:p>
      </dgm:t>
    </dgm:pt>
    <dgm:pt modelId="{BFF519C2-BCDD-724D-BEC6-BF3130017AB8}" type="sibTrans" cxnId="{63BB4037-112A-6840-A694-03E1BACE8C3E}">
      <dgm:prSet/>
      <dgm:spPr/>
      <dgm:t>
        <a:bodyPr/>
        <a:lstStyle/>
        <a:p>
          <a:endParaRPr lang="en-US"/>
        </a:p>
      </dgm:t>
    </dgm:pt>
    <dgm:pt modelId="{4CA4B62F-7C46-3B41-A492-185F51A757D3}">
      <dgm:prSet custT="1"/>
      <dgm:spPr>
        <a:solidFill>
          <a:schemeClr val="accent6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an instance of a running program</a:t>
          </a:r>
        </a:p>
      </dgm:t>
    </dgm:pt>
    <dgm:pt modelId="{143A724B-3349-C447-AB09-A6D7BE18F189}" type="parTrans" cxnId="{6B4DBA37-4F7C-804F-933F-319552022C65}">
      <dgm:prSet/>
      <dgm:spPr/>
      <dgm:t>
        <a:bodyPr/>
        <a:lstStyle/>
        <a:p>
          <a:endParaRPr lang="en-US"/>
        </a:p>
      </dgm:t>
    </dgm:pt>
    <dgm:pt modelId="{AFD4CA3E-8735-644F-9FF2-F62A60485800}" type="sibTrans" cxnId="{6B4DBA37-4F7C-804F-933F-319552022C65}">
      <dgm:prSet/>
      <dgm:spPr/>
      <dgm:t>
        <a:bodyPr/>
        <a:lstStyle/>
        <a:p>
          <a:endParaRPr lang="en-US"/>
        </a:p>
      </dgm:t>
    </dgm:pt>
    <dgm:pt modelId="{E4785D30-E0FF-1843-A381-4F0D089C2F6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the entity that can be assigned to, and executed on, a processor</a:t>
          </a:r>
        </a:p>
      </dgm:t>
    </dgm:pt>
    <dgm:pt modelId="{B8046299-320D-A946-ACB6-3DB16AF4F31C}" type="parTrans" cxnId="{908EF44B-F8E8-1C41-96CA-7B1DB06D29DB}">
      <dgm:prSet/>
      <dgm:spPr/>
      <dgm:t>
        <a:bodyPr/>
        <a:lstStyle/>
        <a:p>
          <a:endParaRPr lang="en-US"/>
        </a:p>
      </dgm:t>
    </dgm:pt>
    <dgm:pt modelId="{9BBD65EA-C84E-3342-BFEF-54D109D2AF54}" type="sibTrans" cxnId="{908EF44B-F8E8-1C41-96CA-7B1DB06D29DB}">
      <dgm:prSet/>
      <dgm:spPr/>
      <dgm:t>
        <a:bodyPr/>
        <a:lstStyle/>
        <a:p>
          <a:endParaRPr lang="en-US"/>
        </a:p>
      </dgm:t>
    </dgm:pt>
    <dgm:pt modelId="{5C59D184-E519-A141-B217-726CFCF69A5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800" dirty="0" smtClean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dirty="0">
            <a:solidFill>
              <a:schemeClr val="bg1"/>
            </a:solidFill>
          </a:endParaRPr>
        </a:p>
      </dgm:t>
    </dgm:pt>
    <dgm:pt modelId="{DA118F64-06A3-2E42-A162-CBF13C8F721F}" type="parTrans" cxnId="{DAD2B452-4B92-D946-BF47-B8B744F79DB3}">
      <dgm:prSet/>
      <dgm:spPr/>
      <dgm:t>
        <a:bodyPr/>
        <a:lstStyle/>
        <a:p>
          <a:endParaRPr lang="en-US"/>
        </a:p>
      </dgm:t>
    </dgm:pt>
    <dgm:pt modelId="{BA26C5EB-C056-0148-87C5-8714C3E0BABC}" type="sibTrans" cxnId="{DAD2B452-4B92-D946-BF47-B8B744F79DB3}">
      <dgm:prSet/>
      <dgm:spPr/>
      <dgm:t>
        <a:bodyPr/>
        <a:lstStyle/>
        <a:p>
          <a:endParaRPr lang="en-US"/>
        </a:p>
      </dgm:t>
    </dgm:pt>
    <dgm:pt modelId="{AA498229-2F44-AB4B-B8FF-9E8F57E7E1DB}" type="pres">
      <dgm:prSet presAssocID="{60CD640B-1ED1-E545-8C95-FC3B3A51461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5569B6-FD0B-C64E-ABFD-09FBCA665F0A}" type="pres">
      <dgm:prSet presAssocID="{9C62BB11-5FF5-7445-973A-9CD6D2EC382F}" presName="compNode" presStyleCnt="0"/>
      <dgm:spPr/>
    </dgm:pt>
    <dgm:pt modelId="{0CB26FD4-9907-2748-832C-F91F21C962A7}" type="pres">
      <dgm:prSet presAssocID="{9C62BB11-5FF5-7445-973A-9CD6D2EC382F}" presName="aNode" presStyleLbl="bgShp" presStyleIdx="0" presStyleCnt="1"/>
      <dgm:spPr/>
      <dgm:t>
        <a:bodyPr/>
        <a:lstStyle/>
        <a:p>
          <a:endParaRPr lang="en-US"/>
        </a:p>
      </dgm:t>
    </dgm:pt>
    <dgm:pt modelId="{723B4B6B-62E8-DD4A-8861-DC96C6708683}" type="pres">
      <dgm:prSet presAssocID="{9C62BB11-5FF5-7445-973A-9CD6D2EC382F}" presName="textNode" presStyleLbl="bgShp" presStyleIdx="0" presStyleCnt="1"/>
      <dgm:spPr/>
      <dgm:t>
        <a:bodyPr/>
        <a:lstStyle/>
        <a:p>
          <a:endParaRPr lang="en-US"/>
        </a:p>
      </dgm:t>
    </dgm:pt>
    <dgm:pt modelId="{CFB91E46-5524-5243-9298-3630DCA76CF4}" type="pres">
      <dgm:prSet presAssocID="{9C62BB11-5FF5-7445-973A-9CD6D2EC382F}" presName="compChildNode" presStyleCnt="0"/>
      <dgm:spPr/>
    </dgm:pt>
    <dgm:pt modelId="{5D51FDE5-4109-FF46-A900-15DEE9CCE2FF}" type="pres">
      <dgm:prSet presAssocID="{9C62BB11-5FF5-7445-973A-9CD6D2EC382F}" presName="theInnerList" presStyleCnt="0"/>
      <dgm:spPr/>
    </dgm:pt>
    <dgm:pt modelId="{9F6B7AC7-BCB3-4244-B25A-23CDDD94424B}" type="pres">
      <dgm:prSet presAssocID="{95CBCD0F-6E16-1344-9F14-F981E96C6989}" presName="childNode" presStyleLbl="node1" presStyleIdx="0" presStyleCnt="4" custScaleX="102373" custScaleY="174300" custLinFactNeighborX="0" custLinFactNeighborY="-42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27AAA-650F-0443-AF63-677E041DFFDE}" type="pres">
      <dgm:prSet presAssocID="{95CBCD0F-6E16-1344-9F14-F981E96C6989}" presName="aSpace2" presStyleCnt="0"/>
      <dgm:spPr/>
    </dgm:pt>
    <dgm:pt modelId="{F3F77B7A-035D-B349-9DB8-48C9B0CD4D14}" type="pres">
      <dgm:prSet presAssocID="{4CA4B62F-7C46-3B41-A492-185F51A757D3}" presName="childNode" presStyleLbl="node1" presStyleIdx="1" presStyleCnt="4" custScaleX="104900" custScaleY="202192" custLinFactY="-23462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24E04-5C95-6D4A-A6D7-ED6AADF51D29}" type="pres">
      <dgm:prSet presAssocID="{4CA4B62F-7C46-3B41-A492-185F51A757D3}" presName="aSpace2" presStyleCnt="0"/>
      <dgm:spPr/>
    </dgm:pt>
    <dgm:pt modelId="{3F65BAAA-18B9-4047-82A7-7018E03752A1}" type="pres">
      <dgm:prSet presAssocID="{E4785D30-E0FF-1843-A381-4F0D089C2F66}" presName="childNode" presStyleLbl="node1" presStyleIdx="2" presStyleCnt="4" custScaleX="115011" custScaleY="240947" custLinFactY="-42566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004BC-7CAF-1148-9C7F-8A4B94046671}" type="pres">
      <dgm:prSet presAssocID="{E4785D30-E0FF-1843-A381-4F0D089C2F66}" presName="aSpace2" presStyleCnt="0"/>
      <dgm:spPr/>
    </dgm:pt>
    <dgm:pt modelId="{A82AB75B-5168-3348-B180-A3053A31EAEA}" type="pres">
      <dgm:prSet presAssocID="{5C59D184-E519-A141-B217-726CFCF69A53}" presName="childNode" presStyleLbl="node1" presStyleIdx="3" presStyleCnt="4" custScaleX="125122" custScaleY="236131" custLinFactY="-56703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F1000-596F-7D48-BCC8-6D9046AB6034}" type="presOf" srcId="{5C59D184-E519-A141-B217-726CFCF69A53}" destId="{A82AB75B-5168-3348-B180-A3053A31EAEA}" srcOrd="0" destOrd="0" presId="urn:microsoft.com/office/officeart/2005/8/layout/lProcess2"/>
    <dgm:cxn modelId="{63BB4037-112A-6840-A694-03E1BACE8C3E}" srcId="{9C62BB11-5FF5-7445-973A-9CD6D2EC382F}" destId="{95CBCD0F-6E16-1344-9F14-F981E96C6989}" srcOrd="0" destOrd="0" parTransId="{EF05AB83-83E2-184A-B52C-5034A4B5B55A}" sibTransId="{BFF519C2-BCDD-724D-BEC6-BF3130017AB8}"/>
    <dgm:cxn modelId="{8D924FA3-5920-B643-B1CB-2120551B63A5}" type="presOf" srcId="{E4785D30-E0FF-1843-A381-4F0D089C2F66}" destId="{3F65BAAA-18B9-4047-82A7-7018E03752A1}" srcOrd="0" destOrd="0" presId="urn:microsoft.com/office/officeart/2005/8/layout/lProcess2"/>
    <dgm:cxn modelId="{735A3F12-10EE-ED47-8541-0F9849EEB686}" type="presOf" srcId="{9C62BB11-5FF5-7445-973A-9CD6D2EC382F}" destId="{723B4B6B-62E8-DD4A-8861-DC96C6708683}" srcOrd="1" destOrd="0" presId="urn:microsoft.com/office/officeart/2005/8/layout/lProcess2"/>
    <dgm:cxn modelId="{DAD2B452-4B92-D946-BF47-B8B744F79DB3}" srcId="{9C62BB11-5FF5-7445-973A-9CD6D2EC382F}" destId="{5C59D184-E519-A141-B217-726CFCF69A53}" srcOrd="3" destOrd="0" parTransId="{DA118F64-06A3-2E42-A162-CBF13C8F721F}" sibTransId="{BA26C5EB-C056-0148-87C5-8714C3E0BABC}"/>
    <dgm:cxn modelId="{908EF44B-F8E8-1C41-96CA-7B1DB06D29DB}" srcId="{9C62BB11-5FF5-7445-973A-9CD6D2EC382F}" destId="{E4785D30-E0FF-1843-A381-4F0D089C2F66}" srcOrd="2" destOrd="0" parTransId="{B8046299-320D-A946-ACB6-3DB16AF4F31C}" sibTransId="{9BBD65EA-C84E-3342-BFEF-54D109D2AF54}"/>
    <dgm:cxn modelId="{3263340F-8F88-3349-84AD-9CF7260031B4}" type="presOf" srcId="{9C62BB11-5FF5-7445-973A-9CD6D2EC382F}" destId="{0CB26FD4-9907-2748-832C-F91F21C962A7}" srcOrd="0" destOrd="0" presId="urn:microsoft.com/office/officeart/2005/8/layout/lProcess2"/>
    <dgm:cxn modelId="{D3D8EB54-146F-4347-9349-161A6B341FEA}" type="presOf" srcId="{60CD640B-1ED1-E545-8C95-FC3B3A514613}" destId="{AA498229-2F44-AB4B-B8FF-9E8F57E7E1DB}" srcOrd="0" destOrd="0" presId="urn:microsoft.com/office/officeart/2005/8/layout/lProcess2"/>
    <dgm:cxn modelId="{E400583B-458F-5640-A0A0-36815301231A}" type="presOf" srcId="{4CA4B62F-7C46-3B41-A492-185F51A757D3}" destId="{F3F77B7A-035D-B349-9DB8-48C9B0CD4D14}" srcOrd="0" destOrd="0" presId="urn:microsoft.com/office/officeart/2005/8/layout/lProcess2"/>
    <dgm:cxn modelId="{6B4DBA37-4F7C-804F-933F-319552022C65}" srcId="{9C62BB11-5FF5-7445-973A-9CD6D2EC382F}" destId="{4CA4B62F-7C46-3B41-A492-185F51A757D3}" srcOrd="1" destOrd="0" parTransId="{143A724B-3349-C447-AB09-A6D7BE18F189}" sibTransId="{AFD4CA3E-8735-644F-9FF2-F62A60485800}"/>
    <dgm:cxn modelId="{D466C52E-900F-EA41-BFDD-0839C8F58BC7}" srcId="{60CD640B-1ED1-E545-8C95-FC3B3A514613}" destId="{9C62BB11-5FF5-7445-973A-9CD6D2EC382F}" srcOrd="0" destOrd="0" parTransId="{56F10605-F79F-3041-939F-8CE6A5D80164}" sibTransId="{FAB5343E-48E2-874A-BC00-971D7E2412A5}"/>
    <dgm:cxn modelId="{CE84A345-0D29-754A-A01E-D3846FFE3C3F}" type="presOf" srcId="{95CBCD0F-6E16-1344-9F14-F981E96C6989}" destId="{9F6B7AC7-BCB3-4244-B25A-23CDDD94424B}" srcOrd="0" destOrd="0" presId="urn:microsoft.com/office/officeart/2005/8/layout/lProcess2"/>
    <dgm:cxn modelId="{70895E5F-7FFC-8E4C-8D54-A758AE61183F}" type="presParOf" srcId="{AA498229-2F44-AB4B-B8FF-9E8F57E7E1DB}" destId="{3C5569B6-FD0B-C64E-ABFD-09FBCA665F0A}" srcOrd="0" destOrd="0" presId="urn:microsoft.com/office/officeart/2005/8/layout/lProcess2"/>
    <dgm:cxn modelId="{E27D7651-7228-EA4A-9D51-FD9A42A931AA}" type="presParOf" srcId="{3C5569B6-FD0B-C64E-ABFD-09FBCA665F0A}" destId="{0CB26FD4-9907-2748-832C-F91F21C962A7}" srcOrd="0" destOrd="0" presId="urn:microsoft.com/office/officeart/2005/8/layout/lProcess2"/>
    <dgm:cxn modelId="{2DC6FD2B-760E-9E41-A078-53378CEBADA7}" type="presParOf" srcId="{3C5569B6-FD0B-C64E-ABFD-09FBCA665F0A}" destId="{723B4B6B-62E8-DD4A-8861-DC96C6708683}" srcOrd="1" destOrd="0" presId="urn:microsoft.com/office/officeart/2005/8/layout/lProcess2"/>
    <dgm:cxn modelId="{7F8009B7-C665-7340-9DEA-F237A411ADA0}" type="presParOf" srcId="{3C5569B6-FD0B-C64E-ABFD-09FBCA665F0A}" destId="{CFB91E46-5524-5243-9298-3630DCA76CF4}" srcOrd="2" destOrd="0" presId="urn:microsoft.com/office/officeart/2005/8/layout/lProcess2"/>
    <dgm:cxn modelId="{FE0DC388-AD7F-B341-8B57-7A4165E68326}" type="presParOf" srcId="{CFB91E46-5524-5243-9298-3630DCA76CF4}" destId="{5D51FDE5-4109-FF46-A900-15DEE9CCE2FF}" srcOrd="0" destOrd="0" presId="urn:microsoft.com/office/officeart/2005/8/layout/lProcess2"/>
    <dgm:cxn modelId="{B2000F17-B41A-7849-88E8-2CA0DA5F9314}" type="presParOf" srcId="{5D51FDE5-4109-FF46-A900-15DEE9CCE2FF}" destId="{9F6B7AC7-BCB3-4244-B25A-23CDDD94424B}" srcOrd="0" destOrd="0" presId="urn:microsoft.com/office/officeart/2005/8/layout/lProcess2"/>
    <dgm:cxn modelId="{88584D81-BA7E-9F42-B722-6A08D7BB4F02}" type="presParOf" srcId="{5D51FDE5-4109-FF46-A900-15DEE9CCE2FF}" destId="{33827AAA-650F-0443-AF63-677E041DFFDE}" srcOrd="1" destOrd="0" presId="urn:microsoft.com/office/officeart/2005/8/layout/lProcess2"/>
    <dgm:cxn modelId="{E165D6F4-6BA2-444F-AA91-85669C34975E}" type="presParOf" srcId="{5D51FDE5-4109-FF46-A900-15DEE9CCE2FF}" destId="{F3F77B7A-035D-B349-9DB8-48C9B0CD4D14}" srcOrd="2" destOrd="0" presId="urn:microsoft.com/office/officeart/2005/8/layout/lProcess2"/>
    <dgm:cxn modelId="{7C8AB816-6304-B647-98F2-7EF8E95511B7}" type="presParOf" srcId="{5D51FDE5-4109-FF46-A900-15DEE9CCE2FF}" destId="{95524E04-5C95-6D4A-A6D7-ED6AADF51D29}" srcOrd="3" destOrd="0" presId="urn:microsoft.com/office/officeart/2005/8/layout/lProcess2"/>
    <dgm:cxn modelId="{98A3E909-9371-794C-BEB7-165FA28A268A}" type="presParOf" srcId="{5D51FDE5-4109-FF46-A900-15DEE9CCE2FF}" destId="{3F65BAAA-18B9-4047-82A7-7018E03752A1}" srcOrd="4" destOrd="0" presId="urn:microsoft.com/office/officeart/2005/8/layout/lProcess2"/>
    <dgm:cxn modelId="{CECC3173-AD32-A543-9D3A-4D50CF5547DD}" type="presParOf" srcId="{5D51FDE5-4109-FF46-A900-15DEE9CCE2FF}" destId="{F01004BC-7CAF-1148-9C7F-8A4B94046671}" srcOrd="5" destOrd="0" presId="urn:microsoft.com/office/officeart/2005/8/layout/lProcess2"/>
    <dgm:cxn modelId="{9A38A8EB-542F-9B4A-BDA3-893DB7A7386C}" type="presParOf" srcId="{5D51FDE5-4109-FF46-A900-15DEE9CCE2FF}" destId="{A82AB75B-5168-3348-B180-A3053A31EAE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6AAC78-97B9-3543-8F53-ED95E1C7D771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34386-F0AB-CD46-84EA-8D89FCFC39BD}">
      <dgm:prSet phldrT="[Text]" custT="1"/>
      <dgm:spPr/>
      <dgm:t>
        <a:bodyPr/>
        <a:lstStyle/>
        <a:p>
          <a:r>
            <a:rPr lang="en-US" sz="2000" b="1" dirty="0" smtClean="0"/>
            <a:t>process isolation</a:t>
          </a:r>
          <a:endParaRPr lang="en-US" sz="2000" b="1" dirty="0"/>
        </a:p>
      </dgm:t>
    </dgm:pt>
    <dgm:pt modelId="{57DA6739-13AF-B24D-B6D0-B4668A60BF4B}" type="parTrans" cxnId="{7F362CC4-ECC9-CD44-9D58-6E2B6146DB71}">
      <dgm:prSet/>
      <dgm:spPr/>
      <dgm:t>
        <a:bodyPr/>
        <a:lstStyle/>
        <a:p>
          <a:endParaRPr lang="en-US" sz="2800"/>
        </a:p>
      </dgm:t>
    </dgm:pt>
    <dgm:pt modelId="{79E5EA0B-B2CC-2748-AC4F-138875C68729}" type="sibTrans" cxnId="{7F362CC4-ECC9-CD44-9D58-6E2B6146DB71}">
      <dgm:prSet/>
      <dgm:spPr/>
      <dgm:t>
        <a:bodyPr/>
        <a:lstStyle/>
        <a:p>
          <a:endParaRPr lang="en-US" sz="2800"/>
        </a:p>
      </dgm:t>
    </dgm:pt>
    <dgm:pt modelId="{62F64981-E47C-2F47-B840-C2EC17A82FE8}">
      <dgm:prSet custT="1"/>
      <dgm:spPr/>
      <dgm:t>
        <a:bodyPr/>
        <a:lstStyle/>
        <a:p>
          <a:r>
            <a:rPr lang="en-US" sz="2000" b="1" dirty="0" smtClean="0"/>
            <a:t>long-term storage</a:t>
          </a:r>
          <a:r>
            <a:rPr lang="tr-TR" sz="2000" b="1" dirty="0" smtClean="0"/>
            <a:t>                </a:t>
          </a:r>
          <a:r>
            <a:rPr lang="tr-TR" sz="2000" dirty="0" smtClean="0"/>
            <a:t>(</a:t>
          </a:r>
          <a:r>
            <a:rPr lang="tr-TR" sz="2000" dirty="0" err="1" smtClean="0"/>
            <a:t>via</a:t>
          </a:r>
          <a:r>
            <a:rPr lang="tr-TR" sz="2000" dirty="0" smtClean="0"/>
            <a:t> file </a:t>
          </a:r>
          <a:r>
            <a:rPr lang="tr-TR" sz="2000" dirty="0" err="1" smtClean="0"/>
            <a:t>system</a:t>
          </a:r>
          <a:r>
            <a:rPr lang="tr-TR" sz="2000" dirty="0" smtClean="0"/>
            <a:t>)</a:t>
          </a:r>
          <a:endParaRPr lang="en-US" sz="2000" dirty="0" smtClean="0"/>
        </a:p>
      </dgm:t>
    </dgm:pt>
    <dgm:pt modelId="{EF32C7B3-B10B-CA40-A86A-92162F8861D6}" type="sibTrans" cxnId="{94AE492E-D8DD-044E-B047-87834BE1E331}">
      <dgm:prSet/>
      <dgm:spPr/>
      <dgm:t>
        <a:bodyPr/>
        <a:lstStyle/>
        <a:p>
          <a:endParaRPr lang="en-US" sz="2800"/>
        </a:p>
      </dgm:t>
    </dgm:pt>
    <dgm:pt modelId="{065A02B7-14B2-F941-9D22-A3CAC1C77409}" type="parTrans" cxnId="{94AE492E-D8DD-044E-B047-87834BE1E331}">
      <dgm:prSet/>
      <dgm:spPr/>
      <dgm:t>
        <a:bodyPr/>
        <a:lstStyle/>
        <a:p>
          <a:endParaRPr lang="en-US" sz="2800"/>
        </a:p>
      </dgm:t>
    </dgm:pt>
    <dgm:pt modelId="{755CA9AD-2300-F345-A6A2-4A43D52AFA2C}">
      <dgm:prSet custT="1"/>
      <dgm:spPr>
        <a:solidFill>
          <a:schemeClr val="accent6"/>
        </a:solidFill>
      </dgm:spPr>
      <dgm:t>
        <a:bodyPr/>
        <a:lstStyle/>
        <a:p>
          <a:r>
            <a:rPr lang="en-US" sz="2000" b="1" dirty="0" smtClean="0"/>
            <a:t>protection and access control</a:t>
          </a:r>
        </a:p>
      </dgm:t>
    </dgm:pt>
    <dgm:pt modelId="{3B33AB8A-BFAA-D148-9699-18DA89353B27}" type="sibTrans" cxnId="{0C81C5A5-B48B-4C49-BA7B-9745E51FA8FE}">
      <dgm:prSet/>
      <dgm:spPr/>
      <dgm:t>
        <a:bodyPr/>
        <a:lstStyle/>
        <a:p>
          <a:endParaRPr lang="en-US" sz="2800"/>
        </a:p>
      </dgm:t>
    </dgm:pt>
    <dgm:pt modelId="{79444687-56B4-BE42-89B6-5E68C61243A9}" type="parTrans" cxnId="{0C81C5A5-B48B-4C49-BA7B-9745E51FA8FE}">
      <dgm:prSet/>
      <dgm:spPr/>
      <dgm:t>
        <a:bodyPr/>
        <a:lstStyle/>
        <a:p>
          <a:endParaRPr lang="en-US" sz="2800"/>
        </a:p>
      </dgm:t>
    </dgm:pt>
    <dgm:pt modelId="{6AD32E60-30EB-5F49-8402-FEBB1BEC15FB}">
      <dgm:prSet custT="1"/>
      <dgm:spPr/>
      <dgm:t>
        <a:bodyPr/>
        <a:lstStyle/>
        <a:p>
          <a:r>
            <a:rPr lang="en-US" sz="2000" b="1" dirty="0" smtClean="0"/>
            <a:t>support of modular programming</a:t>
          </a:r>
        </a:p>
      </dgm:t>
    </dgm:pt>
    <dgm:pt modelId="{E5771208-8447-2F49-876E-5F704802A112}" type="sibTrans" cxnId="{51DF8080-7CAB-D046-BCF8-A72F41EC976A}">
      <dgm:prSet/>
      <dgm:spPr/>
      <dgm:t>
        <a:bodyPr/>
        <a:lstStyle/>
        <a:p>
          <a:endParaRPr lang="en-US" sz="2800"/>
        </a:p>
      </dgm:t>
    </dgm:pt>
    <dgm:pt modelId="{D17AC847-18A7-6242-95AF-C5A5041F1189}" type="parTrans" cxnId="{51DF8080-7CAB-D046-BCF8-A72F41EC976A}">
      <dgm:prSet/>
      <dgm:spPr/>
      <dgm:t>
        <a:bodyPr/>
        <a:lstStyle/>
        <a:p>
          <a:endParaRPr lang="en-US" sz="2800"/>
        </a:p>
      </dgm:t>
    </dgm:pt>
    <dgm:pt modelId="{917AD6AD-473C-6B42-9778-12D0B8634556}">
      <dgm:prSet custT="1"/>
      <dgm:spPr>
        <a:solidFill>
          <a:schemeClr val="accent6"/>
        </a:solidFill>
      </dgm:spPr>
      <dgm:t>
        <a:bodyPr lIns="0" rIns="0"/>
        <a:lstStyle/>
        <a:p>
          <a:r>
            <a:rPr lang="en-US" sz="2000" b="1" dirty="0" smtClean="0"/>
            <a:t>automatic allocation and management</a:t>
          </a:r>
        </a:p>
      </dgm:t>
    </dgm:pt>
    <dgm:pt modelId="{9C593880-76CB-0B4A-AF58-0D6DCF60392C}" type="sibTrans" cxnId="{A19416EE-902F-3548-9C7C-8BD8736681ED}">
      <dgm:prSet/>
      <dgm:spPr/>
      <dgm:t>
        <a:bodyPr/>
        <a:lstStyle/>
        <a:p>
          <a:endParaRPr lang="en-US" sz="2800"/>
        </a:p>
      </dgm:t>
    </dgm:pt>
    <dgm:pt modelId="{FB5C4788-E623-8A42-9435-061E3F472B60}" type="parTrans" cxnId="{A19416EE-902F-3548-9C7C-8BD8736681ED}">
      <dgm:prSet/>
      <dgm:spPr/>
      <dgm:t>
        <a:bodyPr/>
        <a:lstStyle/>
        <a:p>
          <a:endParaRPr lang="en-US" sz="2800"/>
        </a:p>
      </dgm:t>
    </dgm:pt>
    <dgm:pt modelId="{503E1B7A-35F9-7B47-BD86-19E92F7F9B5A}" type="pres">
      <dgm:prSet presAssocID="{916AAC78-97B9-3543-8F53-ED95E1C7D7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408F0FB-D4D3-2B4D-9EF4-F156061A0644}" type="pres">
      <dgm:prSet presAssocID="{75B34386-F0AB-CD46-84EA-8D89FCFC39BD}" presName="vertOne" presStyleCnt="0"/>
      <dgm:spPr/>
    </dgm:pt>
    <dgm:pt modelId="{4C78D5A0-86E1-7F4A-97F2-4E691D203110}" type="pres">
      <dgm:prSet presAssocID="{75B34386-F0AB-CD46-84EA-8D89FCFC39BD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C258D7-E993-8440-9144-E435C4247186}" type="pres">
      <dgm:prSet presAssocID="{75B34386-F0AB-CD46-84EA-8D89FCFC39BD}" presName="horzOne" presStyleCnt="0"/>
      <dgm:spPr/>
    </dgm:pt>
    <dgm:pt modelId="{5B893B37-97AF-054E-87A9-D3A5B878CE6B}" type="pres">
      <dgm:prSet presAssocID="{79E5EA0B-B2CC-2748-AC4F-138875C68729}" presName="sibSpaceOne" presStyleCnt="0"/>
      <dgm:spPr/>
    </dgm:pt>
    <dgm:pt modelId="{1B4EBE33-76BD-E346-BD81-0035938E32F4}" type="pres">
      <dgm:prSet presAssocID="{917AD6AD-473C-6B42-9778-12D0B8634556}" presName="vertOne" presStyleCnt="0"/>
      <dgm:spPr/>
    </dgm:pt>
    <dgm:pt modelId="{0F6F9771-857A-ED4D-BB66-061A66D62E92}" type="pres">
      <dgm:prSet presAssocID="{917AD6AD-473C-6B42-9778-12D0B8634556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F47FEA-9FF4-5245-9791-CB9813EB6E75}" type="pres">
      <dgm:prSet presAssocID="{917AD6AD-473C-6B42-9778-12D0B8634556}" presName="horzOne" presStyleCnt="0"/>
      <dgm:spPr/>
    </dgm:pt>
    <dgm:pt modelId="{CCB94D94-F9BD-614A-A861-6798F2674DF8}" type="pres">
      <dgm:prSet presAssocID="{9C593880-76CB-0B4A-AF58-0D6DCF60392C}" presName="sibSpaceOne" presStyleCnt="0"/>
      <dgm:spPr/>
    </dgm:pt>
    <dgm:pt modelId="{5C5AFF65-62A2-9744-9017-2492490F5FA4}" type="pres">
      <dgm:prSet presAssocID="{6AD32E60-30EB-5F49-8402-FEBB1BEC15FB}" presName="vertOne" presStyleCnt="0"/>
      <dgm:spPr/>
    </dgm:pt>
    <dgm:pt modelId="{1822B451-F610-B34E-B470-4405426B9598}" type="pres">
      <dgm:prSet presAssocID="{6AD32E60-30EB-5F49-8402-FEBB1BEC15FB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6D9530-9F04-9C44-8E40-F216645BFD20}" type="pres">
      <dgm:prSet presAssocID="{6AD32E60-30EB-5F49-8402-FEBB1BEC15FB}" presName="horzOne" presStyleCnt="0"/>
      <dgm:spPr/>
    </dgm:pt>
    <dgm:pt modelId="{85D6265E-4530-B848-AEAF-8FE6E7DD9689}" type="pres">
      <dgm:prSet presAssocID="{E5771208-8447-2F49-876E-5F704802A112}" presName="sibSpaceOne" presStyleCnt="0"/>
      <dgm:spPr/>
    </dgm:pt>
    <dgm:pt modelId="{77DBD082-B48B-1546-9D79-92347C2617E5}" type="pres">
      <dgm:prSet presAssocID="{755CA9AD-2300-F345-A6A2-4A43D52AFA2C}" presName="vertOne" presStyleCnt="0"/>
      <dgm:spPr/>
    </dgm:pt>
    <dgm:pt modelId="{687C7697-D43A-4A4A-B7E2-A030E8315BDD}" type="pres">
      <dgm:prSet presAssocID="{755CA9AD-2300-F345-A6A2-4A43D52AFA2C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58886A-216D-1941-A641-EB90B720CDBB}" type="pres">
      <dgm:prSet presAssocID="{755CA9AD-2300-F345-A6A2-4A43D52AFA2C}" presName="horzOne" presStyleCnt="0"/>
      <dgm:spPr/>
    </dgm:pt>
    <dgm:pt modelId="{47A69202-7129-FF40-BEA5-6589D499B7A4}" type="pres">
      <dgm:prSet presAssocID="{3B33AB8A-BFAA-D148-9699-18DA89353B27}" presName="sibSpaceOne" presStyleCnt="0"/>
      <dgm:spPr/>
    </dgm:pt>
    <dgm:pt modelId="{9E64F0D3-85C3-7548-AC3B-1C1C12826CE5}" type="pres">
      <dgm:prSet presAssocID="{62F64981-E47C-2F47-B840-C2EC17A82FE8}" presName="vertOne" presStyleCnt="0"/>
      <dgm:spPr/>
    </dgm:pt>
    <dgm:pt modelId="{E23446C9-B403-3445-83E0-0F2AC82ADDC6}" type="pres">
      <dgm:prSet presAssocID="{62F64981-E47C-2F47-B840-C2EC17A82FE8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D281A3-AB3D-A54D-9BC6-7DE9B4F7E39B}" type="pres">
      <dgm:prSet presAssocID="{62F64981-E47C-2F47-B840-C2EC17A82FE8}" presName="horzOne" presStyleCnt="0"/>
      <dgm:spPr/>
    </dgm:pt>
  </dgm:ptLst>
  <dgm:cxnLst>
    <dgm:cxn modelId="{C18B60EB-F04C-B747-890D-2E39DBFFA325}" type="presOf" srcId="{75B34386-F0AB-CD46-84EA-8D89FCFC39BD}" destId="{4C78D5A0-86E1-7F4A-97F2-4E691D203110}" srcOrd="0" destOrd="0" presId="urn:microsoft.com/office/officeart/2005/8/layout/hierarchy4"/>
    <dgm:cxn modelId="{4C8EB061-9DD0-214B-9E29-BF3083FF0F61}" type="presOf" srcId="{916AAC78-97B9-3543-8F53-ED95E1C7D771}" destId="{503E1B7A-35F9-7B47-BD86-19E92F7F9B5A}" srcOrd="0" destOrd="0" presId="urn:microsoft.com/office/officeart/2005/8/layout/hierarchy4"/>
    <dgm:cxn modelId="{E5666124-9890-9A48-9230-185B265F83E5}" type="presOf" srcId="{755CA9AD-2300-F345-A6A2-4A43D52AFA2C}" destId="{687C7697-D43A-4A4A-B7E2-A030E8315BDD}" srcOrd="0" destOrd="0" presId="urn:microsoft.com/office/officeart/2005/8/layout/hierarchy4"/>
    <dgm:cxn modelId="{0FB7C2D9-643E-D043-BE9E-1F9631D70C08}" type="presOf" srcId="{917AD6AD-473C-6B42-9778-12D0B8634556}" destId="{0F6F9771-857A-ED4D-BB66-061A66D62E92}" srcOrd="0" destOrd="0" presId="urn:microsoft.com/office/officeart/2005/8/layout/hierarchy4"/>
    <dgm:cxn modelId="{A19416EE-902F-3548-9C7C-8BD8736681ED}" srcId="{916AAC78-97B9-3543-8F53-ED95E1C7D771}" destId="{917AD6AD-473C-6B42-9778-12D0B8634556}" srcOrd="1" destOrd="0" parTransId="{FB5C4788-E623-8A42-9435-061E3F472B60}" sibTransId="{9C593880-76CB-0B4A-AF58-0D6DCF60392C}"/>
    <dgm:cxn modelId="{94AE492E-D8DD-044E-B047-87834BE1E331}" srcId="{916AAC78-97B9-3543-8F53-ED95E1C7D771}" destId="{62F64981-E47C-2F47-B840-C2EC17A82FE8}" srcOrd="4" destOrd="0" parTransId="{065A02B7-14B2-F941-9D22-A3CAC1C77409}" sibTransId="{EF32C7B3-B10B-CA40-A86A-92162F8861D6}"/>
    <dgm:cxn modelId="{C4CEE565-3C79-8844-909B-610DBBBAF1D2}" type="presOf" srcId="{6AD32E60-30EB-5F49-8402-FEBB1BEC15FB}" destId="{1822B451-F610-B34E-B470-4405426B9598}" srcOrd="0" destOrd="0" presId="urn:microsoft.com/office/officeart/2005/8/layout/hierarchy4"/>
    <dgm:cxn modelId="{0C81C5A5-B48B-4C49-BA7B-9745E51FA8FE}" srcId="{916AAC78-97B9-3543-8F53-ED95E1C7D771}" destId="{755CA9AD-2300-F345-A6A2-4A43D52AFA2C}" srcOrd="3" destOrd="0" parTransId="{79444687-56B4-BE42-89B6-5E68C61243A9}" sibTransId="{3B33AB8A-BFAA-D148-9699-18DA89353B27}"/>
    <dgm:cxn modelId="{51DF8080-7CAB-D046-BCF8-A72F41EC976A}" srcId="{916AAC78-97B9-3543-8F53-ED95E1C7D771}" destId="{6AD32E60-30EB-5F49-8402-FEBB1BEC15FB}" srcOrd="2" destOrd="0" parTransId="{D17AC847-18A7-6242-95AF-C5A5041F1189}" sibTransId="{E5771208-8447-2F49-876E-5F704802A112}"/>
    <dgm:cxn modelId="{7F362CC4-ECC9-CD44-9D58-6E2B6146DB71}" srcId="{916AAC78-97B9-3543-8F53-ED95E1C7D771}" destId="{75B34386-F0AB-CD46-84EA-8D89FCFC39BD}" srcOrd="0" destOrd="0" parTransId="{57DA6739-13AF-B24D-B6D0-B4668A60BF4B}" sibTransId="{79E5EA0B-B2CC-2748-AC4F-138875C68729}"/>
    <dgm:cxn modelId="{7E065A2B-07B3-7A4F-8DCA-C96CD4410A6B}" type="presOf" srcId="{62F64981-E47C-2F47-B840-C2EC17A82FE8}" destId="{E23446C9-B403-3445-83E0-0F2AC82ADDC6}" srcOrd="0" destOrd="0" presId="urn:microsoft.com/office/officeart/2005/8/layout/hierarchy4"/>
    <dgm:cxn modelId="{6E2AD058-B22C-DA43-9A62-075C8ADD4C36}" type="presParOf" srcId="{503E1B7A-35F9-7B47-BD86-19E92F7F9B5A}" destId="{B408F0FB-D4D3-2B4D-9EF4-F156061A0644}" srcOrd="0" destOrd="0" presId="urn:microsoft.com/office/officeart/2005/8/layout/hierarchy4"/>
    <dgm:cxn modelId="{EE68EA3C-B2F0-FD4E-A495-2BFC687E5953}" type="presParOf" srcId="{B408F0FB-D4D3-2B4D-9EF4-F156061A0644}" destId="{4C78D5A0-86E1-7F4A-97F2-4E691D203110}" srcOrd="0" destOrd="0" presId="urn:microsoft.com/office/officeart/2005/8/layout/hierarchy4"/>
    <dgm:cxn modelId="{9C164122-B3AF-D548-8FC9-13C1ACB6B9FE}" type="presParOf" srcId="{B408F0FB-D4D3-2B4D-9EF4-F156061A0644}" destId="{E2C258D7-E993-8440-9144-E435C4247186}" srcOrd="1" destOrd="0" presId="urn:microsoft.com/office/officeart/2005/8/layout/hierarchy4"/>
    <dgm:cxn modelId="{84EAD039-26B8-6349-9108-30BBEE486E69}" type="presParOf" srcId="{503E1B7A-35F9-7B47-BD86-19E92F7F9B5A}" destId="{5B893B37-97AF-054E-87A9-D3A5B878CE6B}" srcOrd="1" destOrd="0" presId="urn:microsoft.com/office/officeart/2005/8/layout/hierarchy4"/>
    <dgm:cxn modelId="{E46B6DFC-C808-514A-9CFD-F4D5556C226C}" type="presParOf" srcId="{503E1B7A-35F9-7B47-BD86-19E92F7F9B5A}" destId="{1B4EBE33-76BD-E346-BD81-0035938E32F4}" srcOrd="2" destOrd="0" presId="urn:microsoft.com/office/officeart/2005/8/layout/hierarchy4"/>
    <dgm:cxn modelId="{D84D4A93-475F-A34B-8D7E-562DBDACDCCC}" type="presParOf" srcId="{1B4EBE33-76BD-E346-BD81-0035938E32F4}" destId="{0F6F9771-857A-ED4D-BB66-061A66D62E92}" srcOrd="0" destOrd="0" presId="urn:microsoft.com/office/officeart/2005/8/layout/hierarchy4"/>
    <dgm:cxn modelId="{4A3AB2BB-A0C8-4047-A829-D3DE3ED5498C}" type="presParOf" srcId="{1B4EBE33-76BD-E346-BD81-0035938E32F4}" destId="{FCF47FEA-9FF4-5245-9791-CB9813EB6E75}" srcOrd="1" destOrd="0" presId="urn:microsoft.com/office/officeart/2005/8/layout/hierarchy4"/>
    <dgm:cxn modelId="{2B10DA70-BBD3-0E47-9545-1BB706899CE3}" type="presParOf" srcId="{503E1B7A-35F9-7B47-BD86-19E92F7F9B5A}" destId="{CCB94D94-F9BD-614A-A861-6798F2674DF8}" srcOrd="3" destOrd="0" presId="urn:microsoft.com/office/officeart/2005/8/layout/hierarchy4"/>
    <dgm:cxn modelId="{565583A6-2F94-434F-995F-C770BCC2F250}" type="presParOf" srcId="{503E1B7A-35F9-7B47-BD86-19E92F7F9B5A}" destId="{5C5AFF65-62A2-9744-9017-2492490F5FA4}" srcOrd="4" destOrd="0" presId="urn:microsoft.com/office/officeart/2005/8/layout/hierarchy4"/>
    <dgm:cxn modelId="{4BAB4A4A-AA80-E94D-A180-2D1E407745DD}" type="presParOf" srcId="{5C5AFF65-62A2-9744-9017-2492490F5FA4}" destId="{1822B451-F610-B34E-B470-4405426B9598}" srcOrd="0" destOrd="0" presId="urn:microsoft.com/office/officeart/2005/8/layout/hierarchy4"/>
    <dgm:cxn modelId="{723F327D-51FB-0847-A2A3-7B9E8711B7F2}" type="presParOf" srcId="{5C5AFF65-62A2-9744-9017-2492490F5FA4}" destId="{9B6D9530-9F04-9C44-8E40-F216645BFD20}" srcOrd="1" destOrd="0" presId="urn:microsoft.com/office/officeart/2005/8/layout/hierarchy4"/>
    <dgm:cxn modelId="{45724054-A197-E04F-BAB8-4EC0DD3E5BB5}" type="presParOf" srcId="{503E1B7A-35F9-7B47-BD86-19E92F7F9B5A}" destId="{85D6265E-4530-B848-AEAF-8FE6E7DD9689}" srcOrd="5" destOrd="0" presId="urn:microsoft.com/office/officeart/2005/8/layout/hierarchy4"/>
    <dgm:cxn modelId="{000C39AA-A0DF-7F48-BE78-3D81868DF7E9}" type="presParOf" srcId="{503E1B7A-35F9-7B47-BD86-19E92F7F9B5A}" destId="{77DBD082-B48B-1546-9D79-92347C2617E5}" srcOrd="6" destOrd="0" presId="urn:microsoft.com/office/officeart/2005/8/layout/hierarchy4"/>
    <dgm:cxn modelId="{0E69521F-C465-8046-A2FF-A87B4AB1D7A1}" type="presParOf" srcId="{77DBD082-B48B-1546-9D79-92347C2617E5}" destId="{687C7697-D43A-4A4A-B7E2-A030E8315BDD}" srcOrd="0" destOrd="0" presId="urn:microsoft.com/office/officeart/2005/8/layout/hierarchy4"/>
    <dgm:cxn modelId="{FCFD9CAD-B372-EF48-961B-C4E02D07A11E}" type="presParOf" srcId="{77DBD082-B48B-1546-9D79-92347C2617E5}" destId="{2758886A-216D-1941-A641-EB90B720CDBB}" srcOrd="1" destOrd="0" presId="urn:microsoft.com/office/officeart/2005/8/layout/hierarchy4"/>
    <dgm:cxn modelId="{C0BB3A7A-FEFA-4A4A-A54B-884FAACEA066}" type="presParOf" srcId="{503E1B7A-35F9-7B47-BD86-19E92F7F9B5A}" destId="{47A69202-7129-FF40-BEA5-6589D499B7A4}" srcOrd="7" destOrd="0" presId="urn:microsoft.com/office/officeart/2005/8/layout/hierarchy4"/>
    <dgm:cxn modelId="{EAD4AAEA-2D24-C64B-825F-E770AE4D880A}" type="presParOf" srcId="{503E1B7A-35F9-7B47-BD86-19E92F7F9B5A}" destId="{9E64F0D3-85C3-7548-AC3B-1C1C12826CE5}" srcOrd="8" destOrd="0" presId="urn:microsoft.com/office/officeart/2005/8/layout/hierarchy4"/>
    <dgm:cxn modelId="{93CF6B56-1D5A-AA46-90BC-59C629227C2C}" type="presParOf" srcId="{9E64F0D3-85C3-7548-AC3B-1C1C12826CE5}" destId="{E23446C9-B403-3445-83E0-0F2AC82ADDC6}" srcOrd="0" destOrd="0" presId="urn:microsoft.com/office/officeart/2005/8/layout/hierarchy4"/>
    <dgm:cxn modelId="{E08C916A-FEB1-FE42-9BD7-75830EB3B31C}" type="presParOf" srcId="{9E64F0D3-85C3-7548-AC3B-1C1C12826CE5}" destId="{2CD281A3-AB3D-A54D-9BC6-7DE9B4F7E3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3DBDE-4A69-894C-B15F-8AA2C01DA60D}">
      <dsp:nvSpPr>
        <dsp:cNvPr id="0" name=""/>
        <dsp:cNvSpPr/>
      </dsp:nvSpPr>
      <dsp:spPr>
        <a:xfrm>
          <a:off x="1828816" y="76194"/>
          <a:ext cx="1322435" cy="13224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Main issues</a:t>
          </a:r>
          <a:endParaRPr lang="en-US" sz="2500" kern="1200" dirty="0"/>
        </a:p>
      </dsp:txBody>
      <dsp:txXfrm>
        <a:off x="2022482" y="269860"/>
        <a:ext cx="935103" cy="935103"/>
      </dsp:txXfrm>
    </dsp:sp>
    <dsp:sp modelId="{F452E337-9A8D-7147-A0DE-77B428363FE7}">
      <dsp:nvSpPr>
        <dsp:cNvPr id="0" name=""/>
        <dsp:cNvSpPr/>
      </dsp:nvSpPr>
      <dsp:spPr>
        <a:xfrm rot="327365">
          <a:off x="3147952" y="789123"/>
          <a:ext cx="134426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134426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211805" y="803312"/>
        <a:ext cx="6721" cy="6721"/>
      </dsp:txXfrm>
    </dsp:sp>
    <dsp:sp modelId="{94F6424C-41E0-984E-A840-F141E9ABE04C}">
      <dsp:nvSpPr>
        <dsp:cNvPr id="0" name=""/>
        <dsp:cNvSpPr/>
      </dsp:nvSpPr>
      <dsp:spPr>
        <a:xfrm>
          <a:off x="3276606" y="228597"/>
          <a:ext cx="1618026" cy="1322435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availability</a:t>
          </a:r>
        </a:p>
      </dsp:txBody>
      <dsp:txXfrm>
        <a:off x="3513560" y="422263"/>
        <a:ext cx="1144118" cy="935103"/>
      </dsp:txXfrm>
    </dsp:sp>
    <dsp:sp modelId="{3FD92B4C-9502-B74A-AA65-6FC383529055}">
      <dsp:nvSpPr>
        <dsp:cNvPr id="0" name=""/>
        <dsp:cNvSpPr/>
      </dsp:nvSpPr>
      <dsp:spPr>
        <a:xfrm rot="2320876">
          <a:off x="2945864" y="1305029"/>
          <a:ext cx="550135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550135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207178" y="1308825"/>
        <a:ext cx="27506" cy="27506"/>
      </dsp:txXfrm>
    </dsp:sp>
    <dsp:sp modelId="{C9916E7F-8ABB-A14E-9130-280B36308A33}">
      <dsp:nvSpPr>
        <dsp:cNvPr id="0" name=""/>
        <dsp:cNvSpPr/>
      </dsp:nvSpPr>
      <dsp:spPr>
        <a:xfrm>
          <a:off x="3124203" y="1295401"/>
          <a:ext cx="1967692" cy="1474833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confidentiality</a:t>
          </a:r>
        </a:p>
      </dsp:txBody>
      <dsp:txXfrm>
        <a:off x="3412365" y="1511385"/>
        <a:ext cx="1391368" cy="1042865"/>
      </dsp:txXfrm>
    </dsp:sp>
    <dsp:sp modelId="{306ED93E-92ED-334E-B4E5-D99A0B0B5198}">
      <dsp:nvSpPr>
        <dsp:cNvPr id="0" name=""/>
        <dsp:cNvSpPr/>
      </dsp:nvSpPr>
      <dsp:spPr>
        <a:xfrm rot="4495912">
          <a:off x="2392072" y="1710464"/>
          <a:ext cx="729312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729312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738495" y="1709781"/>
        <a:ext cx="36465" cy="36465"/>
      </dsp:txXfrm>
    </dsp:sp>
    <dsp:sp modelId="{EDE6F89A-43A7-0740-9CEB-C73D6525D483}">
      <dsp:nvSpPr>
        <dsp:cNvPr id="0" name=""/>
        <dsp:cNvSpPr/>
      </dsp:nvSpPr>
      <dsp:spPr>
        <a:xfrm>
          <a:off x="2362204" y="2057397"/>
          <a:ext cx="1322435" cy="1322435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data integrity</a:t>
          </a:r>
        </a:p>
      </dsp:txBody>
      <dsp:txXfrm>
        <a:off x="2555870" y="2251063"/>
        <a:ext cx="935103" cy="935103"/>
      </dsp:txXfrm>
    </dsp:sp>
    <dsp:sp modelId="{9EC72295-1CAF-A445-9BD4-028FD159EFBD}">
      <dsp:nvSpPr>
        <dsp:cNvPr id="0" name=""/>
        <dsp:cNvSpPr/>
      </dsp:nvSpPr>
      <dsp:spPr>
        <a:xfrm rot="6588374">
          <a:off x="2232602" y="1365425"/>
          <a:ext cx="49871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49871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10800000">
        <a:off x="2256291" y="1381728"/>
        <a:ext cx="2493" cy="2493"/>
      </dsp:txXfrm>
    </dsp:sp>
    <dsp:sp modelId="{87964860-C4E5-2B42-9F24-23CD8074036C}">
      <dsp:nvSpPr>
        <dsp:cNvPr id="0" name=""/>
        <dsp:cNvSpPr/>
      </dsp:nvSpPr>
      <dsp:spPr>
        <a:xfrm>
          <a:off x="1219203" y="1371601"/>
          <a:ext cx="1573183" cy="1420759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authenticity</a:t>
          </a:r>
          <a:endParaRPr lang="en-US" sz="1600" kern="1200" dirty="0" smtClean="0"/>
        </a:p>
      </dsp:txBody>
      <dsp:txXfrm>
        <a:off x="1449590" y="1579666"/>
        <a:ext cx="1112409" cy="100462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0398E-5DF1-F24E-9796-ADAD05B8C726}">
      <dsp:nvSpPr>
        <dsp:cNvPr id="0" name=""/>
        <dsp:cNvSpPr/>
      </dsp:nvSpPr>
      <dsp:spPr>
        <a:xfrm>
          <a:off x="2100042" y="289750"/>
          <a:ext cx="3605784" cy="3605784"/>
        </a:xfrm>
        <a:prstGeom prst="pie">
          <a:avLst>
            <a:gd name="adj1" fmla="val 16200000"/>
            <a:gd name="adj2" fmla="val 180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fairness</a:t>
          </a:r>
          <a:endParaRPr lang="en-US" sz="1800" b="1" i="0" kern="1200" dirty="0"/>
        </a:p>
      </dsp:txBody>
      <dsp:txXfrm>
        <a:off x="4060473" y="955103"/>
        <a:ext cx="1223391" cy="1201928"/>
      </dsp:txXfrm>
    </dsp:sp>
    <dsp:sp modelId="{71C7C1E5-AC56-8D4C-B0F8-41E32D153D9D}">
      <dsp:nvSpPr>
        <dsp:cNvPr id="0" name=""/>
        <dsp:cNvSpPr/>
      </dsp:nvSpPr>
      <dsp:spPr>
        <a:xfrm>
          <a:off x="1914173" y="397065"/>
          <a:ext cx="3605784" cy="3605784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differential responsiveness</a:t>
          </a:r>
        </a:p>
      </dsp:txBody>
      <dsp:txXfrm>
        <a:off x="2901471" y="2672143"/>
        <a:ext cx="1631188" cy="1116076"/>
      </dsp:txXfrm>
    </dsp:sp>
    <dsp:sp modelId="{DB3E713C-5D2F-BA4F-A01C-1C230AC4E998}">
      <dsp:nvSpPr>
        <dsp:cNvPr id="0" name=""/>
        <dsp:cNvSpPr/>
      </dsp:nvSpPr>
      <dsp:spPr>
        <a:xfrm>
          <a:off x="1914173" y="397065"/>
          <a:ext cx="3605784" cy="3605784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efficiency</a:t>
          </a:r>
        </a:p>
      </dsp:txBody>
      <dsp:txXfrm>
        <a:off x="2300507" y="1105344"/>
        <a:ext cx="1223391" cy="12019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BB729-FAEA-4D42-9064-64C0C1BA4D27}">
      <dsp:nvSpPr>
        <dsp:cNvPr id="0" name=""/>
        <dsp:cNvSpPr/>
      </dsp:nvSpPr>
      <dsp:spPr>
        <a:xfrm>
          <a:off x="0" y="1290001"/>
          <a:ext cx="7620000" cy="297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1332992" rIns="59139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000" kern="1200" dirty="0" smtClean="0"/>
            <a:t>microkernel architecture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000" kern="1200" dirty="0" smtClean="0"/>
            <a:t>multithreading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000" kern="1200" dirty="0" smtClean="0"/>
            <a:t>symmetric multiprocessing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000" kern="1200" dirty="0" smtClean="0"/>
            <a:t>distributed operating systems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000" kern="1200" dirty="0" smtClean="0"/>
            <a:t>object-oriented design</a:t>
          </a:r>
        </a:p>
      </dsp:txBody>
      <dsp:txXfrm>
        <a:off x="0" y="1290001"/>
        <a:ext cx="7620000" cy="2973600"/>
      </dsp:txXfrm>
    </dsp:sp>
    <dsp:sp modelId="{83794904-62F1-3248-BF0D-6CBE7893EADB}">
      <dsp:nvSpPr>
        <dsp:cNvPr id="0" name=""/>
        <dsp:cNvSpPr/>
      </dsp:nvSpPr>
      <dsp:spPr>
        <a:xfrm>
          <a:off x="76200" y="1295980"/>
          <a:ext cx="7536262" cy="9420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200" kern="1200" dirty="0" smtClean="0"/>
            <a:t>Different approaches and design elements have been tried:</a:t>
          </a:r>
          <a:endParaRPr lang="en-US" sz="2200" kern="1200" dirty="0"/>
        </a:p>
      </dsp:txBody>
      <dsp:txXfrm>
        <a:off x="122186" y="1341966"/>
        <a:ext cx="7444290" cy="8500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BA974-D1D0-7C45-8BAD-1585AF825221}">
      <dsp:nvSpPr>
        <dsp:cNvPr id="0" name=""/>
        <dsp:cNvSpPr/>
      </dsp:nvSpPr>
      <dsp:spPr>
        <a:xfrm>
          <a:off x="1128963" y="18"/>
          <a:ext cx="2071431" cy="1523962"/>
        </a:xfrm>
        <a:prstGeom prst="ellipse">
          <a:avLst/>
        </a:prstGeom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address spaces</a:t>
          </a:r>
          <a:endParaRPr lang="en-US" sz="1800" kern="1200" dirty="0"/>
        </a:p>
      </dsp:txBody>
      <dsp:txXfrm>
        <a:off x="1432317" y="223197"/>
        <a:ext cx="1464723" cy="1077604"/>
      </dsp:txXfrm>
    </dsp:sp>
    <dsp:sp modelId="{0C1E7BE6-80C6-3C42-B6EA-D548FFF8D7E8}">
      <dsp:nvSpPr>
        <dsp:cNvPr id="0" name=""/>
        <dsp:cNvSpPr/>
      </dsp:nvSpPr>
      <dsp:spPr>
        <a:xfrm>
          <a:off x="2895602" y="18"/>
          <a:ext cx="2666995" cy="1523962"/>
        </a:xfrm>
        <a:prstGeom prst="ellipse">
          <a:avLst/>
        </a:prstGeom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interprocess communication (IPC)</a:t>
          </a:r>
        </a:p>
      </dsp:txBody>
      <dsp:txXfrm>
        <a:off x="3286174" y="223197"/>
        <a:ext cx="1885851" cy="1077604"/>
      </dsp:txXfrm>
    </dsp:sp>
    <dsp:sp modelId="{3D639D55-9910-DA41-B3AE-143CA9255248}">
      <dsp:nvSpPr>
        <dsp:cNvPr id="0" name=""/>
        <dsp:cNvSpPr/>
      </dsp:nvSpPr>
      <dsp:spPr>
        <a:xfrm>
          <a:off x="5257805" y="18"/>
          <a:ext cx="2071431" cy="1523962"/>
        </a:xfrm>
        <a:prstGeom prst="ellipse">
          <a:avLst/>
        </a:prstGeom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basic scheduling</a:t>
          </a:r>
        </a:p>
      </dsp:txBody>
      <dsp:txXfrm>
        <a:off x="5561159" y="223197"/>
        <a:ext cx="1464723" cy="107760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EC200-AA31-FF49-9439-3332FF002BCA}">
      <dsp:nvSpPr>
        <dsp:cNvPr id="0" name=""/>
        <dsp:cNvSpPr/>
      </dsp:nvSpPr>
      <dsp:spPr>
        <a:xfrm>
          <a:off x="670823" y="644"/>
          <a:ext cx="2603998" cy="1548110"/>
        </a:xfrm>
        <a:prstGeom prst="ellipse">
          <a:avLst/>
        </a:prstGeom>
        <a:solidFill>
          <a:schemeClr val="accent6"/>
        </a:solidFill>
        <a:ln>
          <a:solidFill>
            <a:schemeClr val="bg1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simplifies implementation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052170" y="227359"/>
        <a:ext cx="1841304" cy="1094680"/>
      </dsp:txXfrm>
    </dsp:sp>
    <dsp:sp modelId="{8F15053A-8F42-F340-900D-93E5ADC1CDED}">
      <dsp:nvSpPr>
        <dsp:cNvPr id="0" name=""/>
        <dsp:cNvSpPr/>
      </dsp:nvSpPr>
      <dsp:spPr>
        <a:xfrm>
          <a:off x="2965200" y="644"/>
          <a:ext cx="2603998" cy="1548110"/>
        </a:xfrm>
        <a:prstGeom prst="ellipse">
          <a:avLst/>
        </a:prstGeom>
        <a:solidFill>
          <a:schemeClr val="accent6"/>
        </a:solidFill>
        <a:ln>
          <a:solidFill>
            <a:schemeClr val="bg1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provides flexibility</a:t>
          </a:r>
        </a:p>
      </dsp:txBody>
      <dsp:txXfrm>
        <a:off x="3346547" y="227359"/>
        <a:ext cx="1841304" cy="1094680"/>
      </dsp:txXfrm>
    </dsp:sp>
    <dsp:sp modelId="{F7CF12E1-CFEB-A84D-AE77-A9FCC92CF154}">
      <dsp:nvSpPr>
        <dsp:cNvPr id="0" name=""/>
        <dsp:cNvSpPr/>
      </dsp:nvSpPr>
      <dsp:spPr>
        <a:xfrm>
          <a:off x="5259577" y="644"/>
          <a:ext cx="2603998" cy="1548110"/>
        </a:xfrm>
        <a:prstGeom prst="ellipse">
          <a:avLst/>
        </a:prstGeom>
        <a:solidFill>
          <a:schemeClr val="accent6"/>
        </a:solidFill>
        <a:ln>
          <a:solidFill>
            <a:schemeClr val="bg1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is well suited to a distributed environment</a:t>
          </a:r>
        </a:p>
      </dsp:txBody>
      <dsp:txXfrm>
        <a:off x="5640924" y="227359"/>
        <a:ext cx="1841304" cy="109468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4C4FB-FEAD-ED48-A0AE-2A84F6D6F3C5}">
      <dsp:nvSpPr>
        <dsp:cNvPr id="0" name=""/>
        <dsp:cNvSpPr/>
      </dsp:nvSpPr>
      <dsp:spPr>
        <a:xfrm>
          <a:off x="0" y="122040"/>
          <a:ext cx="8229600" cy="561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Thread</a:t>
          </a:r>
          <a:endParaRPr lang="en-US" sz="2400" kern="1200" dirty="0"/>
        </a:p>
      </dsp:txBody>
      <dsp:txXfrm>
        <a:off x="27415" y="149455"/>
        <a:ext cx="8174770" cy="506769"/>
      </dsp:txXfrm>
    </dsp:sp>
    <dsp:sp modelId="{B4FD0212-1D78-CE47-83E2-150D9E986556}">
      <dsp:nvSpPr>
        <dsp:cNvPr id="0" name=""/>
        <dsp:cNvSpPr/>
      </dsp:nvSpPr>
      <dsp:spPr>
        <a:xfrm>
          <a:off x="0" y="683639"/>
          <a:ext cx="8229600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dispatchable unit of work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includes a processor context and its own data area to enable subroutine branching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executes sequentially and is interruptible</a:t>
          </a:r>
        </a:p>
      </dsp:txBody>
      <dsp:txXfrm>
        <a:off x="0" y="683639"/>
        <a:ext cx="8229600" cy="1192320"/>
      </dsp:txXfrm>
    </dsp:sp>
    <dsp:sp modelId="{A7FA07F0-CADB-7B40-BA4A-D97041E1B80A}">
      <dsp:nvSpPr>
        <dsp:cNvPr id="0" name=""/>
        <dsp:cNvSpPr/>
      </dsp:nvSpPr>
      <dsp:spPr>
        <a:xfrm>
          <a:off x="0" y="1875960"/>
          <a:ext cx="8229600" cy="561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 </a:t>
          </a:r>
        </a:p>
      </dsp:txBody>
      <dsp:txXfrm>
        <a:off x="27415" y="1903375"/>
        <a:ext cx="8174770" cy="506769"/>
      </dsp:txXfrm>
    </dsp:sp>
    <dsp:sp modelId="{364D31BB-83A3-C745-980D-1D6C1545B46C}">
      <dsp:nvSpPr>
        <dsp:cNvPr id="0" name=""/>
        <dsp:cNvSpPr/>
      </dsp:nvSpPr>
      <dsp:spPr>
        <a:xfrm>
          <a:off x="0" y="2437559"/>
          <a:ext cx="822960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 collection of one or more threads and associated system resources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programmer has greater control over the modularity of the application and the timing of application related events</a:t>
          </a:r>
        </a:p>
      </dsp:txBody>
      <dsp:txXfrm>
        <a:off x="0" y="2437559"/>
        <a:ext cx="8229600" cy="8694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1816B-4E7E-2E48-8BDA-C4A334EFB13D}">
      <dsp:nvSpPr>
        <dsp:cNvPr id="0" name=""/>
        <dsp:cNvSpPr/>
      </dsp:nvSpPr>
      <dsp:spPr>
        <a:xfrm>
          <a:off x="1898544" y="2027"/>
          <a:ext cx="2454380" cy="9817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Performance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389420" y="2027"/>
        <a:ext cx="1472628" cy="981752"/>
      </dsp:txXfrm>
    </dsp:sp>
    <dsp:sp modelId="{D1409364-D0A8-404B-A03C-74C180546E0E}">
      <dsp:nvSpPr>
        <dsp:cNvPr id="0" name=""/>
        <dsp:cNvSpPr/>
      </dsp:nvSpPr>
      <dsp:spPr>
        <a:xfrm>
          <a:off x="4033855" y="85476"/>
          <a:ext cx="4414473" cy="81485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more than one process can be running simultaneously, each on a different processor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441282" y="85476"/>
        <a:ext cx="3599619" cy="814854"/>
      </dsp:txXfrm>
    </dsp:sp>
    <dsp:sp modelId="{6EE4EF73-36EE-7D42-A45F-E6E41F881006}">
      <dsp:nvSpPr>
        <dsp:cNvPr id="0" name=""/>
        <dsp:cNvSpPr/>
      </dsp:nvSpPr>
      <dsp:spPr>
        <a:xfrm>
          <a:off x="1898544" y="1121225"/>
          <a:ext cx="2454380" cy="9817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Availability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389420" y="1121225"/>
        <a:ext cx="1472628" cy="981752"/>
      </dsp:txXfrm>
    </dsp:sp>
    <dsp:sp modelId="{65CA66AD-A686-A64E-B74D-33DC4C582B00}">
      <dsp:nvSpPr>
        <dsp:cNvPr id="0" name=""/>
        <dsp:cNvSpPr/>
      </dsp:nvSpPr>
      <dsp:spPr>
        <a:xfrm>
          <a:off x="4033855" y="1204674"/>
          <a:ext cx="4262156" cy="81485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failure of a single </a:t>
          </a:r>
          <a:r>
            <a:rPr lang="en-US" sz="1800" kern="1200" dirty="0" smtClean="0">
              <a:solidFill>
                <a:schemeClr val="bg1"/>
              </a:solidFill>
            </a:rPr>
            <a:t>process</a:t>
          </a:r>
          <a:r>
            <a:rPr lang="tr-TR" sz="1800" kern="1200" dirty="0" err="1" smtClean="0">
              <a:solidFill>
                <a:schemeClr val="bg1"/>
              </a:solidFill>
            </a:rPr>
            <a:t>or</a:t>
          </a: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US" sz="1800" kern="1200" dirty="0" smtClean="0">
              <a:solidFill>
                <a:schemeClr val="bg1"/>
              </a:solidFill>
            </a:rPr>
            <a:t>does not halt the system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441282" y="1204674"/>
        <a:ext cx="3447302" cy="814854"/>
      </dsp:txXfrm>
    </dsp:sp>
    <dsp:sp modelId="{8F9EA938-DC97-864B-99D0-4FC17442E668}">
      <dsp:nvSpPr>
        <dsp:cNvPr id="0" name=""/>
        <dsp:cNvSpPr/>
      </dsp:nvSpPr>
      <dsp:spPr>
        <a:xfrm>
          <a:off x="1898544" y="2240422"/>
          <a:ext cx="2454380" cy="9817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Incremental Growth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389420" y="2240422"/>
        <a:ext cx="1472628" cy="981752"/>
      </dsp:txXfrm>
    </dsp:sp>
    <dsp:sp modelId="{8F69CEFB-EA93-B34B-B0E2-B6DC3736F014}">
      <dsp:nvSpPr>
        <dsp:cNvPr id="0" name=""/>
        <dsp:cNvSpPr/>
      </dsp:nvSpPr>
      <dsp:spPr>
        <a:xfrm>
          <a:off x="4033855" y="2323871"/>
          <a:ext cx="4050009" cy="81485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performance of a system can be enhanced by adding an additional processor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441282" y="2323871"/>
        <a:ext cx="3235155" cy="814854"/>
      </dsp:txXfrm>
    </dsp:sp>
    <dsp:sp modelId="{875511A4-5AA0-AD4B-9347-384E886407FB}">
      <dsp:nvSpPr>
        <dsp:cNvPr id="0" name=""/>
        <dsp:cNvSpPr/>
      </dsp:nvSpPr>
      <dsp:spPr>
        <a:xfrm>
          <a:off x="1898544" y="3359620"/>
          <a:ext cx="2454380" cy="9817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Scaling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389420" y="3359620"/>
        <a:ext cx="1472628" cy="981752"/>
      </dsp:txXfrm>
    </dsp:sp>
    <dsp:sp modelId="{C6ADD55F-E00F-2644-A5F1-6B69A1D16E1D}">
      <dsp:nvSpPr>
        <dsp:cNvPr id="0" name=""/>
        <dsp:cNvSpPr/>
      </dsp:nvSpPr>
      <dsp:spPr>
        <a:xfrm>
          <a:off x="4033855" y="3443069"/>
          <a:ext cx="4506999" cy="81485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vendors can offer a range of products based on the number of processors configured in the system 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441282" y="3443069"/>
        <a:ext cx="3692145" cy="8148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0B75B-DF99-764C-B1DD-69B8C42C3B79}">
      <dsp:nvSpPr>
        <dsp:cNvPr id="0" name=""/>
        <dsp:cNvSpPr/>
      </dsp:nvSpPr>
      <dsp:spPr>
        <a:xfrm>
          <a:off x="1444049" y="1720"/>
          <a:ext cx="5097958" cy="46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Spatial (physical) redundancy</a:t>
          </a:r>
          <a:endParaRPr lang="en-US" sz="2200" kern="1200"/>
        </a:p>
      </dsp:txBody>
      <dsp:txXfrm>
        <a:off x="1444049" y="1720"/>
        <a:ext cx="5097958" cy="463450"/>
      </dsp:txXfrm>
    </dsp:sp>
    <dsp:sp modelId="{F0D97572-2434-9241-A90E-065E5E79A081}">
      <dsp:nvSpPr>
        <dsp:cNvPr id="0" name=""/>
        <dsp:cNvSpPr/>
      </dsp:nvSpPr>
      <dsp:spPr>
        <a:xfrm>
          <a:off x="1444049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7B6446-009A-6C41-B148-1B866C32FFDF}">
      <dsp:nvSpPr>
        <dsp:cNvPr id="0" name=""/>
        <dsp:cNvSpPr/>
      </dsp:nvSpPr>
      <dsp:spPr>
        <a:xfrm>
          <a:off x="2160596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290A9-20EF-AA48-8F97-ABABD21A32E3}">
      <dsp:nvSpPr>
        <dsp:cNvPr id="0" name=""/>
        <dsp:cNvSpPr/>
      </dsp:nvSpPr>
      <dsp:spPr>
        <a:xfrm>
          <a:off x="2877709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498FDD-E784-6E41-A29E-0EDF9A71D3A0}">
      <dsp:nvSpPr>
        <dsp:cNvPr id="0" name=""/>
        <dsp:cNvSpPr/>
      </dsp:nvSpPr>
      <dsp:spPr>
        <a:xfrm>
          <a:off x="3594255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C1B0D-92BD-6B4F-86DC-E3D12B3B34D7}">
      <dsp:nvSpPr>
        <dsp:cNvPr id="0" name=""/>
        <dsp:cNvSpPr/>
      </dsp:nvSpPr>
      <dsp:spPr>
        <a:xfrm>
          <a:off x="4311368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5C73D4-3AAC-2C4A-B78E-5F152D807E1D}">
      <dsp:nvSpPr>
        <dsp:cNvPr id="0" name=""/>
        <dsp:cNvSpPr/>
      </dsp:nvSpPr>
      <dsp:spPr>
        <a:xfrm>
          <a:off x="5027914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472E4D-D49D-F44A-A66F-7D9876635323}">
      <dsp:nvSpPr>
        <dsp:cNvPr id="0" name=""/>
        <dsp:cNvSpPr/>
      </dsp:nvSpPr>
      <dsp:spPr>
        <a:xfrm>
          <a:off x="5745027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F71915-D6E8-A348-8655-D17BF3EA5C3A}">
      <dsp:nvSpPr>
        <dsp:cNvPr id="0" name=""/>
        <dsp:cNvSpPr/>
      </dsp:nvSpPr>
      <dsp:spPr>
        <a:xfrm>
          <a:off x="1444049" y="559577"/>
          <a:ext cx="5164232" cy="7552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involves the use of multiple components that either perform the same function simultaneously or are configured so that one component is available as a backup in case of the failure of another component</a:t>
          </a:r>
          <a:endParaRPr lang="en-US" sz="1300" kern="1200" dirty="0"/>
        </a:p>
      </dsp:txBody>
      <dsp:txXfrm>
        <a:off x="1444049" y="559577"/>
        <a:ext cx="5164232" cy="755253"/>
      </dsp:txXfrm>
    </dsp:sp>
    <dsp:sp modelId="{A2474B9B-3D0B-924C-AF1F-F086995CE1A5}">
      <dsp:nvSpPr>
        <dsp:cNvPr id="0" name=""/>
        <dsp:cNvSpPr/>
      </dsp:nvSpPr>
      <dsp:spPr>
        <a:xfrm>
          <a:off x="1444049" y="1467941"/>
          <a:ext cx="5097958" cy="46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Temporal redundancy</a:t>
          </a:r>
          <a:endParaRPr lang="en-US" sz="2200" kern="1200"/>
        </a:p>
      </dsp:txBody>
      <dsp:txXfrm>
        <a:off x="1444049" y="1467941"/>
        <a:ext cx="5097958" cy="463450"/>
      </dsp:txXfrm>
    </dsp:sp>
    <dsp:sp modelId="{458A68D1-C07F-984F-9517-4C1B10731165}">
      <dsp:nvSpPr>
        <dsp:cNvPr id="0" name=""/>
        <dsp:cNvSpPr/>
      </dsp:nvSpPr>
      <dsp:spPr>
        <a:xfrm>
          <a:off x="1444049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C35B4F-4291-3A41-92DB-371FC687A305}">
      <dsp:nvSpPr>
        <dsp:cNvPr id="0" name=""/>
        <dsp:cNvSpPr/>
      </dsp:nvSpPr>
      <dsp:spPr>
        <a:xfrm>
          <a:off x="2160596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04DBB-33BF-E24A-B160-877D715C8A3E}">
      <dsp:nvSpPr>
        <dsp:cNvPr id="0" name=""/>
        <dsp:cNvSpPr/>
      </dsp:nvSpPr>
      <dsp:spPr>
        <a:xfrm>
          <a:off x="2877709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492F4A-8B96-1E47-8787-7CE7A76BCFEA}">
      <dsp:nvSpPr>
        <dsp:cNvPr id="0" name=""/>
        <dsp:cNvSpPr/>
      </dsp:nvSpPr>
      <dsp:spPr>
        <a:xfrm>
          <a:off x="3594255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1543BD-BC32-7F40-96FF-6F04E0F84ABE}">
      <dsp:nvSpPr>
        <dsp:cNvPr id="0" name=""/>
        <dsp:cNvSpPr/>
      </dsp:nvSpPr>
      <dsp:spPr>
        <a:xfrm>
          <a:off x="4311368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D29804-4145-AE43-8090-1E1D835EAAE3}">
      <dsp:nvSpPr>
        <dsp:cNvPr id="0" name=""/>
        <dsp:cNvSpPr/>
      </dsp:nvSpPr>
      <dsp:spPr>
        <a:xfrm>
          <a:off x="5027914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FB6D47-C84E-D444-B84F-49002951F403}">
      <dsp:nvSpPr>
        <dsp:cNvPr id="0" name=""/>
        <dsp:cNvSpPr/>
      </dsp:nvSpPr>
      <dsp:spPr>
        <a:xfrm>
          <a:off x="5745027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BA7819-2769-CD4B-AFF0-E18869F0F36E}">
      <dsp:nvSpPr>
        <dsp:cNvPr id="0" name=""/>
        <dsp:cNvSpPr/>
      </dsp:nvSpPr>
      <dsp:spPr>
        <a:xfrm>
          <a:off x="1444049" y="2025798"/>
          <a:ext cx="5164232" cy="7552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involves repeating a function or operation when an error is detected</a:t>
          </a:r>
          <a:endParaRPr lang="en-US" sz="1300" kern="1200" dirty="0"/>
        </a:p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effective with temporary faults but not useful for permanent faults</a:t>
          </a:r>
          <a:endParaRPr lang="en-US" sz="1300" kern="1200" dirty="0"/>
        </a:p>
      </dsp:txBody>
      <dsp:txXfrm>
        <a:off x="1444049" y="2025798"/>
        <a:ext cx="5164232" cy="755253"/>
      </dsp:txXfrm>
    </dsp:sp>
    <dsp:sp modelId="{C9522598-5252-C042-99CA-F5FF30856CE4}">
      <dsp:nvSpPr>
        <dsp:cNvPr id="0" name=""/>
        <dsp:cNvSpPr/>
      </dsp:nvSpPr>
      <dsp:spPr>
        <a:xfrm>
          <a:off x="1444049" y="2934162"/>
          <a:ext cx="5097958" cy="46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Information redundancy</a:t>
          </a:r>
          <a:endParaRPr lang="en-US" sz="2200" kern="1200"/>
        </a:p>
      </dsp:txBody>
      <dsp:txXfrm>
        <a:off x="1444049" y="2934162"/>
        <a:ext cx="5097958" cy="463450"/>
      </dsp:txXfrm>
    </dsp:sp>
    <dsp:sp modelId="{5F617254-7DF6-EC40-BD57-C5A8AFCA0DA0}">
      <dsp:nvSpPr>
        <dsp:cNvPr id="0" name=""/>
        <dsp:cNvSpPr/>
      </dsp:nvSpPr>
      <dsp:spPr>
        <a:xfrm>
          <a:off x="1444049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8DB07E-2F74-D246-8F2C-02DEA136AA80}">
      <dsp:nvSpPr>
        <dsp:cNvPr id="0" name=""/>
        <dsp:cNvSpPr/>
      </dsp:nvSpPr>
      <dsp:spPr>
        <a:xfrm>
          <a:off x="2160596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E493D-3039-7D45-9BED-B5B8F894F69F}">
      <dsp:nvSpPr>
        <dsp:cNvPr id="0" name=""/>
        <dsp:cNvSpPr/>
      </dsp:nvSpPr>
      <dsp:spPr>
        <a:xfrm>
          <a:off x="2877709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B9C4C-B55D-924D-B035-F0BDAFFC06A4}">
      <dsp:nvSpPr>
        <dsp:cNvPr id="0" name=""/>
        <dsp:cNvSpPr/>
      </dsp:nvSpPr>
      <dsp:spPr>
        <a:xfrm>
          <a:off x="3594255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8B2B71-FA65-484E-B6B7-2638806AFA16}">
      <dsp:nvSpPr>
        <dsp:cNvPr id="0" name=""/>
        <dsp:cNvSpPr/>
      </dsp:nvSpPr>
      <dsp:spPr>
        <a:xfrm>
          <a:off x="4311368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855C48-90C3-8B41-A11F-8DAC88229C8A}">
      <dsp:nvSpPr>
        <dsp:cNvPr id="0" name=""/>
        <dsp:cNvSpPr/>
      </dsp:nvSpPr>
      <dsp:spPr>
        <a:xfrm>
          <a:off x="5027914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2DD66E-763C-9F44-94ED-8BC8395916F2}">
      <dsp:nvSpPr>
        <dsp:cNvPr id="0" name=""/>
        <dsp:cNvSpPr/>
      </dsp:nvSpPr>
      <dsp:spPr>
        <a:xfrm>
          <a:off x="5745027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436039-9177-A743-8C21-F24AA74A6FCA}">
      <dsp:nvSpPr>
        <dsp:cNvPr id="0" name=""/>
        <dsp:cNvSpPr/>
      </dsp:nvSpPr>
      <dsp:spPr>
        <a:xfrm>
          <a:off x="1444049" y="3492019"/>
          <a:ext cx="5164232" cy="7552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provides fault tolerance by replicating or coding data in such a way that bit errors</a:t>
          </a:r>
          <a:r>
            <a:rPr lang="tr-TR" sz="1300" kern="1200" dirty="0" smtClean="0"/>
            <a:t> </a:t>
          </a:r>
          <a:r>
            <a:rPr lang="en-US" sz="1300" kern="1200" dirty="0" smtClean="0"/>
            <a:t>can be both detected and corrected</a:t>
          </a:r>
          <a:endParaRPr lang="en-US" sz="1300" kern="1200" dirty="0"/>
        </a:p>
      </dsp:txBody>
      <dsp:txXfrm>
        <a:off x="1444049" y="3492019"/>
        <a:ext cx="5164232" cy="755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8D5A0-86E1-7F4A-97F2-4E691D203110}">
      <dsp:nvSpPr>
        <dsp:cNvPr id="0" name=""/>
        <dsp:cNvSpPr/>
      </dsp:nvSpPr>
      <dsp:spPr>
        <a:xfrm>
          <a:off x="880" y="0"/>
          <a:ext cx="1558081" cy="3098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process isolation</a:t>
          </a:r>
          <a:endParaRPr lang="en-US" sz="2000" b="1" kern="1200" dirty="0"/>
        </a:p>
      </dsp:txBody>
      <dsp:txXfrm>
        <a:off x="46515" y="45635"/>
        <a:ext cx="1466811" cy="3007530"/>
      </dsp:txXfrm>
    </dsp:sp>
    <dsp:sp modelId="{0F6F9771-857A-ED4D-BB66-061A66D62E92}">
      <dsp:nvSpPr>
        <dsp:cNvPr id="0" name=""/>
        <dsp:cNvSpPr/>
      </dsp:nvSpPr>
      <dsp:spPr>
        <a:xfrm>
          <a:off x="1820719" y="0"/>
          <a:ext cx="1558081" cy="30988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automatic allocation and management</a:t>
          </a:r>
        </a:p>
      </dsp:txBody>
      <dsp:txXfrm>
        <a:off x="1866354" y="45635"/>
        <a:ext cx="1466811" cy="3007530"/>
      </dsp:txXfrm>
    </dsp:sp>
    <dsp:sp modelId="{1822B451-F610-B34E-B470-4405426B9598}">
      <dsp:nvSpPr>
        <dsp:cNvPr id="0" name=""/>
        <dsp:cNvSpPr/>
      </dsp:nvSpPr>
      <dsp:spPr>
        <a:xfrm>
          <a:off x="3640559" y="0"/>
          <a:ext cx="1558081" cy="3098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support of modular programming</a:t>
          </a:r>
        </a:p>
      </dsp:txBody>
      <dsp:txXfrm>
        <a:off x="3686194" y="45635"/>
        <a:ext cx="1466811" cy="3007530"/>
      </dsp:txXfrm>
    </dsp:sp>
    <dsp:sp modelId="{687C7697-D43A-4A4A-B7E2-A030E8315BDD}">
      <dsp:nvSpPr>
        <dsp:cNvPr id="0" name=""/>
        <dsp:cNvSpPr/>
      </dsp:nvSpPr>
      <dsp:spPr>
        <a:xfrm>
          <a:off x="5460398" y="0"/>
          <a:ext cx="1558081" cy="30988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protection and access control</a:t>
          </a:r>
        </a:p>
      </dsp:txBody>
      <dsp:txXfrm>
        <a:off x="5506033" y="45635"/>
        <a:ext cx="1466811" cy="3007530"/>
      </dsp:txXfrm>
    </dsp:sp>
    <dsp:sp modelId="{E23446C9-B403-3445-83E0-0F2AC82ADDC6}">
      <dsp:nvSpPr>
        <dsp:cNvPr id="0" name=""/>
        <dsp:cNvSpPr/>
      </dsp:nvSpPr>
      <dsp:spPr>
        <a:xfrm>
          <a:off x="7280237" y="0"/>
          <a:ext cx="1558081" cy="3098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long-term storage</a:t>
          </a:r>
          <a:r>
            <a:rPr lang="tr-TR" sz="2000" b="1" kern="1200" dirty="0" smtClean="0"/>
            <a:t>                </a:t>
          </a:r>
          <a:r>
            <a:rPr lang="tr-TR" sz="2000" kern="1200" dirty="0" smtClean="0"/>
            <a:t>(</a:t>
          </a:r>
          <a:r>
            <a:rPr lang="tr-TR" sz="2000" kern="1200" dirty="0" err="1" smtClean="0"/>
            <a:t>via</a:t>
          </a:r>
          <a:r>
            <a:rPr lang="tr-TR" sz="2000" kern="1200" dirty="0" smtClean="0"/>
            <a:t> file </a:t>
          </a:r>
          <a:r>
            <a:rPr lang="tr-TR" sz="2000" kern="1200" dirty="0" err="1" smtClean="0"/>
            <a:t>system</a:t>
          </a:r>
          <a:r>
            <a:rPr lang="tr-TR" sz="2000" kern="1200" dirty="0" smtClean="0"/>
            <a:t>)</a:t>
          </a:r>
          <a:endParaRPr lang="en-US" sz="2000" kern="1200" dirty="0" smtClean="0"/>
        </a:p>
      </dsp:txBody>
      <dsp:txXfrm>
        <a:off x="7325872" y="45635"/>
        <a:ext cx="1466811" cy="3007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1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1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1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34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8/e, </a:t>
            </a:r>
            <a:r>
              <a:rPr lang="en-US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Global Edition 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by William Stallings, Chapter 2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 Overview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major OS will evolve over time for a number of reasons: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upgrades plus new types of hardware: For example, early versions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 and the Macintosh OS did not employ a paging mechanism because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were run on processors without paging hardware. Subsequent versions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these operating systems were modified to exploit paging capabilities. Also,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graphics terminals and page-mode terminals instead of line-at-a time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 mode terminals affects OS design. For example, a graphics terminal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allows the user to view several applications at the same time through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“windows” on the screen. This requires more sophisticated support in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services: In response to user demand or in response to the needs of system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managers, the OS expands to offer new services. For example, if it is found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difficult to maintain good performance for users with existing tools, new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measurement and control tools may be added to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Fixes: Any OS has faults. These are discovered over the course of time and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 are made. Of course, the fix may introduce new faults.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to change an OS regularly places certain requirements on its design.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obvious statement is that the system should be modular in construction,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clearly defined interfaces between the modules, and that it should be well documented.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large programs, such as the typical contemporary OS, what might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straightforward modularization is inadequate [DENN80a]. That is,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more must be done than simply partitioning a program into modules.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to this topic later in this chapter.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In attempting to understand the key requirements for an OS and the significance of the major features of a contemporary OS, it is useful to consider how operating systems have evolved over the years.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earliest computers, from the late 1940s to the mid-1950s, the programmer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interacted directly with the computer hardware; there was no OS. These computers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run from a console consisting of display lights, toggle switches, some form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device, and a printer. Programs in machine code were loaded via the input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(e.g., a card reader). If an error halted the program, the error condition was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indicated by the lights. If the program proceeded to a normal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completion, the output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appeared on the printer.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: Most installations used a hardcopy sign-up sheet to reserve computer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 Typically, a user could sign up for a block of time in multiples of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 hour or so. A user might sign up for an hour and finish in 45 minutes; this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result in wasted computer processing time. On the other hand, the user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run into problems, not finish in the allotted time, and be forced to stop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resolving the problem.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time: A single program, called a job , could involve loading the compiler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 the compiled program (object program) and then loading and linking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 the object program and common functions. Each of these steps could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 mounting or dismounting tapes or setting up card decks. If an error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occurred, the hapless user typically had to go back to the beginning of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sequence.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a considerable amount of time was spent just in setting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the program to run.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mode of operation could be termed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 processing , reflecting the fact</a:t>
            </a:r>
            <a:r>
              <a:rPr lang="tr-T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 were developed to attempt to make serial processing more efficient. These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libraries of common functions, linkers, loaders, debuggers, and I/O driver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routines that were available as common software for all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computers were very expensive, and therefore it was important to maximize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utilization. The wasted time due to scheduling and setup time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unacceptable.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improve utilization, the concept of a batch OS was developed. It appears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first batch OS (and the first OS of any kind) was developed in the mid-1950s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General Motors for use on an IBM 701 [WEIZ81]. The concept was subsequently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refined and implemented on the IBM 704 by a number of IBM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customers. By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1960s, a number of vendors had developed batch operating systems for their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systems. IBSYS, the IBM OS for the 7090/7094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computers, is particularly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notable because of its widespread influence on other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idea behind the simple batch-processing scheme is the use of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software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. With this type of OS, the user no longer has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access to the processor. Instead, the user submits the job on cards or tape to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operator, who batches the jobs together sequentially and places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on an input device, for use by the monitor. Each program is constructed 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 back to the monitor when it completes processing, at which point the monitor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 begins loading the next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point of view: The monitor controls the sequence of events. For this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so, much of the monitor must always be in main memory and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execution ( Figure 2.3 ). That portion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resident monitor.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rest of the monitor consists of utilities and common functions that are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 as subroutines to the user program at the beginning of any job that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them. The monitor reads in jobs one at a time from the input device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(typically a card reader or magnetic tape drive). As it is read in, the current job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placed in the user program area, and control is passed to this job. When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is completed, it returns control to the monitor, which immediately reads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next job. The results of each job are sent to an output device, such as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printer, for delivery to the user.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point of view: At a certain point, the processor is executing instructions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portion of main memory containing the monitor.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cause the next job to be read into another portion of main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Once a job has been read in, the processor will encounter a branch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in the monitor that instructs the processor to continue execution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start of the user program. The processor will then execute the instructions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user program until it encounters an ending or error condition.</a:t>
            </a:r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event causes the processor to fetch its next instruction from the monitor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Thus the phrase “control is passed to a job” simply means that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is now fetching and executing instructions in a user program,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“control is returned to the monitor” means that the processor is now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fetching and executing instructions from the monitor program.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 performs a scheduling function: A batch of jobs is queued up,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jobs are executed as rapidly as possible, with no intervening idle time.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job setup time as well. With each job, instructions are included in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control language (JCL) . This is a special type of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used to provide instructions to the monitor. A simple example is that of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submitting a program written in the programming language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FORTRAN plus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data to be used by the program. All FORTRAN instructions and data are on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punched card or a separate record on tape. In addition to FORTRAN 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lines, the job includes job control instructions, which are denoted by the beginning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monitor, or batch OS, is simply a computer program. It relies on the ability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processor to fetch instructions from various portions of main memory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alternately seize and relinquish control. Certain other hardware features are also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desirable: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protection: While the user program is executing, it must not alter the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area containing the monitor. If such an attempt is made, the processor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should detect an error and transfer control to the monitor.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would then abort the job, print out an error message, and load in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Timer: A timer is used to prevent a single job from monopolizing the system.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timer is set at the beginning of each job. If the timer expires, the user program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stopped, and control returns to the monitor.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Privileged instructions : Certain machine level instructions are designated privileged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be executed only by the monitor. If the processor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encounters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an instruction while executing a user program, an error occurs causing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to be transferred to the monitor. Among the privileged instructions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I/O instructions, so that the monitor retains control of all I/O devices. This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prevents, for example, a user program from accidentally reading job control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from the next job. If a user program wishes to perform I/O, it must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the monitor perform the operation for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Interrupts : Early computer models did not have this capability. This feature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user programs.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 of memory protection and privileged instructions lead to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 of modes of operation. A user program executes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in which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areas of memory are protected from the user’s use and in which certain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may not be executed. The monitor executes in a system mode, or what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come to be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, in which privileged instructions may be executed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 which protected areas of memory may be accessed.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an OS can be built without these features. But computer vendors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quickly learned that the results were chaos, and so even relatively primitive batch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were provided with these hardware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batch OS, processor time alternates between execution of user programs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execution of the monitor. There have been two sacrifices: Some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now given over to the monitor and some processor time is consumed by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monitor. Both of these are forms of overhead. Despite this overhead, the simple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system improves utilization of the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is a program that controls the execution of application programs and acts as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interface between applications and the computer hardware. It can be thought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having three objectives: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Convenience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OS makes a computer more convenient to 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allows the computer system resources to be used in an efficient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manner.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to evolve: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should be constructed in such a way as to permit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development, testing, and introduction of new system functions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interfering with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with the automatic job sequencing provided by a simple batch OS, the processor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often idle. The problem is that I/O devices are slow compared to the processor.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2.4 details a representative calculation. The calculation concerns a program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processes a file of records and performs, on average, 100 machine instructions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record. In this example, the computer spends over 96% of its time waiting for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 to finish transferring data to and from the file.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2.5a illustrates this situation, where we have a single program, referred to as uniprogramming. 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spends a certain amount of time executing, until it reaches an I/O instruction.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must then wait until that I/O instruction concludes before proceeding.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inefficiency is not necessary. We know that there must be enough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hold the OS (resident monitor) and one user program. Suppose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room for the OS and two user programs. When one job needs to wait for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processor can switch to the other job, which is likely not waiting for I/O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2.5b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Furthermore, we might expand memory to hold three, four, or more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switch among all of them ( Figure 2.5c ). The approach is known as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, or multitasking . It is the central theme of modern operating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illustrate the benefit of multiprogramming, we give a simple example.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a computer with 250 Mbytes of available memory (not used by the OS),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disk, a terminal, and a printer. Three programs, JOB1, JOB2, and JOB3, are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submitted for execution at the same time, with the attributes listed in Table 2.1.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assume minimal processor requirements for JOB2 and JOB3 and continuous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and printer use by JOB3. For a simple batch environment, these jobs will be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sequence. Thus, JOB1 completes in 5 minutes. JOB2 must wait until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5 minutes are over and then completes 15 minutes after that. JOB3 begins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minutes and completes at 30 minutes from the time it was initially submitted.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resource utilization, throughput, and response times are shown in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uniprogramming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of Table 2.2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Device-by-device utilization is illustrated 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2.6a . It is evident that there is gross underutilization for all resources when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averaged over the required 30-minute time period.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suppose that the jobs are run concurrently under a multiprogramming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Because there is little resource contention between the jobs, all three can run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nearly minimum time while coexisting with the others in the computer (assuming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JOB2 and JOB3 are allotted enough processor time to keep their input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output operations active). JOB1 will still require 5 minutes to complete, but 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end of that time, JOB2 will be one-third finished and JOB3 half finished. All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jobs will have finished within 15 minutes. The improvement is evident when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examining the multiprogramming column of Table 2.2 , obtained from the histogram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Figure 2.6b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as multiprogramming allows the processor to handle multiple batch jobs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multiprogramming can also be used to handle multiple interactive jobs. 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case, the technique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sharing , because processor time is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among multiple users. In a time-sharing system, multiple users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the system through terminals, with the OS interleaving the execution of each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program in a short burst or quantum of computation. Thus,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users</a:t>
            </a:r>
            <a:r>
              <a:rPr lang="tr-T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actively requesting service at one time, each user will only see on the average 1/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tr-T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effective computer capacity, not counting OS overhead. </a:t>
            </a:r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given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slow human reaction time, the response time on a properly designed system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similar to that on a dedicated computer.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batch processing and time sharing use multiprogramming. The key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differences are listed in Table 2.3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first time-sharing operating systems to be developed was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Time-Sharing System (CTSS) [CORB62], developed at MIT by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known as Project MAC (Machine-Aided Cognition, or Multiple-Access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Computers). The system was first developed for the IBM 709 in 1961 and later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transferred to an IBM 7094.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to later systems, CTSS is primitive. The system ran on a computer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32,000 36-bit words of main memory, with the resident monitor consuming 5000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that. When control was to be assigned to an interactive user, the user’s program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loaded into the remaining 27,000 words of main memory.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always loaded to start at the location of the 5000th word; this simplified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the monitor and memory management. A system clock generated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rate of approximately one every 0.2 seconds. At each clock interrupt, the OS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regained control and could assign the processor to another user. This technique 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slicing. Thus, at regular time intervals, the current user would be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and another user loaded in. To preserve the old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program status for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 resumption, the old user programs and data were written out to disk before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user programs and data were read in.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Subsequently, the old user program code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restored in main memory when that program was next given a turn.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hardware and software used in providing applications to a user can be viewed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layered or hierarchical fashion, as depicted in Figure 2.1 . The user of those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applications, the end user, generally is not concerned with the details of computer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hardware. Thus, the end user views a computer system in terms of a set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can be expressed in a programming language and is developed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an application programmer. If one were to develop an application program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machine instructions that is completely responsible for controlling the computer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hardware, one would be faced with an overwhelmingly complex undertaking.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ease this chore, a set of system programs is provided. Some of these programs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referred to as utilities, or library programs. These implement frequently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that assist in program creation, the management of files, and the control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devices. A programmer will make use of these facilities in developing an application,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application, while it is running, will invoke the utilities to perform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functions. The most important collection of system programs comprises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The OS masks the details of the hardware from the programmer and provides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programmer with a convenient interface for using the system. It acts as mediator,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it easier for the programmer and for application programs to access 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those facilities and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minimize disk traffic, user memory was only written out when the incoming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would overwrite it. This principle is illustrated in Figure 2.7 . Assume that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four interactive users with the following memory requirements, in words: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JOB1: 15,000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JOB2: 20,000</a:t>
            </a:r>
          </a:p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JOB3: 5000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JOB4: 10,000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Initially, the monitor loads JOB1 and transfers control to it (a). Later,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to JOB2. Because JOB2 requires more memory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JOB1, JOB1 must be written out first, and then JOB2 can be loaded (b).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JOB3 is loaded in to be run. However, because JOB3 is smaller than JOB2,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portion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JOB2 can remain in memory, reducing disk write time (c). Later,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back to JOB1. An additional portion of JOB2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written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when JOB1 is loaded back into memory (d). When JOB4 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loaded, part of JOB1 and the portion of JOB2 remaining in memory are retained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(e). At this point, if either JOB1 or JOB2 is activated, only a partial load will be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required. In this example, it is JOB2 that runs next. This requires that JOB4 and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resident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JOB1 be written out and that the missing portion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JOB2 be read in (f).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are among the most complex pieces of software ever developed.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reflects the challenge of trying to meet the difficult and in some cases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competing objectives of convenience, efficiency, and ability to evolve. [DENN80a]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proposes that there have been four major theoretical advances in the development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operating systems: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Information protection and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Scheduling and resource management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advance is characterized by principles, or abstractions, developed 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difficult practical problems. Taken together, these five areas span many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and implementation issues of modern operating systems. The brief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 of these five areas in this section serves as an overview of much of the rest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text.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to the design of operating systems is the concept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term was</a:t>
            </a:r>
            <a:r>
              <a:rPr lang="tr-T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used by the designers of Multics in the 1960s [DALE68]. It is a somewhat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general term than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job. Many definitions have been given for the term process,</a:t>
            </a:r>
            <a:r>
              <a:rPr lang="tr-T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a single sequential thread of execution,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state, and an associated set of system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Efforts to design a system were vulnerable to subtle programming errors whose effects could be observed only when certain relatively rare sequences of actions</a:t>
            </a:r>
            <a:r>
              <a:rPr lang="tr-TR" dirty="0" smtClean="0"/>
              <a:t> </a:t>
            </a:r>
            <a:r>
              <a:rPr lang="en-NZ" dirty="0" smtClean="0"/>
              <a:t>occurred.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These errors were difficult to diagnose because they needed to be distinguished from application software errors and hardware errors.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Even when the error was detected, it was difficult to determine the cause, because the precise conditions under which the errors appeared were very hard to reproduce. 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In general terms, there are four main causes of such errors:</a:t>
            </a:r>
          </a:p>
          <a:p>
            <a:pPr lvl="0"/>
            <a:endParaRPr lang="en-NZ" b="1" dirty="0" smtClean="0"/>
          </a:p>
          <a:p>
            <a:pPr lvl="0"/>
            <a:r>
              <a:rPr lang="en-NZ" b="1" dirty="0" smtClean="0"/>
              <a:t>Improper synchronization: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Often a routine must be suspended awaiting an event elsewhere in the system.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e.g. a program that initiates an I/O read must wait until the data are available in a buffer before proceeding.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In such cases, a signal from some other routine is required.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Improper design of the signalling mechanism can result in signals being lost or duplicate signals being received.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Failed mutual exclusion: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Often more than one user or program will attempt to make use of a shared resource at the same time.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e.g. two users may attempt to edit the same file at the same time.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If these accesses are not controlled, an error can occur.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There must be some sort of mutual exclusion mechanism that permits only one routine at a time to perform an update against the file.</a:t>
            </a:r>
          </a:p>
          <a:p>
            <a:endParaRPr lang="en-NZ" dirty="0" smtClean="0"/>
          </a:p>
          <a:p>
            <a:r>
              <a:rPr lang="en-NZ" b="1" dirty="0" smtClean="0"/>
              <a:t>Nondeterminate program operation: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The results of a particular program normally should depend only on the input to that program and not on the activities of other programs in a shared system.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But when programs share memory, and their execution is interleaved by the processor, they may interfere with each other by overwriting common memory</a:t>
            </a:r>
            <a:r>
              <a:rPr lang="tr-TR" baseline="0" dirty="0" smtClean="0"/>
              <a:t> </a:t>
            </a:r>
            <a:r>
              <a:rPr lang="en-NZ" dirty="0" smtClean="0"/>
              <a:t>areas in unpredictable ways.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Thus, the order in which various programs are scheduled may affect the outcome of any particular program.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Deadlocks: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It is possible for two or more programs to be hung up waiting for each other.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e.g. two programs may each require two I/O devices to perform some operation (e.g., disk to tape copy).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One of the programs has seized control of one of the devices and the other program has control of the other device.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Each is waiting for the other program to release the desired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Such a deadlock may depend on the chance timing of resource allocation and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We can think of a process as consisting of three components:</a:t>
            </a:r>
          </a:p>
          <a:p>
            <a:pPr lvl="1"/>
            <a:r>
              <a:rPr lang="en-NZ" dirty="0" smtClean="0"/>
              <a:t>• An executable program</a:t>
            </a:r>
          </a:p>
          <a:p>
            <a:pPr lvl="1"/>
            <a:r>
              <a:rPr lang="en-NZ" dirty="0" smtClean="0"/>
              <a:t>• The associated data needed by the program (variables, work space, buffers, etc.)</a:t>
            </a:r>
          </a:p>
          <a:p>
            <a:pPr lvl="1"/>
            <a:r>
              <a:rPr lang="en-NZ" dirty="0" smtClean="0"/>
              <a:t>• The execution context of the program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This last element is essential.</a:t>
            </a:r>
          </a:p>
          <a:p>
            <a:endParaRPr lang="en-NZ" dirty="0" smtClean="0"/>
          </a:p>
          <a:p>
            <a:r>
              <a:rPr lang="en-NZ" dirty="0" smtClean="0"/>
              <a:t>The execution context, or process state, is the internal data by which the OS is able to supervise and control the process.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This internal information is separated from the process, because the OS has information not permitted to the process.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The context includes all of the information that the OS needs to manage the process and that the processor needs to execute the process properly</a:t>
            </a:r>
            <a:r>
              <a:rPr lang="en-NZ" baseline="0" dirty="0" smtClean="0"/>
              <a:t> including: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contents of the various processor registers, such as the program counter and data registers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And information of use to the OS, such as the priority of the process and whether the process is waiting for the completion of a particular I/O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2.8 indicates a way in which processes may be managed. Two processes,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B, exist in portions of main memory. That is, a block of memory 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to each process that contains the program, data, and context information.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recorded in a process list built and maintained by the OS.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list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one entry for each process, which includes a pointer to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of the block of memory that contains the process. The entry may also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part or all of the execution context of the process. The remainder of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 is stored elsewhere, perhaps with the process itself (as indicated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2.8 ) 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in a separate region of memory. The process index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 contains the index into the process list of the process currently controlling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processor.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counter points to the next instruction in that 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executed. The base and limit registers define the region in memory occupied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process: </a:t>
            </a:r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base register is the starting address of the region of memory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limit is the size of the region (in bytes or words). The program counter 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data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are interpreted relative to the base register and must not exceed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in the limit register. This prevents interprocess interference.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, the process index register indicates that process B is executing.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was previously executing but has been temporarily interrupted.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of all the registers at the moment of A’s interruption were recorded in its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context. Later, the OS can perform a process switch and resume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 A. The process switch consists of storing the context of B and restoring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A. When the program counter is loaded with a value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pointing into A’s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area, process A will automatically resume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needs of users can be met best by a computing environment that supports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modular programming and the flexible use of data. System managers need efficient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orderly control of storage allocation. The OS, to satisfy these requirements, has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principal storage management responsibilities: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isolation: The OS must prevent independent processes from interfering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each other’s memory, both data and instructions.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 allocation and management: Programs should be dynamically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across the memory hierarchy as required. Allocation should be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programmer. Thus, the programmer is relieved of concerns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relating to memory limitations, and the OS can achieve efficiency by assigning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jobs only as needed.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of modular programming: Programmers should be able to define program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modules, and to create, destroy, and alter the size of modules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dynamically.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 and access control: Sharing of memory, at any level of the memory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hierarchy, creates the potential for one program to address the memory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another. This is desirable when sharing is needed by particular applications.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other times, it threatens the integrity of programs and even of the OS itself.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allow portions of memory to be accessible in various ways by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users.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Long-term storage: Many application programs require means for storing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for extended periods of time, after the computer has been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powered down.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operating systems meet these requirements with virtual memory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 system facilities. The file system implements a long-term store, with information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 named objects, called files. The file is a convenient concept for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 and is a useful unit of access control and protection for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is a facility that allows programs to address memory from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logical point of view, without regard to the amount of main memory physically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was conceived to meet the requirement of having multiple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jobs reside in main memory concurrently, so that there would not be a hiatus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execution of successive processes while one process was written out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secondary store and the successor process was read in.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processes vary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size, if the processor switches among a number of processes it is difficult to pack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 compactly into main memory. Paging systems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introduced, which allow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to be comprised of a number of fixed-size blocks, called pages.</a:t>
            </a:r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program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a word by means of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 consisting of a page number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 offset within the page. Each page of a process may be located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anywhere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The paging system provides for a dynamic mapping between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 used in the program and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address , or physical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address, in main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dynamic mapping hardware available, the next logical step was 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 the requirement that all pages of a process reside in main memory simultaneously.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pages of a process are maintained on disk. When a process 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executing, some of its pages are in main memory. If reference is made to a page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not 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the memory management hardware detects this 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arranges for the missing page to be loaded. Such a scheme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depicted in Figure 2.9 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hardware, together with the OS, provides the user with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“virtual processor” that has access to a virtual memory. This memory may be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address space or a collection of segments, which are variable-length blocks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contiguous addresses. In either case, programming language instructions can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program and data locations in the virtual memory area. Process isolation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achieved by giving each process a unique, nonoverlapping virtual memory.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sharing can be achieved by overlapping portions of two virtual memory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spaces. Files are maintained in a long-term store. Files and portions of files may be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copied into the virtual memory for manipulation by programs.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development: The OS provides a variety of facilities and services,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editors and debuggers, to assist the programmer in creating programs.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these services are in the form of utility programs that, while not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strictly part of the core of the OS, are supplied with the OS and are referred 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application program development tools.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execution: A number of steps need to be performed to execute a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 must be initialized, and other resources must be prepared. The OS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handles these scheduling duties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I/O devices: Each I/O device requires its own peculiar set of instructions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control signals for operation. The OS provides a uniform interface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hides these details so that programmers can access such devices using simple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 access to files: For file access, the OS must reflect a detailed understanding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not only the nature of the I/O device (disk drive, tape drive) but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the structure of the data contained in the files on the storage medium.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a system with multiple users, the OS may provide protection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access: For shared or public systems, the OS controls access to the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as a whole and to specific system resources. The access function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protection of resources and data from unauthorized users and must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detection and response: A variety of errors can occur while a computer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running. These include internal and external hardware errors, such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memory error, or a device failure or malfunction; and various software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errors, such as division by zero, attempt to access forbidden memory location,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inability of the OS to grant the request of an application. In each case,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provide a response that clears the error condition with the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 on running applications. The response may range from ending the program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caused the error, to retrying the operation, to simply reporting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Accounting: A good OS will collect usage statistics for various resources and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performance parameters such as response time. On any system, this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is useful in anticipating the need for future enhancements and 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used for billing purposes.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2.10 highlights the addressing concerns in a virtual memory scheme.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consists of directly addressable (by machine instructions) main memory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lower-speed auxiliary memory that is accessed indirectly by loading blocks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main memory. Address translation hardware (memory management unit) 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interposed between the processor and memory. Programs reference locations using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addresses, which are mapped into real main memory addresses. If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made to a virtual address not in real memory, then a portion of the contents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real memory is swapped out to auxiliary memory and the desired block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data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swapped in. During this activity, the process that generated the address reference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suspended. The OS designer needs to develop an address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translation mechanism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generates little overhead and a storage allocation policy that minimizes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traffic between memory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growth in the use of time-sharing systems and, more recently, computer networks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brought with it a growth in concern for the protection of information.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nature of the threat that concerns an organization will vary greatly depending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circumstances. However, there are some general-purpose tools that can be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into computers and operating systems that support a variety of protection 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mechanisms. In general, we are concerned with the problem of controlling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computer systems and the information stored in them.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of the work in security and protection as it relates to operating systems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roughly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grouped into four categories:</a:t>
            </a:r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Concerned with protecting the system against interruption.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Confidentiality: Assures that users cannot read data for which access is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integrity: Protection of data from unauthorized modification.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Authenticity: Concerned with the proper verification of the identity of users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validity of messages or data.</a:t>
            </a:r>
            <a:endParaRPr lang="en-NZ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smtClean="0"/>
              <a:t>A key responsibility of the OS is to manage the various resources available to it (main memory space, I/O devices, processors) and to schedule their use by the various active processes. </a:t>
            </a:r>
          </a:p>
          <a:p>
            <a:endParaRPr lang="en-NZ" dirty="0" smtClean="0"/>
          </a:p>
          <a:p>
            <a:r>
              <a:rPr lang="en-NZ" dirty="0" smtClean="0"/>
              <a:t>Any resource allocation and scheduling policy must consider three factors:</a:t>
            </a:r>
          </a:p>
          <a:p>
            <a:r>
              <a:rPr lang="en-NZ" b="1" dirty="0" smtClean="0"/>
              <a:t>Fairness: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Typically, we would like all processes that are competing for the use of a particular resource to be given approximately equal and fair access to that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This is especially so for jobs of the same class, that is, jobs of similar demands.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Differential responsiveness: 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</a:t>
            </a:r>
            <a:r>
              <a:rPr lang="en-NZ" dirty="0" smtClean="0"/>
              <a:t>On the other hand, the OS may need to discriminate among different classes of jobs with different service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OS should attempt to make allocation and scheduling decisions to meet the total set of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OS should also make these decisions dynamically.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e.g. if a process is waiting for the use of an I/O device, the OS may wish to schedule that process for execution as soon as possible to free up the device for</a:t>
            </a:r>
            <a:r>
              <a:rPr lang="tr-TR" baseline="0" dirty="0" smtClean="0"/>
              <a:t> </a:t>
            </a:r>
            <a:r>
              <a:rPr lang="en-NZ" dirty="0" smtClean="0"/>
              <a:t>later demands from other processes.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Efficiency: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The OS should attempt to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maximize throughput,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minimize response time, and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accommodate as many users as possible.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These criteria conflict;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Finding the right balance for a particular situation is an ongoing problem for operating system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2.11 suggests the major elements of the OS involved in the scheduling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processes and the allocation of resources in a multiprogramming environment.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maintains a number of queues, each of which is simply a list of processes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some resource. The short-term queue consists of processes that are 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(or at least an essential minimum portion of each is in main memory)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are ready to run as soon as the processor is made available. Any one of these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could use the processor next. It is up to the short-term scheduler, 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dispatcher, to pick one. A common strategy is to give each process in the queue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time in turn; this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technique. In effect, the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 employs a circular queue. Another strategy is to assign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levels to the various processes, with the scheduler selecting processes 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order.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long-term queue is a list of new jobs waiting to use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processor.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adds jobs to the system by transferring a process from the long-term queue 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short-term queue. At that time, a portion of main memory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allocated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incoming process. Thus, the OS must be sure that it does not overcommit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or processing time by admitting too many processes 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system. There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I/O queue for each I/O device. More than one process may request the use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I/O device. All processes waiting to use each device are lined up in that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device’s queue. Again, the OS must determine which process to assign to an available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receives control of the processor at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handler if an interrupt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occurs. A process may specifically invoke some OS service, such as an I/O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handler by means of a service call. In this case,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call handler is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 into the OS. In any case, once the interrupt or service call is handled,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short-term scheduler is invoked to pick a process for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execution.</a:t>
            </a: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foregoing is a functional description; details and modular design of this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the OS will differ in various systems. Much of the research and development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in operating systems has been directed at picking algorithms and data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for this function that provide fairness, differential responsiveness, 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rate of change in the demands on operating systems requires not just modifications and enhancements to existing architectures but new ways of organizing the</a:t>
            </a:r>
            <a:r>
              <a:rPr lang="tr-TR" baseline="0" dirty="0" smtClean="0"/>
              <a:t> </a:t>
            </a:r>
            <a:r>
              <a:rPr lang="en-NZ" dirty="0" smtClean="0"/>
              <a:t>OS. </a:t>
            </a:r>
          </a:p>
          <a:p>
            <a:endParaRPr lang="en-NZ" dirty="0" smtClean="0"/>
          </a:p>
          <a:p>
            <a:r>
              <a:rPr lang="en-NZ" dirty="0" smtClean="0"/>
              <a:t>A wide range of different approaches and design elements has been tried in both experimental and commercial operating systems, but much of the work fits into the</a:t>
            </a:r>
            <a:r>
              <a:rPr lang="tr-TR" baseline="0" dirty="0" smtClean="0"/>
              <a:t> </a:t>
            </a:r>
            <a:r>
              <a:rPr lang="en-NZ" dirty="0" smtClean="0"/>
              <a:t>following categories:</a:t>
            </a:r>
          </a:p>
          <a:p>
            <a:pPr lvl="1"/>
            <a:r>
              <a:rPr lang="en-NZ" dirty="0" smtClean="0"/>
              <a:t>• Microkernel architecture</a:t>
            </a:r>
          </a:p>
          <a:p>
            <a:pPr lvl="1"/>
            <a:r>
              <a:rPr lang="en-NZ" dirty="0" smtClean="0"/>
              <a:t>• Multithreading</a:t>
            </a:r>
          </a:p>
          <a:p>
            <a:pPr lvl="1"/>
            <a:r>
              <a:rPr lang="en-NZ" dirty="0" smtClean="0"/>
              <a:t>• Symmetric multiprocessing</a:t>
            </a:r>
          </a:p>
          <a:p>
            <a:pPr lvl="1"/>
            <a:r>
              <a:rPr lang="en-NZ" dirty="0" smtClean="0"/>
              <a:t>• Distributed operating systems</a:t>
            </a:r>
          </a:p>
          <a:p>
            <a:pPr lvl="1"/>
            <a:r>
              <a:rPr lang="en-NZ" dirty="0" smtClean="0"/>
              <a:t>• Object-oriented design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operating systems, until recently, featured a large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monolithic kernel.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what is thought of as OS functionality is provided in these large kernels,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scheduling, file system, networking, device drivers, memory management,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more. Typically, a monolithic kernel is implemented as a single process, with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elements sharing the same address space.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microkernel architecture assigns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a few essential functions to the kernel, including address spaces,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(IPC), and basic scheduling. Other OS services are provided by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sometimes called servers, that run in user mode and are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treated like any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application by the microkernel. This approach decouples kernel and server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development. Servers may be customized to specific application 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requirements. The microkernel approach simplifies implementation, provides flexibility,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well suited to a distributed environment. In essence, a microkernel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interacts with local and remote server processes in the same way, facilitating construction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distributed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a technique in which a process, executing an application, is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into threads that can run concurrently. We can make the following distinction: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Thread: A dispatchable unit of work. It includes a processor context (which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the program counter and stack pointer) and its own data area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 (to enable subroutine branching). A thread executes sequentially and 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interruptible so that the processor can turn to another thread.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: A collection of one or more threads and associated system resources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(such as memory containing both code and data, open files, and devices). This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corresponds closely to the concept of a program in execution. By breaking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application into multiple threads, the programmer has great control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modularity of the application and the timing of application-related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useful for applications that perform a number of essentially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tasks that do not need to be serialized. An example is a database server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listens for and processes numerous client requests. With multiple threads running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same process, switching back and forth among threads involves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processor overhead than a major process switch between different processes.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are also useful for structuring processes that are part of the OS kernel as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subsequent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 is a term that refers to a computer hardware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(described in Chapter 1 ) and also to the OS behavior that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exploits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architecture. The OS of an SMP schedules processes or threads across all of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and SMP are often discussed together, but the two are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facilities. Even on a uniprocessor system, multithreading is useful for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structuring applications and kernel processes. An SMP system is useful even for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nonthreaded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processes, because several processes can run in parallel. However,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facilities complement each other and can be used effectively together.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attractive feature of an SMP is that the existence of multiple processors 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user. The OS takes care of scheduling of threads or processes 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processors and of synchronization among processors.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 has a number of potential advantages over uniprocessor architecture,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Performance: If the work to be done by a computer can be organized so that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In a symmetric multiprocessor, because all processors can perform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functions, the failure of a single processor does not halt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Instead, the system can continue to function at reduced 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Incremental growth: A user can enhance the performance of a system by adding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additional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Scaling: Vendors can offer a range of products with different price and performance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characteristics based on the number of processors configured in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important to note that these are potential, rather than guaranteed, benefits.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must provide tools and functions to exploit the parallelism in an SMP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572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work to be done by a computer can be organized so that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performance than one with a single processor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time; meanwhile all other processes are waiting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different problem is to provide the appearance of a single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for a cluster of separate computers—a multicomputer system. In this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we are dealing with a collection of entities (computers), each with its own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secondary memory, and other I/O modules.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operating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provides the illusion of a single main memory space and a single secondary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space, plus other unified access facilities, such as a distributed file system.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clusters are becoming increasingly popular, and there are many cluster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 on the market, the state of the art for distributed operating systems lags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of uniprocessor and SMP operating systems. We examine such systems 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Eight.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innovation in OS design is the use of object-oriented technologies.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Object-oriented design lends discipline to the process of adding modular extensions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small kernel. At the OS level, an object-based structure enables programmers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customize an OS without disrupting system integrity. Object orientation also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eases the development of distributed tools and full-blown distributed operating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Fault tolerance refers to the ability of a system or component to continue normal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despite the presence of hardware or software faults. This typically involves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degree of redundancy. Fault tolerance is intended to increase the reliability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system. Typically, increased fault tolerance, and therefore increased reliability,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comes with a cost, either in financial terms or performance, or both. Thus, the extent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adoption of fault tolerance measures must be determined by how critical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basic measures of the quality of the operation of a system that relate to fault</a:t>
            </a:r>
            <a:r>
              <a:rPr lang="tr-T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tolerance are reliability, mean time to failure (MTTF), and availability. These concepts</a:t>
            </a:r>
            <a:r>
              <a:rPr lang="tr-T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developed with reference to hardware faults but apply more generally to</a:t>
            </a:r>
            <a:r>
              <a:rPr lang="tr-T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of software faults.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reliability R (t ) of a system is defined as the probability of its correction</a:t>
            </a:r>
            <a:r>
              <a:rPr lang="tr-T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up to time t  given that the system was operating correctly at time t  = 0.</a:t>
            </a:r>
            <a:r>
              <a:rPr lang="tr-T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computer systems and operating systems, the term correct operation  means the</a:t>
            </a:r>
            <a:r>
              <a:rPr lang="tr-T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 execution of a set of programs and the protection of data from unintended</a:t>
            </a:r>
            <a:r>
              <a:rPr lang="tr-T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mean time to repair (MTTR)  is the average time it takes to repair 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 a faulty element.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availability  of a system or service is defined as the fraction of time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available to service users’ requests. Equivalently, availability is the probability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an entity is operating correctly under given conditions at a given instant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time. The time during which the system is not available is called downtime ;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during which the system is available is called uptime.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IEEE Standards Dictionary defines a fault as an erroneous hardware or software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resulting from component failure, operator error, physical interference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environment, design error, program error, or data structure error.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also states that a fault manifests itself as (1) a defect in a hardware device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component; for example, a short circuit or broken wire, or (2) an incorrect step,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data definition in a computer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faults into the following categories: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Permanent:  A fault that, after it occurs, is always present. The fault persists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 the faulty component is replaced or repaired. Examples include disk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 crashes, software bugs, and a burnt-out communications component.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Temporary:  A fault that is not present all the time for all operating conditions.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Temporary faults can be further classified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Transient:  A fault that occurs only once. Examples include bit transmission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 due to an impulse noise, power supply disturbances, and radiation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alters a memory bit.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Intermittent:  A fault that occurs at multiple, unpredictable times. An example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intermittent fault is one caused by a loose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general, fault tolerance is built into a system by adding redundancy.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of redundancy include the following: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Spatial (physical) redundancy:  Physical redundancy involves the use of multiple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that either perform the same function simultaneously or are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configured so that one component is available as a backup in case of the failure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another component. An example of the former is the use of multiple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 circuitry with the majority result produced as output. An example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latter is a backup name server on the Internet.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Temporal redundancy:  Temporal redundancy involves repeating a function 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when an error is detected. This approach is effective with temporary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faults but not useful for permanent faults. An example is the retransmission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 of data when an error is detected, such as is done with data link control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Information redundancy:  Information redundancy provides fault tolerance by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replicating or coding data in such a way that bit errors can be both detected 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corrected. An example is the error-control coding circuitry used with memory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and error-correction techniques used with RAID disks, described 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techniques can be incorporated into OS software to support fault tolerance.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examples will be evident throughout the book.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provides examples: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isolation:  As was mentioned earlier in this chapter, processes are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 isolated from one another in terms main memory, file access, 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 of execution. The structure provided by the OS for managing processes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a certain level of protection for other processes from a process that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produces a fault.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Concurrency controls:  Chapters 5 and 6 discuss of the difficulties and faults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can occur when processes communicate or cooperate. These chapters also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techniques used to ensure correct operation and to recover from fault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conditions, such as deadlock.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Virtual machines:  Virtual machines, discussed in Chapter 14, provide a greater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degree of application isolation and hence fault isolation. Virtual machines can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be used to provide redundancy, with one virtual machine serving as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backup for another.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Checkpoints and rollbacks:  A checkpoint is a copy of an application’s state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saved in some storage that is immune to the failures under consideration.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rollback restarts the execution from a previously saved checkpoint. When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failure occurs, the application’s state is rolled back to the previous checkpoint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restarted from there. This technique can be used to recover from transient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well as permanent hardware failures and certain types of software failures.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and transaction processing systems typically have such capabilities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approach is to recognize that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ever-increasing number of cores on a chip, the attempt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cores to support multiple applications may be a misplaced use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[JACK10]. If instead, we allow one or more cores to be dedicated to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 and then leave the processor alone to devote its efforts to that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we avoid much of the overhead of task switching and scheduling decisions.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multicore OS could then act as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hypervisor that makes a high-level decision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allocate cores to applications but does little in the way of resource allocation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that.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reasoning behind this approach is as follows. In the early days of computing,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program was run on a single processor. With multiprogramming,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is given the illusion that it is running on a dedicated processor.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is based on the concept of a process, which is an abstraction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environment. To manage processes, the OS requires protected space,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from user and program interference. For this purpose, the distinction between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user mode was developed. In effect, kernel mode and user mode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abstracted the processor into two processors. With all these virtual processors, however,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 struggles over who gets the attention of the real processor. The overhead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switching between all these processors starts to grow to the point where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responsiveness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suffers, especially when multiple cores are introduced. But with many-core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we can consider dropping the distinction between kernel and user mode.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approach, the OS acts more like a hypervisor. The programs themselves take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many of the duties of resource management. The OS assigns an application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and some memory, and the program itself, using metadata generated by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compiler, would best know how to use these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2.14 illustrates the overall structure of Windows 8. As with virtually all operating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Windows separates application-oriented software from the core OS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software. The latter, which includes the Executive, the Kernel, device drivers, 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hardware abstraction layer, runs in kernel mode. Kernel mode software has access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system data and to the hardware. The remaining software, running in user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mode, has limited access to system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has a highly modular architecture.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system function is managed by just one component of the OS. The rest of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and all applications access that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through the responsible component using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interfaces. Key system data can only be accessed through the appropriate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function. In principle, any module can be removed, upgraded, or replaced without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rewriting the entire system or its standard application program interfaces (APIs)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Windows OS services, the environment subsystems, and the applications are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using the client/server computing model, which is a common model for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computing and which is discussed in Part Six. This same architecture can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adopted for use internally to a single system, as is the case with Windows.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native NT API is a set of kernel-based services which provide the core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abstractions used by the system, such as processes, threads, virtual memory, I/O,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communication. Windows provides a far richer set of services by using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client/server model to implement functionality in user-mode processes. Both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subsystems and the Windows user-mode services are implemented as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that communicate with clients via RPC. Each server process waits for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from a client for one of its services (e.g., memory services, process creation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services, or networking services). A client, which can be an application program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another server program, requests a service by sending a message. The message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routed through the Executive to the appropriate server. The server performs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requested operation and returns the results or status information by means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message, which is routed through the Executive back to the client.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 of a client/server architecture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simplifies the Executive. It is possible to construct a variety of APIs implemented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user-mode servers without any conflicts or duplications in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New APIs can be added easily.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improves reliability. Each new server runs outside of the kernel, with its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 partition of memory, protected from other servers. A single server can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 without crashing or corrupting the rest of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provides a uniform means for applications to communicate with services via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RPCs without restricting flexibility. The message-passing process is hidden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client applications by function stubs, which are small pieces of code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wrap the RPC call. When an application makes an API call to an environment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 or a service, the stub in the client application packages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for the call and sends them as a message to the server process that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the call.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important characteristics of Windows are its support for threads and for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(SMP), both of which were introduced in Section 2.4 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[RUSS11] lists the following features of Windows that support threads and SMP: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OS routines can run on any available processor, and different routines can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simultaneously on different processors.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Windows supports the use of multiple threads of execution within a single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Multiple threads within the same process may execute on different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simultaneously.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Server processes may use multiple threads to process requests from more than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client simultaneously.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Windows provides mechanisms for sharing data and resources between processes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flexible interprocess communication capabilities.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 also indicates three key interfaces in a typical computer system: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set architecture (ISA) : The ISA defines the repertoire of machine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instructions that a computer can follow. This interface is the boundary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hardware and software. Note that both application programs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utilities may access the ISA directly. For these programs, a subset of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repertoire is available (user ISA). The OS has access to additional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language instructions that deal with managing system resources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(system ISA).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binary interface (ABI) : The ABI defines a standard for binary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portability across programs. The ABI defines the system call interface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and the hardware resources and services available in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through the user ISA.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programming interface (API) : The API gives a program access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 supplemented with high-level language (HLL) library calls. Any system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are usually performed through libraries. Using an API enables application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to be ported easily, through recompilation, to other systems that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history of UNIX is an oft-told tale and will not be repeated in great detail here.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Instead, we provide a brief summary.</a:t>
            </a: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was initially developed at Bell Labs and became operational on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PDP-7 in 1970. Some of the people involved at Bell Labs had also participated 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time-sharing work being done at MIT’s Project MAC. That project led to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of first CTSS and then Multics. Although it is common to say that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UNIX was a scaled-down version of Multics, the developers of UNIX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actually claimed to be more influenced by CTSS [RITC78]. Nevertheless, UNIX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incorporated many ideas from Multics.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on UNIX at Bell Labs, and later elsewhere, produced a series of versions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UNIX. The first notable milestone was porting the UNIX system from the PDP-7 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PDP-11. This was the first hint that UNIX would be an OS for all computers.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important milestone was the rewriting of UNIX in the programming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This was an unheard-of strategy at the time. It was generally felt that something as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as an OS, which must deal with time-critical events, had to be written exclusively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assembly language. Reasons for this attitude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(both RAM and secondary store) was small and expensive by today’s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standards, so effective use was important. This included various techniques for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overlaying memory with different code and data segments, and self-modifying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Even though compilers had been available since the 1950s, the computer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industry was generally skeptical of the quality of automatically generated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 With resource capacity small, efficient code, both in terms of time 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space, was essential.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and bus speeds were relatively slow, so saving clock cycles could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a substantial difference in execution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 implementation demonstrated the advantages of using a high-level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for most if not all of the system code. Today, virtually all UNIX implementations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written in 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versions of UNIX were popular within Bell Labs. In 1974,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was described in a technical journal for the first time [RITC74]. This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spurred great interest in the system. Licenses for UNIX were provided to commercial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institutions as well as universities. The first widely available version outside Bell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Labs was Version 6, in 1976. The follow-on Version 7, released in 1978, is the ancestor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most modern UNIX systems. The most important of the non-AT&amp;T systems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developed was done at the University of California at Berkeley, called UNIX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BSD (Berkeley Software Distribution), running first on PDP and then VAX computers.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AT&amp;T continued to develop and refine the system. By 1982, Bell Labs had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several AT&amp;T variants of UNIX into a single system, marketed commercially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System III. A number of features was later added to the OS 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 UNIX System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2.15 provides a general description of the classic UNIX architecture.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underlying hardware is surrounded by the OS software. The OS is often called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kernel, or simply the kernel, to emphasize its isolation from the user and applications.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the UNIX kernel that we will be concerned with in our use of UNIX as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in this book. UNIX also comes equipped with a number of user services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interfaces that are considered part of the system. These can be grouped into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shell, other interface software, and the components of the C compiler (compiler,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assembler, loader). The layer outside of this consists of user applications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user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the C compiler.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closer look at the kernel is provided in Figure 2.16 . User programs can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 OS services either directly or through library programs. The system call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is the boundary with the user and allows higher-level software to gain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specific kernel functions. At the other end, the OS contains primitive routines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interact directly with the hardware. Between these two interfaces,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divided into two main parts, one concerned with process control and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concerned with file management and I/O. The process control subsystem 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responsible for memory management, the scheduling and dispatching of processes,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synchronization and interprocess communication of processes. The file system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exchanges data between memory and external devices either as a stream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 or in blocks. To achieve this, a variety of device drivers are used. For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block-oriented transfers, a disk cache approach is used: A system buffer in main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interposed between the user address space and the external device.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evolved, the number of different implementations proliferated, each providing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useful features. There was a need to produce a new implementation that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unified many of the important innovations, added other modern OS design features,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produced a more modular architecture. Typical of the modern UNIX kernel 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architecture depicted in Figure 2.17 . There is a small core of facilities, written 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modular fashion, that provide functions and services needed by a number of OS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Each of the outer circles represents functions and an interface that may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implemented in a variety of ways.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Solaris is Sun’s SVR4-based UNIX release, with the latest version being 10. Solaris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all of the features of SVR4 plus a number of more advanced features, such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fully preemptable, multithreaded kernel, full support for SMP, and an object oriented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file systems. Solaris is the most widely used and most successful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commercial UNIX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started out as a UNIX variant for the IBM PC (Intel 80386) architecture.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Linus Torvalds, a Finnish student of computer science, wrote the initial version.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Torvalds posted an early version of Linux on the Internet in 1991. Since then,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people, collaborating over the Internet, have contributed to the development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Linux, all under the control of Torvalds. 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Linux is free and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code is available, it became an early alternative to other UNIX workstations,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those offered by Sun Microsystems and IBM. Today, Linux is a full-featured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that runs on all of these platforms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more, including Intel Pentium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Itanium, and the Motorola/IBM PowerPC.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to the success of Linux has been the availability of free software packages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the auspices of the Free Software Foundation (FSF). FSF’s goal is stable,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platform-independent software that is free, high quality, and embraced by the user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community. FSF’s GNU project 3 provides tools for software developers, and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GNU Public License (GPL) is the FSF seal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approval. Torvalds used GNU tools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developing his kernel, which he then released under the GPL. Thus, the Linux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that you see today are the product of FSF’s GNU project,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Torvald’s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effort, and the efforts of many collaborators all over the world.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its use by many individual programmers, Linux has now made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 penetration into the corporate world. This is not only because of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software, but also because of the quality of the Linux kernel. Many talented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programmers have contributed to the current version, resulting in a technically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impressive product. Moreover, Linux is highly modular and easily configured. This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it easy to squeeze optimal performance from a variety of hardware platforms.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Plus, with the source code available, vendors can tweak applications and utilities 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specific requirements. Throughout this book, we will provide details of Linux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internals based on the most recent version, Linux 3.10, released in June of 2013.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Android operating system is a Linux-based system originally designed for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touchscreen mobile devices such as smartphones and tablet computers. It is the most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popular mobile OS by a wide margin: Android handsets outsell Apple’s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globally by about 4 to 1 [VANC13]. But this is just one element in the increasing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dominance of Android: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Increasingly, it is the OS behind virtually any device with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chip other than servers and PCs. Android is becoming the standard OS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“Internet of things,” a term that refers to the expanding interconnection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 devices, ranging from appliances to tiny sensors.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Android OS development was done by Android, Inc., which was bought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Google in 2005. The first commercial version, Android 1.0, was released in 2008.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of this writing, the most recent version is Android 4.3 (Jelly Bean). In 2007,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Handset Alliance (OHA) was formed. OHA is a consortium of 84 firms 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open standards for mobile devices. Specifically, OHA is responsible for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OS releases as an open platform. The open-source nature 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has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the key to its success.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Android is defined as a software stack that includes the OS kernel, middleware, 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applications. Figure 2.20 shows the Android software architecture in some detail.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Android should be viewed as a complete software stack—not just an OS.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sense, Android is a form of embedded Linux. However, it provides much more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just the embedded kernel functionality, as Figure 2.20 illustrates.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the applications that the user interacts with directly are part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application layer. This includes a core set of general-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urpose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applications,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e-mail client, SMS program, calendar, maps, browser, contacts, and other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commonly standard with any mobile device. Applications are typically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in Java. A key goal of the open-source Android architecture is to make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easy for developers to implement new applications for specific devices and specific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user requirements. Using Java enables developers to be relieved of hardware specific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 and idiosyncrasies, as well as tap into Java’s higher-level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features, such as predefined classes. Figure 2.20 shows examples of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base applications found on an Android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Android application runs in its own process, with its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 instance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Dalvik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virtual machine (DVM). The DVM executes files in 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Dalvik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Executable (.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format, which is optimized for minimal memory footprint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efficient processor usage. The DVM is examined in Chapter 14.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Android Runtime component includes a set of core libraries that provides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the functionality available in the core libraries of the Java programming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language. To execute an operation, the DVM calls on the corresponding C/C++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 using the JNI.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computer is a set of resources for the movement, storage, and processing of data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 the control of these functions. The OS is responsible for managing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</a:t>
            </a:r>
            <a:r>
              <a:rPr lang="en-US" baseline="0" dirty="0" smtClean="0"/>
              <a:t> Chapter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OS, as a control mechanism is unusual in two respects: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functions in the same way as ordinary computer software; that is, it 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program or suite of programs executed by the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frequently relinquishes control and must depend on the processor 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other computer programs, the OS provides instructions for the processor.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difference is in the intent of the program. The OS directs the processor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 of the other system resources and in the timing of its execution of other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programs. But in order for the processor to do any of these things, it must cease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the OS program and execute other programs. Thus, the OS relinquishes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for the processor to do some “useful” work and then resumes control long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enough to prepare the processor to do the next piece of work. The mechanisms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in all this should become clear as the chapter proceeds.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 suggests the main resources that are managed by the OS. A portion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, or nucleus , which contains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frequently used functions in the OS and, at a given time, other portions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currently in use. The remainder of main memory contains user programs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data. The memory management hardware in the processor and the OS jointly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the allocation of main memory, as we shall see. The OS decides when an I/O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can be used by a program in execution and controls access to and use of files.</a:t>
            </a: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itself is a resource, and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must determine how much processor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is to be devoted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execution of a particular user program. In the case of 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multiple-processor system, this decision must span all of the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1.wmf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Operating System 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Eighth Edition</a:t>
            </a:r>
          </a:p>
          <a:p>
            <a:r>
              <a:rPr lang="en-US" dirty="0" smtClean="0"/>
              <a:t>Global Edition</a:t>
            </a:r>
          </a:p>
          <a:p>
            <a:r>
              <a:rPr lang="en-US" dirty="0" smtClean="0"/>
              <a:t>By William Stallings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57200" y="1905000"/>
            <a:ext cx="2133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endParaRPr lang="en-US" sz="3200" i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800" b="1" dirty="0" smtClean="0">
                <a:solidFill>
                  <a:schemeClr val="accent1">
                    <a:lumMod val="75000"/>
                  </a:schemeClr>
                </a:solidFill>
              </a:rPr>
              <a:t>Evolution of Operating Systems</a:t>
            </a:r>
            <a:endParaRPr lang="en-US" sz="3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305800" cy="4267200"/>
          </a:xfrm>
        </p:spPr>
        <p:txBody>
          <a:bodyPr>
            <a:normAutofit/>
          </a:bodyPr>
          <a:lstStyle/>
          <a:p>
            <a:pPr>
              <a:buSzPct val="95000"/>
              <a:buFont typeface="Wingdings" charset="2"/>
              <a:buChar char="§"/>
            </a:pPr>
            <a:r>
              <a:rPr lang="en-NZ" sz="3600" dirty="0" smtClean="0"/>
              <a:t>A major OS will evolve over time for a number of reasons:</a:t>
            </a:r>
            <a:endParaRPr lang="en-US" sz="3600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36576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3429000"/>
            <a:ext cx="1991050" cy="2832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Evolution of </a:t>
            </a:r>
            <a:b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  <a:endParaRPr lang="en-NZ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981200"/>
            <a:ext cx="8077200" cy="40386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§"/>
            </a:pPr>
            <a:r>
              <a:rPr lang="en-NZ" sz="4000" dirty="0" smtClean="0"/>
              <a:t> Stages include:</a:t>
            </a:r>
          </a:p>
          <a:p>
            <a:pPr lvl="1">
              <a:buSzPct val="55000"/>
            </a:pPr>
            <a:endParaRPr lang="en-NZ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93525384"/>
              </p:ext>
            </p:extLst>
          </p:nvPr>
        </p:nvGraphicFramePr>
        <p:xfrm>
          <a:off x="914400" y="2133600"/>
          <a:ext cx="73152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Serial Processing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3657600" cy="730415"/>
          </a:xfrm>
        </p:spPr>
        <p:txBody>
          <a:bodyPr/>
          <a:lstStyle/>
          <a:p>
            <a:r>
              <a:rPr lang="en-US" dirty="0" smtClean="0"/>
              <a:t>Earliest Computers: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2895600"/>
            <a:ext cx="3657600" cy="33289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operating system</a:t>
            </a:r>
          </a:p>
          <a:p>
            <a:pPr lvl="2"/>
            <a:r>
              <a:rPr lang="en-US" dirty="0" smtClean="0"/>
              <a:t>programmers interacted directly with the computer hardware</a:t>
            </a:r>
          </a:p>
          <a:p>
            <a:r>
              <a:rPr lang="en-US" dirty="0" smtClean="0"/>
              <a:t>Computers ran from a console with display lights, toggle switches, some form of input device, and a printer</a:t>
            </a:r>
          </a:p>
          <a:p>
            <a:r>
              <a:rPr lang="en-US" dirty="0" smtClean="0"/>
              <a:t>Users have access to the computer in “series”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981200"/>
            <a:ext cx="3657600" cy="730415"/>
          </a:xfrm>
        </p:spPr>
        <p:txBody>
          <a:bodyPr/>
          <a:lstStyle/>
          <a:p>
            <a:r>
              <a:rPr lang="en-US" dirty="0" smtClean="0"/>
              <a:t>Problems: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667000"/>
            <a:ext cx="3657600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Scheduling:</a:t>
            </a:r>
          </a:p>
          <a:p>
            <a:pPr lvl="1"/>
            <a:r>
              <a:rPr lang="en-US" dirty="0" smtClean="0"/>
              <a:t>most installations used a hardcopy sign-up sheet to reserve computer time</a:t>
            </a:r>
          </a:p>
          <a:p>
            <a:pPr lvl="3"/>
            <a:r>
              <a:rPr lang="en-US" dirty="0" smtClean="0"/>
              <a:t>time allocations could run short or long, resulting in wasted computer time</a:t>
            </a:r>
          </a:p>
          <a:p>
            <a:pPr marL="282575" lvl="3">
              <a:spcBef>
                <a:spcPts val="1800"/>
              </a:spcBef>
            </a:pPr>
            <a:r>
              <a:rPr lang="en-US" dirty="0" smtClean="0"/>
              <a:t>Setup time</a:t>
            </a:r>
          </a:p>
          <a:p>
            <a:pPr lvl="1"/>
            <a:r>
              <a:rPr lang="en-US" dirty="0" smtClean="0"/>
              <a:t>a considerable amount of time was spent just on setting up the program to run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0400"/>
            <a:ext cx="1531937" cy="1519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Simple 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438400"/>
            <a:ext cx="8077200" cy="3886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Early computers were very expensive</a:t>
            </a:r>
          </a:p>
          <a:p>
            <a:pPr lvl="2"/>
            <a:r>
              <a:rPr lang="en-US" sz="2400" dirty="0" smtClean="0"/>
              <a:t>important to maximize processor utilization</a:t>
            </a:r>
          </a:p>
          <a:p>
            <a:r>
              <a:rPr lang="en-US" sz="2800" dirty="0" smtClean="0"/>
              <a:t>Monitor</a:t>
            </a:r>
            <a:r>
              <a:rPr lang="tr-TR" sz="2800" dirty="0" smtClean="0"/>
              <a:t> (1st </a:t>
            </a:r>
            <a:r>
              <a:rPr lang="tr-TR" sz="2800" dirty="0" err="1" smtClean="0"/>
              <a:t>batch</a:t>
            </a:r>
            <a:r>
              <a:rPr lang="tr-TR" sz="2800" dirty="0" smtClean="0"/>
              <a:t> OS)</a:t>
            </a:r>
            <a:endParaRPr lang="en-US" sz="2800" dirty="0" smtClean="0"/>
          </a:p>
          <a:p>
            <a:pPr lvl="2"/>
            <a:r>
              <a:rPr lang="en-US" sz="2400" dirty="0" smtClean="0"/>
              <a:t>user no longer has direct access to processor</a:t>
            </a:r>
          </a:p>
          <a:p>
            <a:pPr lvl="2"/>
            <a:r>
              <a:rPr lang="en-US" sz="2400" dirty="0" smtClean="0"/>
              <a:t>job is submitted to computer operator who batches them together and places them on an input device</a:t>
            </a:r>
          </a:p>
          <a:p>
            <a:pPr lvl="2"/>
            <a:r>
              <a:rPr lang="en-US" sz="2400" dirty="0" smtClean="0"/>
              <a:t>program branches back to the monitor when finished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Monitor Point of View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2590800"/>
            <a:ext cx="4724400" cy="4010810"/>
          </a:xfrm>
        </p:spPr>
        <p:txBody>
          <a:bodyPr>
            <a:normAutofit/>
          </a:bodyPr>
          <a:lstStyle/>
          <a:p>
            <a:r>
              <a:rPr lang="en-NZ" sz="2400" dirty="0" smtClean="0"/>
              <a:t>Monitor controls the sequence of events</a:t>
            </a:r>
          </a:p>
          <a:p>
            <a:r>
              <a:rPr lang="en-NZ" sz="2400" i="1" dirty="0" smtClean="0"/>
              <a:t>Resident Monitor </a:t>
            </a:r>
            <a:r>
              <a:rPr lang="en-NZ" sz="2400" dirty="0" smtClean="0"/>
              <a:t>is software always in memory</a:t>
            </a:r>
          </a:p>
          <a:p>
            <a:r>
              <a:rPr lang="en-NZ" sz="2400" dirty="0" smtClean="0"/>
              <a:t>Monitor reads in job </a:t>
            </a:r>
            <a:r>
              <a:rPr lang="tr-TR" sz="2400" dirty="0" err="1" smtClean="0"/>
              <a:t>one</a:t>
            </a:r>
            <a:r>
              <a:rPr lang="tr-TR" sz="2400" dirty="0" smtClean="0"/>
              <a:t> at a time </a:t>
            </a:r>
            <a:r>
              <a:rPr lang="en-NZ" sz="2400" dirty="0" smtClean="0"/>
              <a:t>and gives control</a:t>
            </a:r>
            <a:r>
              <a:rPr lang="tr-TR" sz="2400" dirty="0" smtClean="0"/>
              <a:t> </a:t>
            </a:r>
            <a:endParaRPr lang="en-NZ" sz="2400" dirty="0" smtClean="0"/>
          </a:p>
          <a:p>
            <a:r>
              <a:rPr lang="en-NZ" sz="2400" dirty="0" smtClean="0"/>
              <a:t>Job returns control to monitor</a:t>
            </a:r>
            <a:endParaRPr lang="en-NZ" sz="2400" dirty="0"/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p:blipFill>
          <a:blip r:embed="rId3"/>
          <a:srcRect l="8235" t="15455" r="15294" b="12727"/>
          <a:stretch>
            <a:fillRect/>
          </a:stretch>
        </p:blipFill>
        <p:spPr>
          <a:xfrm>
            <a:off x="5037882" y="2057400"/>
            <a:ext cx="3738918" cy="4544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Point of 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90999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Processor executes instruction from the memory containing the monitor</a:t>
            </a:r>
          </a:p>
          <a:p>
            <a:r>
              <a:rPr lang="en-US" sz="2400" dirty="0" smtClean="0"/>
              <a:t>Executes the instructions in the user program until it encounters an ending or error condition</a:t>
            </a:r>
          </a:p>
          <a:p>
            <a:r>
              <a:rPr lang="en-US" sz="2400" dirty="0" smtClean="0"/>
              <a:t>“</a:t>
            </a:r>
            <a:r>
              <a:rPr lang="en-US" sz="2400" i="1" dirty="0" smtClean="0"/>
              <a:t>control is passed to a job” </a:t>
            </a:r>
            <a:r>
              <a:rPr lang="en-US" sz="2400" dirty="0" smtClean="0"/>
              <a:t> means processor is fetching and executing instructions in a user program</a:t>
            </a:r>
          </a:p>
          <a:p>
            <a:r>
              <a:rPr lang="en-US" sz="2400" dirty="0" smtClean="0"/>
              <a:t>“</a:t>
            </a:r>
            <a:r>
              <a:rPr lang="en-US" sz="2400" i="1" dirty="0" smtClean="0"/>
              <a:t>control is returned to the monitor” </a:t>
            </a:r>
            <a:r>
              <a:rPr lang="en-US" sz="2400" dirty="0" smtClean="0"/>
              <a:t>means that the processor is fetching and executing instructions from the monitor program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Job Control Language (JCL)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01587161"/>
              </p:ext>
            </p:extLst>
          </p:nvPr>
        </p:nvGraphicFramePr>
        <p:xfrm>
          <a:off x="-609600" y="2286000"/>
          <a:ext cx="7874000" cy="384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648200"/>
            <a:ext cx="2516038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Desirable Hardware </a:t>
            </a:r>
            <a:b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Features</a:t>
            </a:r>
            <a:endParaRPr lang="en-US" sz="4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24839453"/>
              </p:ext>
            </p:extLst>
          </p:nvPr>
        </p:nvGraphicFramePr>
        <p:xfrm>
          <a:off x="457200" y="21336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81000"/>
            <a:ext cx="1601980" cy="1612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Modes of Operation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2133600"/>
          <a:ext cx="8077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Simple Batch System Overhead</a:t>
            </a:r>
            <a:endParaRPr lang="en-US" sz="4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990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Processor time alternates between execution of user programs and execution of the monitor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654050" y="3200400"/>
            <a:ext cx="7848600" cy="3352800"/>
          </a:xfrm>
        </p:spPr>
        <p:txBody>
          <a:bodyPr/>
          <a:lstStyle/>
          <a:p>
            <a:r>
              <a:rPr lang="en-US" sz="2400" dirty="0" smtClean="0"/>
              <a:t>Sacrifices:</a:t>
            </a:r>
          </a:p>
          <a:p>
            <a:pPr lvl="2"/>
            <a:r>
              <a:rPr lang="en-US" sz="2200" dirty="0" smtClean="0"/>
              <a:t>some main memory is now given over to the monitor</a:t>
            </a:r>
          </a:p>
          <a:p>
            <a:pPr lvl="2"/>
            <a:r>
              <a:rPr lang="en-US" sz="2200" dirty="0" smtClean="0"/>
              <a:t>some processor time is consumed by the monitor</a:t>
            </a:r>
            <a:endParaRPr lang="en-US" dirty="0" smtClean="0"/>
          </a:p>
          <a:p>
            <a:pPr marL="282575" lvl="1" indent="-282575">
              <a:spcBef>
                <a:spcPts val="1800"/>
              </a:spcBef>
            </a:pPr>
            <a:r>
              <a:rPr lang="en-US" sz="2400" dirty="0" smtClean="0"/>
              <a:t>Despite overhead, the simple batch system improves utilization of the computer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029200"/>
            <a:ext cx="1066800" cy="1411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229600" cy="4648200"/>
          </a:xfrm>
        </p:spPr>
        <p:txBody>
          <a:bodyPr/>
          <a:lstStyle/>
          <a:p>
            <a:r>
              <a:rPr lang="en-US" sz="2900" dirty="0" smtClean="0"/>
              <a:t>A program that controls the execution of application programs</a:t>
            </a:r>
          </a:p>
          <a:p>
            <a:r>
              <a:rPr lang="en-US" sz="2900" dirty="0" smtClean="0"/>
              <a:t>An interface between applications and hardware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77554118"/>
              </p:ext>
            </p:extLst>
          </p:nvPr>
        </p:nvGraphicFramePr>
        <p:xfrm>
          <a:off x="1981200" y="4191000"/>
          <a:ext cx="52578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Multiprogrammed </a:t>
            </a:r>
            <a:br>
              <a:rPr lang="en-NZ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Systems</a:t>
            </a:r>
            <a:endParaRPr lang="en-NZ" sz="4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43600" y="2438400"/>
            <a:ext cx="2667000" cy="3886200"/>
          </a:xfrm>
        </p:spPr>
        <p:txBody>
          <a:bodyPr>
            <a:normAutofit/>
          </a:bodyPr>
          <a:lstStyle/>
          <a:p>
            <a:r>
              <a:rPr lang="en-NZ" sz="2800" dirty="0" smtClean="0"/>
              <a:t>Processor is often idle </a:t>
            </a:r>
          </a:p>
          <a:p>
            <a:pPr lvl="2"/>
            <a:r>
              <a:rPr lang="en-NZ" sz="2200" dirty="0" smtClean="0"/>
              <a:t>even with automatic job sequencing</a:t>
            </a:r>
          </a:p>
          <a:p>
            <a:pPr lvl="2"/>
            <a:r>
              <a:rPr lang="en-NZ" sz="2200" dirty="0" smtClean="0"/>
              <a:t>I/O devices are slow compared to processor</a:t>
            </a:r>
          </a:p>
          <a:p>
            <a:endParaRPr lang="en-NZ" dirty="0"/>
          </a:p>
        </p:txBody>
      </p:sp>
      <p:pic>
        <p:nvPicPr>
          <p:cNvPr id="4" name="Content Placeholder 3" descr="Fig02_0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3400" y="2286000"/>
            <a:ext cx="533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Uniprogramming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6400" y="4495800"/>
            <a:ext cx="61976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processor spends a certain amount of time executing, until it reaches an I/O instruction; it must then wait until that I/O instruction concludes before proceeding</a:t>
            </a:r>
            <a:endParaRPr lang="en-US" sz="2400" dirty="0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7059" t="6364" r="8235" b="80909"/>
          <a:stretch>
            <a:fillRect/>
          </a:stretch>
        </p:blipFill>
        <p:spPr>
          <a:xfrm>
            <a:off x="381000" y="2438400"/>
            <a:ext cx="8621472" cy="167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5105400"/>
            <a:ext cx="6705600" cy="1447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There must be enough memory to hold the OS (resident monitor) and one user program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When one job needs to wait for I/O, the processor can switch to the other job, which is likely not waiting for I/O</a:t>
            </a:r>
            <a:endParaRPr lang="en-US" sz="1800" dirty="0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4706" t="23636" r="7059" b="48182"/>
          <a:stretch>
            <a:fillRect/>
          </a:stretch>
        </p:blipFill>
        <p:spPr>
          <a:xfrm>
            <a:off x="1066800" y="2057400"/>
            <a:ext cx="7122730" cy="294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type="body" sz="half" idx="4294967295"/>
          </p:nvPr>
        </p:nvSpPr>
        <p:spPr>
          <a:xfrm>
            <a:off x="533400" y="5181600"/>
            <a:ext cx="80010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Multiprogramming</a:t>
            </a:r>
          </a:p>
          <a:p>
            <a:pPr lvl="2"/>
            <a:r>
              <a:rPr lang="en-US" sz="2400" dirty="0" smtClean="0"/>
              <a:t>also known as multitasking</a:t>
            </a:r>
          </a:p>
          <a:p>
            <a:pPr lvl="2"/>
            <a:r>
              <a:rPr lang="en-US" sz="2400" dirty="0" smtClean="0"/>
              <a:t>memory is expanded to hold three, four, or more programs and switch among all of them</a:t>
            </a: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4706" t="53636" r="7059" b="12727"/>
          <a:stretch>
            <a:fillRect/>
          </a:stretch>
        </p:blipFill>
        <p:spPr>
          <a:xfrm>
            <a:off x="1523999" y="1981200"/>
            <a:ext cx="6178371" cy="3048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5453" y="38762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05759"/>
            <a:ext cx="7824788" cy="1323041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 Example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9400"/>
            <a:ext cx="8371242" cy="290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5715000"/>
            <a:ext cx="830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Table 2.1   Sample Program Execution Attributes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Effects on Resource Utilization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90800"/>
            <a:ext cx="8458200" cy="31320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5867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Table 2.2   Effects of Multiprogramming on Resource Utilization</a:t>
            </a:r>
            <a:endParaRPr lang="tr-TR" sz="1600" b="1" dirty="0" smtClean="0">
              <a:latin typeface="+mn-lt"/>
            </a:endParaRPr>
          </a:p>
          <a:p>
            <a:pPr algn="ctr"/>
            <a:r>
              <a:rPr lang="tr-TR" sz="1600" b="1" dirty="0" err="1" smtClean="0">
                <a:solidFill>
                  <a:schemeClr val="accent1"/>
                </a:solidFill>
                <a:latin typeface="+mn-lt"/>
              </a:rPr>
              <a:t>Values</a:t>
            </a:r>
            <a:r>
              <a:rPr lang="tr-TR" sz="16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tr-TR" sz="1600" b="1" dirty="0" err="1" smtClean="0">
                <a:solidFill>
                  <a:schemeClr val="accent1"/>
                </a:solidFill>
                <a:latin typeface="+mn-lt"/>
              </a:rPr>
              <a:t>are</a:t>
            </a:r>
            <a:r>
              <a:rPr lang="tr-TR" sz="16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tr-TR" sz="1600" b="1" dirty="0" err="1" smtClean="0">
                <a:solidFill>
                  <a:schemeClr val="accent1"/>
                </a:solidFill>
                <a:latin typeface="+mn-lt"/>
              </a:rPr>
              <a:t>average</a:t>
            </a:r>
            <a:r>
              <a:rPr lang="en-US" sz="1600" b="1" dirty="0" smtClean="0">
                <a:solidFill>
                  <a:schemeClr val="accent1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8264"/>
            <a:ext cx="8476129" cy="654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Time-Sharing Systems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rmAutofit fontScale="92500"/>
          </a:bodyPr>
          <a:lstStyle/>
          <a:p>
            <a:r>
              <a:rPr lang="en-US" sz="2900" dirty="0" smtClean="0"/>
              <a:t>Can be used to handle multiple </a:t>
            </a:r>
            <a:r>
              <a:rPr lang="en-US" sz="2900" i="1" dirty="0" smtClean="0">
                <a:solidFill>
                  <a:schemeClr val="accent1"/>
                </a:solidFill>
              </a:rPr>
              <a:t>interactive</a:t>
            </a:r>
            <a:r>
              <a:rPr lang="en-US" sz="2900" dirty="0" smtClean="0">
                <a:solidFill>
                  <a:schemeClr val="accent1"/>
                </a:solidFill>
              </a:rPr>
              <a:t> </a:t>
            </a:r>
            <a:r>
              <a:rPr lang="en-US" sz="2900" dirty="0" smtClean="0"/>
              <a:t>jobs</a:t>
            </a:r>
          </a:p>
          <a:p>
            <a:r>
              <a:rPr lang="en-US" sz="2900" dirty="0" smtClean="0"/>
              <a:t>Processor time is </a:t>
            </a:r>
            <a:r>
              <a:rPr lang="en-US" sz="2900" i="1" dirty="0" smtClean="0">
                <a:solidFill>
                  <a:schemeClr val="accent1"/>
                </a:solidFill>
              </a:rPr>
              <a:t>shared</a:t>
            </a:r>
            <a:r>
              <a:rPr lang="en-US" sz="2900" dirty="0" smtClean="0">
                <a:solidFill>
                  <a:schemeClr val="accent1"/>
                </a:solidFill>
              </a:rPr>
              <a:t> </a:t>
            </a:r>
            <a:r>
              <a:rPr lang="en-US" sz="2900" dirty="0" smtClean="0"/>
              <a:t>among multiple users</a:t>
            </a:r>
          </a:p>
          <a:p>
            <a:r>
              <a:rPr lang="en-US" sz="2900" dirty="0" smtClean="0"/>
              <a:t>Multiple users simultaneously access the system through terminals, with the OS </a:t>
            </a:r>
            <a:r>
              <a:rPr lang="en-US" sz="2900" i="1" dirty="0" smtClean="0">
                <a:solidFill>
                  <a:schemeClr val="accent1"/>
                </a:solidFill>
              </a:rPr>
              <a:t>interleaving</a:t>
            </a:r>
            <a:r>
              <a:rPr lang="en-US" sz="2900" dirty="0" smtClean="0"/>
              <a:t> the execution of each user program in a short burst or quantum of computation</a:t>
            </a:r>
            <a:endParaRPr lang="en-US" sz="2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Multiprogramming </a:t>
            </a:r>
            <a:br>
              <a:rPr lang="en-US" sz="44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4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vs. Time Sharing</a:t>
            </a:r>
            <a:endParaRPr lang="en-US" sz="44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00400"/>
            <a:ext cx="8537331" cy="18613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5410200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Table 2.3   Batch Multiprogramming versus Time Sharing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Compatible Time-Sharing Systems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810000" cy="3809999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One of the first time-sharing operating systems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 smtClean="0"/>
              <a:t>Developed at MIT by a group known as Project MAC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 smtClean="0"/>
              <a:t>Ran on a computer with 32,000     36-bit words of main memory, with the resident monitor consuming 5000 of that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 smtClean="0"/>
              <a:t>To simplify both the monitor and memory management a program was always loaded to start at the location of the 5000</a:t>
            </a:r>
            <a:r>
              <a:rPr lang="en-NZ" sz="1765" baseline="30000" dirty="0" smtClean="0"/>
              <a:t>th</a:t>
            </a:r>
            <a:r>
              <a:rPr lang="en-NZ" sz="1765" dirty="0" smtClean="0"/>
              <a:t> word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76800" y="1905000"/>
            <a:ext cx="3657600" cy="806615"/>
          </a:xfrm>
        </p:spPr>
        <p:txBody>
          <a:bodyPr/>
          <a:lstStyle/>
          <a:p>
            <a:r>
              <a:rPr lang="en-US" dirty="0" smtClean="0"/>
              <a:t>Time Slicing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00600" y="2514600"/>
            <a:ext cx="3657600" cy="4114800"/>
          </a:xfrm>
        </p:spPr>
        <p:txBody>
          <a:bodyPr>
            <a:noAutofit/>
          </a:bodyPr>
          <a:lstStyle/>
          <a:p>
            <a:pPr marL="282575" lvl="1" indent="-282575">
              <a:spcBef>
                <a:spcPts val="1800"/>
              </a:spcBef>
            </a:pPr>
            <a:r>
              <a:rPr lang="en-NZ" sz="1400" dirty="0" smtClean="0"/>
              <a:t>System clock generates interrupts at a rate of approximately one every 0.2 seconds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400" dirty="0" smtClean="0"/>
              <a:t>At each interrupt OS regained control and could assign processor to another user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400" dirty="0" smtClean="0"/>
              <a:t>At regular time intervals the current user would be preempted and another user loaded in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400" dirty="0" smtClean="0"/>
              <a:t>Old user programs and data were written out to disk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400" dirty="0" smtClean="0"/>
              <a:t>Old user program code and data were restored in main memory when that program was next given a turn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p:blipFill>
          <a:blip r:embed="rId3"/>
          <a:srcRect t="20000" b="25455"/>
          <a:stretch>
            <a:fillRect/>
          </a:stretch>
        </p:blipFill>
        <p:spPr>
          <a:xfrm>
            <a:off x="304800" y="685800"/>
            <a:ext cx="8420230" cy="5943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l="10000" t="10588" r="7273" b="9412"/>
          <a:stretch>
            <a:fillRect/>
          </a:stretch>
        </p:blipFill>
        <p:spPr>
          <a:xfrm>
            <a:off x="582700" y="725134"/>
            <a:ext cx="7799300" cy="582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Major Achievements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7848600" cy="4114799"/>
          </a:xfrm>
        </p:spPr>
        <p:txBody>
          <a:bodyPr>
            <a:normAutofit/>
          </a:bodyPr>
          <a:lstStyle/>
          <a:p>
            <a:r>
              <a:rPr lang="en-NZ" sz="3000" dirty="0" smtClean="0"/>
              <a:t>Operating Systems are among the most complex pieces of software ever developed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85213180"/>
              </p:ext>
            </p:extLst>
          </p:nvPr>
        </p:nvGraphicFramePr>
        <p:xfrm>
          <a:off x="457200" y="3276600"/>
          <a:ext cx="82296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7519988" cy="12963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133600"/>
            <a:ext cx="8229600" cy="426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Fundamental to the structure of operating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81000"/>
            <a:ext cx="1511300" cy="1489237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990600" y="3048000"/>
          <a:ext cx="754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2" y="684852"/>
            <a:ext cx="7824788" cy="1143948"/>
          </a:xfrm>
        </p:spPr>
        <p:txBody>
          <a:bodyPr/>
          <a:lstStyle/>
          <a:p>
            <a:pPr algn="ctr"/>
            <a:r>
              <a:rPr lang="tr-TR" sz="4800" b="1" dirty="0" err="1" smtClean="0">
                <a:solidFill>
                  <a:schemeClr val="accent1">
                    <a:lumMod val="75000"/>
                  </a:schemeClr>
                </a:solidFill>
              </a:rPr>
              <a:t>Errors</a:t>
            </a:r>
            <a:r>
              <a:rPr lang="tr-TR" sz="4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4800" b="1" dirty="0" err="1" smtClean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tr-TR" sz="4800" b="1" dirty="0" smtClean="0">
                <a:solidFill>
                  <a:schemeClr val="accent1">
                    <a:lumMod val="75000"/>
                  </a:schemeClr>
                </a:solidFill>
              </a:rPr>
              <a:t> d</a:t>
            </a: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</a:rPr>
              <a:t>esigning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sz="4800" b="1" dirty="0" smtClean="0">
                <a:solidFill>
                  <a:schemeClr val="accent1">
                    <a:lumMod val="75000"/>
                  </a:schemeClr>
                </a:solidFill>
              </a:rPr>
              <a:t>OS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0" y="2209800"/>
            <a:ext cx="3505200" cy="2133600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Nondeterminate program operation</a:t>
            </a:r>
          </a:p>
          <a:p>
            <a:pPr lvl="1"/>
            <a:r>
              <a:rPr lang="en-US" sz="1838" dirty="0"/>
              <a:t>program should only depend on input to it, not relying on common memory areas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5410200" y="4267200"/>
            <a:ext cx="3429000" cy="22502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 smtClean="0"/>
              <a:t>Deadlocks</a:t>
            </a:r>
          </a:p>
          <a:p>
            <a:pPr lvl="1"/>
            <a:r>
              <a:rPr lang="en-US" sz="1700" dirty="0" smtClean="0"/>
              <a:t>it is possible for two or more programs to be hung up waiting for each other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381000" y="2209800"/>
            <a:ext cx="3505200" cy="20573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378" b="1" dirty="0" smtClean="0"/>
              <a:t>Improper synchronization</a:t>
            </a:r>
          </a:p>
          <a:p>
            <a:pPr lvl="1"/>
            <a:r>
              <a:rPr lang="en-US" dirty="0"/>
              <a:t>ensure a process waiting for an I/O device receives the signal</a:t>
            </a:r>
          </a:p>
          <a:p>
            <a:pPr lvl="1"/>
            <a:r>
              <a:rPr lang="en-US" dirty="0" smtClean="0"/>
              <a:t>improper design of the signaling mechanism can result in loss or duplication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381000" y="4419600"/>
            <a:ext cx="3429000" cy="2097834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Failed mutual exclusion</a:t>
            </a:r>
          </a:p>
          <a:p>
            <a:pPr lvl="1"/>
            <a:r>
              <a:rPr lang="en-US" dirty="0" smtClean="0"/>
              <a:t>more than one user or program attempts to make use of a shared resource at the same time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05200"/>
            <a:ext cx="1538288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53400" cy="1323041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Components of </a:t>
            </a:r>
            <a:b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Process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4648200" y="2133600"/>
            <a:ext cx="4114800" cy="4343400"/>
          </a:xfrm>
        </p:spPr>
        <p:txBody>
          <a:bodyPr>
            <a:normAutofit fontScale="85000" lnSpcReduction="10000"/>
          </a:bodyPr>
          <a:lstStyle/>
          <a:p>
            <a:pPr marL="236538" lvl="1" indent="-236538"/>
            <a:r>
              <a:rPr lang="en-US" sz="3000" dirty="0" smtClean="0"/>
              <a:t>The execution context is   essential:</a:t>
            </a:r>
          </a:p>
          <a:p>
            <a:pPr lvl="1"/>
            <a:r>
              <a:rPr lang="en-US" sz="2400" dirty="0" smtClean="0"/>
              <a:t>it is the internal data by which the OS is able to supervise and control the process</a:t>
            </a:r>
          </a:p>
          <a:p>
            <a:pPr lvl="1"/>
            <a:r>
              <a:rPr lang="en-US" sz="2400" dirty="0" smtClean="0"/>
              <a:t>includes the contents of the various process registers</a:t>
            </a:r>
          </a:p>
          <a:p>
            <a:pPr lvl="1"/>
            <a:r>
              <a:rPr lang="en-US" sz="2400" dirty="0" smtClean="0"/>
              <a:t>includes information such as the priority of the process and whether the process is waiting for the completion of a particular I/O event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381000" y="2133600"/>
            <a:ext cx="3657600" cy="426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process contains three components:</a:t>
            </a:r>
          </a:p>
          <a:p>
            <a:pPr lvl="1"/>
            <a:r>
              <a:rPr lang="en-US" sz="2200" dirty="0" smtClean="0"/>
              <a:t>an executable program</a:t>
            </a:r>
          </a:p>
          <a:p>
            <a:pPr lvl="1"/>
            <a:r>
              <a:rPr lang="en-US" sz="2200" dirty="0" smtClean="0"/>
              <a:t>the associated data needed by the program (variables, work space, buffers, etc.)</a:t>
            </a:r>
          </a:p>
          <a:p>
            <a:pPr lvl="1"/>
            <a:r>
              <a:rPr lang="en-US" sz="2200" dirty="0" smtClean="0"/>
              <a:t>the execution context (or “process state”) of the program</a:t>
            </a:r>
            <a:endParaRPr lang="en-US" sz="2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81400"/>
            <a:ext cx="1219200" cy="2160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8368" y="3200400"/>
            <a:ext cx="2846832" cy="3352800"/>
          </a:xfrm>
        </p:spPr>
        <p:txBody>
          <a:bodyPr/>
          <a:lstStyle/>
          <a:p>
            <a:pPr>
              <a:buSzPct val="150000"/>
              <a:buFont typeface="Wingdings" charset="2"/>
              <a:buChar char="§"/>
            </a:pPr>
            <a:r>
              <a:rPr lang="en-US" dirty="0" smtClean="0"/>
              <a:t> The entire state of the process at any instant is contained in its context</a:t>
            </a:r>
          </a:p>
          <a:p>
            <a:pPr>
              <a:buSzPct val="150000"/>
              <a:buFont typeface="Wingdings" charset="2"/>
              <a:buChar char="§"/>
            </a:pPr>
            <a:r>
              <a:rPr lang="en-US" dirty="0" smtClean="0"/>
              <a:t> New features can be designed and incorporated into the OS by expanding the context to include any new information needed to support the feature</a:t>
            </a:r>
          </a:p>
        </p:txBody>
      </p:sp>
      <p:pic>
        <p:nvPicPr>
          <p:cNvPr id="7" name="Picture 6" descr="f8.pdf"/>
          <p:cNvPicPr>
            <a:picLocks noChangeAspect="1"/>
          </p:cNvPicPr>
          <p:nvPr/>
        </p:nvPicPr>
        <p:blipFill>
          <a:blip r:embed="rId3"/>
          <a:srcRect l="2353" t="12727" r="24706" b="21818"/>
          <a:stretch>
            <a:fillRect/>
          </a:stretch>
        </p:blipFill>
        <p:spPr>
          <a:xfrm>
            <a:off x="3581400" y="533400"/>
            <a:ext cx="5183643" cy="601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24788" cy="1143000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Management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875496" cy="3962400"/>
          </a:xfrm>
        </p:spPr>
        <p:txBody>
          <a:bodyPr/>
          <a:lstStyle/>
          <a:p>
            <a:r>
              <a:rPr lang="en-US" sz="3000" dirty="0" smtClean="0"/>
              <a:t>The OS has </a:t>
            </a:r>
            <a:r>
              <a:rPr lang="en-US" sz="3000" dirty="0" smtClean="0">
                <a:solidFill>
                  <a:schemeClr val="accent1"/>
                </a:solidFill>
              </a:rPr>
              <a:t>five</a:t>
            </a:r>
            <a:r>
              <a:rPr lang="en-US" sz="3000" dirty="0" smtClean="0"/>
              <a:t> principal storage management responsibilities: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13110812"/>
              </p:ext>
            </p:extLst>
          </p:nvPr>
        </p:nvGraphicFramePr>
        <p:xfrm>
          <a:off x="152400" y="3352800"/>
          <a:ext cx="88392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Memory</a:t>
            </a:r>
            <a:r>
              <a:rPr lang="tr-TR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(VM)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77200" cy="4114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Typically, operating systems meet these requirements with virtual </a:t>
            </a:r>
            <a:r>
              <a:rPr lang="en-US" sz="2600" dirty="0" smtClean="0">
                <a:solidFill>
                  <a:schemeClr val="tx1"/>
                </a:solidFill>
              </a:rPr>
              <a:t>memory</a:t>
            </a:r>
            <a:r>
              <a:rPr lang="tr-TR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and </a:t>
            </a:r>
            <a:r>
              <a:rPr lang="en-US" sz="2600" dirty="0">
                <a:solidFill>
                  <a:schemeClr val="tx1"/>
                </a:solidFill>
              </a:rPr>
              <a:t>file system </a:t>
            </a:r>
            <a:r>
              <a:rPr lang="en-US" sz="2600" dirty="0" smtClean="0">
                <a:solidFill>
                  <a:schemeClr val="tx1"/>
                </a:solidFill>
              </a:rPr>
              <a:t>facilities.</a:t>
            </a:r>
            <a:endParaRPr lang="tr-TR" sz="2600" dirty="0" smtClean="0">
              <a:solidFill>
                <a:schemeClr val="tx1"/>
              </a:solidFill>
            </a:endParaRPr>
          </a:p>
          <a:p>
            <a:r>
              <a:rPr lang="tr-TR" sz="2600" dirty="0" smtClean="0"/>
              <a:t>VM is a</a:t>
            </a:r>
            <a:r>
              <a:rPr lang="en-US" sz="2600" dirty="0" smtClean="0"/>
              <a:t> facility that allows programs to address memory from a logical point of view, without regard to the amount of main memory physically available</a:t>
            </a:r>
          </a:p>
          <a:p>
            <a:r>
              <a:rPr lang="en-US" sz="2600" dirty="0" smtClean="0"/>
              <a:t>Conceived to meet the requirement of having multiple user jobs reside in main memory concurrently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Paging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3840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Allows processes to be comprised of a number of fixed-size blocks, called pages</a:t>
            </a:r>
          </a:p>
          <a:p>
            <a:r>
              <a:rPr lang="en-US" sz="2400" dirty="0" smtClean="0"/>
              <a:t>Program references a word by means of a virtual address</a:t>
            </a:r>
          </a:p>
          <a:p>
            <a:pPr lvl="2"/>
            <a:r>
              <a:rPr lang="en-US" sz="2200" dirty="0" smtClean="0"/>
              <a:t>consists of a </a:t>
            </a:r>
            <a:r>
              <a:rPr lang="en-US" sz="2200" i="1" dirty="0" smtClean="0">
                <a:solidFill>
                  <a:schemeClr val="accent1"/>
                </a:solidFill>
              </a:rPr>
              <a:t>page number </a:t>
            </a:r>
            <a:r>
              <a:rPr lang="en-US" sz="2200" dirty="0" smtClean="0"/>
              <a:t>and an </a:t>
            </a:r>
            <a:r>
              <a:rPr lang="en-US" sz="2200" i="1" dirty="0" smtClean="0">
                <a:solidFill>
                  <a:schemeClr val="accent1"/>
                </a:solidFill>
              </a:rPr>
              <a:t>offset</a:t>
            </a:r>
            <a:r>
              <a:rPr lang="en-US" sz="2200" dirty="0" smtClean="0"/>
              <a:t> within the page</a:t>
            </a:r>
          </a:p>
          <a:p>
            <a:pPr lvl="2"/>
            <a:r>
              <a:rPr lang="en-US" sz="2200" dirty="0" smtClean="0"/>
              <a:t>each page may be located anywhere in main memory</a:t>
            </a:r>
          </a:p>
          <a:p>
            <a:pPr marL="282575" lvl="2">
              <a:spcBef>
                <a:spcPts val="1800"/>
              </a:spcBef>
            </a:pPr>
            <a:r>
              <a:rPr lang="en-US" sz="2400" dirty="0" smtClean="0"/>
              <a:t>Provides for a dynamic mapping between the virtual address used in the program and a real (or physical) address in main memory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9.pdf"/>
          <p:cNvPicPr>
            <a:picLocks noChangeAspect="1"/>
          </p:cNvPicPr>
          <p:nvPr/>
        </p:nvPicPr>
        <p:blipFill rotWithShape="1">
          <a:blip r:embed="rId3"/>
          <a:srcRect t="8046" b="5517"/>
          <a:stretch/>
        </p:blipFill>
        <p:spPr>
          <a:xfrm>
            <a:off x="1600200" y="67658"/>
            <a:ext cx="6019799" cy="67337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762000"/>
            <a:ext cx="7824788" cy="1067747"/>
          </a:xfrm>
        </p:spPr>
        <p:txBody>
          <a:bodyPr/>
          <a:lstStyle/>
          <a:p>
            <a:pPr algn="ctr"/>
            <a: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Services</a:t>
            </a:r>
            <a:endParaRPr lang="en-US" sz="4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362200"/>
            <a:ext cx="81534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000" dirty="0" smtClean="0"/>
              <a:t>Program development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Program execution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Access I/O devices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Controlled access to files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System access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Error detection and response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Accounting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6600"/>
            <a:ext cx="2293025" cy="2022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0.pdf"/>
          <p:cNvPicPr>
            <a:picLocks noChangeAspect="1"/>
          </p:cNvPicPr>
          <p:nvPr/>
        </p:nvPicPr>
        <p:blipFill>
          <a:blip r:embed="rId3"/>
          <a:srcRect l="8182" t="15294" r="23636" b="16471"/>
          <a:stretch>
            <a:fillRect/>
          </a:stretch>
        </p:blipFill>
        <p:spPr>
          <a:xfrm>
            <a:off x="762000" y="685800"/>
            <a:ext cx="7673772" cy="59343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 Protection </a:t>
            </a:r>
            <a:b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Security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3074896" cy="4191000"/>
          </a:xfrm>
        </p:spPr>
        <p:txBody>
          <a:bodyPr>
            <a:normAutofit lnSpcReduction="10000"/>
          </a:bodyPr>
          <a:lstStyle/>
          <a:p>
            <a:r>
              <a:rPr lang="en-NZ" sz="2200" dirty="0" smtClean="0"/>
              <a:t>The nature of the threat that concerns an organization will vary greatly depending on the circumstances</a:t>
            </a:r>
          </a:p>
          <a:p>
            <a:r>
              <a:rPr lang="en-NZ" sz="2200" dirty="0" smtClean="0"/>
              <a:t>The problem involves controlling access to computer systems and the information stored in them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82282300"/>
              </p:ext>
            </p:extLst>
          </p:nvPr>
        </p:nvGraphicFramePr>
        <p:xfrm>
          <a:off x="2362200" y="1905000"/>
          <a:ext cx="6781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Scheduling and</a:t>
            </a:r>
            <a:b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Resource Management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3962400" cy="4038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Key responsibility of an OS is managing resources</a:t>
            </a:r>
          </a:p>
          <a:p>
            <a:r>
              <a:rPr lang="en-US" sz="3000" dirty="0" smtClean="0"/>
              <a:t>Resource allocation policies must consider: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34705505"/>
              </p:ext>
            </p:extLst>
          </p:nvPr>
        </p:nvGraphicFramePr>
        <p:xfrm>
          <a:off x="2895600" y="1981200"/>
          <a:ext cx="76200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l="11818" t="12941" r="12727" b="10588"/>
          <a:stretch>
            <a:fillRect/>
          </a:stretch>
        </p:blipFill>
        <p:spPr>
          <a:xfrm>
            <a:off x="354602" y="66105"/>
            <a:ext cx="8478260" cy="6639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tr-TR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</a:t>
            </a:r>
            <a:r>
              <a:rPr lang="tr-TR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Queues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057400"/>
            <a:ext cx="7799296" cy="4648200"/>
          </a:xfrm>
        </p:spPr>
        <p:txBody>
          <a:bodyPr>
            <a:noAutofit/>
          </a:bodyPr>
          <a:lstStyle/>
          <a:p>
            <a:r>
              <a:rPr lang="tr-TR" sz="2400" dirty="0" smtClean="0">
                <a:solidFill>
                  <a:schemeClr val="tx1"/>
                </a:solidFill>
              </a:rPr>
              <a:t>S</a:t>
            </a:r>
            <a:r>
              <a:rPr lang="en-US" sz="2400" dirty="0" err="1" smtClean="0">
                <a:solidFill>
                  <a:schemeClr val="tx1"/>
                </a:solidFill>
              </a:rPr>
              <a:t>hort</a:t>
            </a:r>
            <a:r>
              <a:rPr lang="en-US" sz="2400" dirty="0" smtClean="0">
                <a:solidFill>
                  <a:schemeClr val="tx1"/>
                </a:solidFill>
              </a:rPr>
              <a:t>-term queue</a:t>
            </a:r>
            <a:r>
              <a:rPr lang="tr-TR" sz="2400" dirty="0" smtClean="0">
                <a:solidFill>
                  <a:schemeClr val="tx1"/>
                </a:solidFill>
              </a:rPr>
              <a:t>:</a:t>
            </a:r>
            <a:endParaRPr lang="tr-TR" sz="24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consists </a:t>
            </a:r>
            <a:r>
              <a:rPr lang="en-US" sz="2000" dirty="0">
                <a:solidFill>
                  <a:schemeClr val="tx1"/>
                </a:solidFill>
              </a:rPr>
              <a:t>of processes that are </a:t>
            </a:r>
            <a:r>
              <a:rPr lang="en-US" sz="2000" dirty="0" smtClean="0">
                <a:solidFill>
                  <a:schemeClr val="tx1"/>
                </a:solidFill>
              </a:rPr>
              <a:t>in</a:t>
            </a:r>
            <a:r>
              <a:rPr lang="tr-TR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main memory</a:t>
            </a:r>
            <a:r>
              <a:rPr lang="tr-TR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chemeClr val="tx1"/>
                </a:solidFill>
              </a:rPr>
              <a:t>are ready to run as soon as the processor is made available. </a:t>
            </a:r>
            <a:endParaRPr lang="tr-TR" sz="2000" dirty="0" smtClean="0">
              <a:solidFill>
                <a:schemeClr val="tx1"/>
              </a:solidFill>
            </a:endParaRPr>
          </a:p>
          <a:p>
            <a:pPr lvl="1"/>
            <a:r>
              <a:rPr lang="tr-TR" sz="2000" dirty="0" err="1" smtClean="0">
                <a:solidFill>
                  <a:schemeClr val="tx1"/>
                </a:solidFill>
              </a:rPr>
              <a:t>Short-term</a:t>
            </a:r>
            <a:r>
              <a:rPr lang="tr-TR" sz="2000" dirty="0" smtClean="0">
                <a:solidFill>
                  <a:schemeClr val="tx1"/>
                </a:solidFill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</a:rPr>
              <a:t>scheduler</a:t>
            </a:r>
            <a:r>
              <a:rPr lang="tr-TR" sz="2000" dirty="0" smtClean="0">
                <a:solidFill>
                  <a:schemeClr val="tx1"/>
                </a:solidFill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</a:rPr>
              <a:t>determines</a:t>
            </a:r>
            <a:r>
              <a:rPr lang="tr-TR" sz="2000" dirty="0" smtClean="0">
                <a:solidFill>
                  <a:schemeClr val="tx1"/>
                </a:solidFill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</a:rPr>
              <a:t>which</a:t>
            </a:r>
            <a:r>
              <a:rPr lang="tr-TR" sz="2000" dirty="0" smtClean="0">
                <a:solidFill>
                  <a:schemeClr val="tx1"/>
                </a:solidFill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</a:rPr>
              <a:t>one</a:t>
            </a:r>
            <a:r>
              <a:rPr lang="tr-TR" sz="2000" dirty="0" smtClean="0">
                <a:solidFill>
                  <a:schemeClr val="tx1"/>
                </a:solidFill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</a:rPr>
              <a:t>will</a:t>
            </a:r>
            <a:r>
              <a:rPr lang="tr-TR" sz="2000" dirty="0" smtClean="0">
                <a:solidFill>
                  <a:schemeClr val="tx1"/>
                </a:solidFill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</a:rPr>
              <a:t>use</a:t>
            </a:r>
            <a:r>
              <a:rPr lang="tr-TR" sz="2000" dirty="0" smtClean="0">
                <a:solidFill>
                  <a:schemeClr val="tx1"/>
                </a:solidFill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</a:rPr>
              <a:t>processor</a:t>
            </a:r>
            <a:r>
              <a:rPr lang="tr-TR" sz="2000" dirty="0" smtClean="0">
                <a:solidFill>
                  <a:schemeClr val="tx1"/>
                </a:solidFill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</a:rPr>
              <a:t>first</a:t>
            </a:r>
            <a:r>
              <a:rPr lang="tr-TR" sz="2000" dirty="0" smtClean="0">
                <a:solidFill>
                  <a:schemeClr val="tx1"/>
                </a:solidFill>
              </a:rPr>
              <a:t>: </a:t>
            </a:r>
            <a:r>
              <a:rPr lang="en-US" sz="2000" b="1" dirty="0" smtClean="0">
                <a:solidFill>
                  <a:schemeClr val="tx1"/>
                </a:solidFill>
              </a:rPr>
              <a:t>round-robin</a:t>
            </a:r>
            <a:r>
              <a:rPr lang="tr-TR" sz="2000" b="1" dirty="0" smtClean="0">
                <a:solidFill>
                  <a:schemeClr val="tx1"/>
                </a:solidFill>
              </a:rPr>
              <a:t>,</a:t>
            </a:r>
            <a:r>
              <a:rPr lang="tr-TR" sz="2000" b="1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priority order</a:t>
            </a:r>
            <a:r>
              <a:rPr lang="tr-TR" sz="2000" dirty="0" smtClean="0">
                <a:solidFill>
                  <a:schemeClr val="tx1"/>
                </a:solidFill>
              </a:rPr>
              <a:t>, </a:t>
            </a:r>
            <a:r>
              <a:rPr lang="tr-TR" sz="2000" dirty="0" err="1" smtClean="0">
                <a:solidFill>
                  <a:schemeClr val="tx1"/>
                </a:solidFill>
              </a:rPr>
              <a:t>etc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tr-TR" sz="20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long-term </a:t>
            </a:r>
            <a:r>
              <a:rPr lang="en-US" sz="2400" dirty="0" smtClean="0">
                <a:solidFill>
                  <a:schemeClr val="tx1"/>
                </a:solidFill>
              </a:rPr>
              <a:t>queue</a:t>
            </a:r>
            <a:r>
              <a:rPr lang="tr-TR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tr-TR" sz="2000" dirty="0" smtClean="0">
                <a:solidFill>
                  <a:schemeClr val="tx1"/>
                </a:solidFill>
              </a:rPr>
              <a:t>is </a:t>
            </a: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list of new jobs waiting to use the processor. </a:t>
            </a:r>
            <a:endParaRPr lang="tr-TR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OS </a:t>
            </a:r>
            <a:r>
              <a:rPr lang="en-US" sz="2000" dirty="0">
                <a:solidFill>
                  <a:schemeClr val="tx1"/>
                </a:solidFill>
              </a:rPr>
              <a:t>adds jobs to the system by transferring a process from the long-term queue </a:t>
            </a:r>
            <a:r>
              <a:rPr lang="en-US" sz="2000" dirty="0" smtClean="0">
                <a:solidFill>
                  <a:schemeClr val="tx1"/>
                </a:solidFill>
              </a:rPr>
              <a:t>to</a:t>
            </a:r>
            <a:r>
              <a:rPr lang="tr-TR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short-term queue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tr-TR" sz="2400" dirty="0" smtClean="0">
                <a:solidFill>
                  <a:schemeClr val="tx1"/>
                </a:solidFill>
              </a:rPr>
              <a:t>I/O </a:t>
            </a:r>
            <a:r>
              <a:rPr lang="en-US" sz="2400" dirty="0" smtClean="0">
                <a:solidFill>
                  <a:schemeClr val="tx1"/>
                </a:solidFill>
              </a:rPr>
              <a:t>queue</a:t>
            </a:r>
            <a:r>
              <a:rPr lang="tr-TR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M</a:t>
            </a:r>
            <a:r>
              <a:rPr lang="tr-TR" sz="2400" dirty="0" err="1" smtClean="0">
                <a:solidFill>
                  <a:schemeClr val="tx1"/>
                </a:solidFill>
              </a:rPr>
              <a:t>any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process may request the use </a:t>
            </a:r>
            <a:r>
              <a:rPr lang="en-US" sz="2400" dirty="0" smtClean="0">
                <a:solidFill>
                  <a:schemeClr val="tx1"/>
                </a:solidFill>
              </a:rPr>
              <a:t>of</a:t>
            </a:r>
            <a:r>
              <a:rPr lang="tr-TR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same I/O device. </a:t>
            </a:r>
            <a:r>
              <a:rPr lang="tr-TR" sz="2400" dirty="0" err="1" smtClean="0">
                <a:solidFill>
                  <a:schemeClr val="tx1"/>
                </a:solidFill>
              </a:rPr>
              <a:t>Thus</a:t>
            </a:r>
            <a:r>
              <a:rPr lang="tr-TR" sz="2400" dirty="0" smtClean="0">
                <a:solidFill>
                  <a:schemeClr val="tx1"/>
                </a:solidFill>
              </a:rPr>
              <a:t>, </a:t>
            </a:r>
            <a:r>
              <a:rPr lang="tr-TR" sz="2400" dirty="0" err="1" smtClean="0">
                <a:solidFill>
                  <a:schemeClr val="tx1"/>
                </a:solidFill>
              </a:rPr>
              <a:t>they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are lined up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296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Different Architectural Approaches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001000" cy="3962400"/>
          </a:xfrm>
        </p:spPr>
        <p:txBody>
          <a:bodyPr>
            <a:normAutofit/>
          </a:bodyPr>
          <a:lstStyle/>
          <a:p>
            <a:r>
              <a:rPr lang="en-NZ" sz="3200" dirty="0" smtClean="0"/>
              <a:t>Demands on operating systems require new ways of organizing the OS</a:t>
            </a:r>
          </a:p>
          <a:p>
            <a:pPr lvl="1"/>
            <a:endParaRPr lang="en-NZ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0208998"/>
              </p:ext>
            </p:extLst>
          </p:nvPr>
        </p:nvGraphicFramePr>
        <p:xfrm>
          <a:off x="762000" y="2209800"/>
          <a:ext cx="7620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608652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Microkernel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Assigns only a few essential functions to the kernel:</a:t>
            </a:r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 smtClean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 smtClean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r>
              <a:rPr lang="en-US" sz="2800" dirty="0" smtClean="0"/>
              <a:t>The approach: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5217610"/>
              </p:ext>
            </p:extLst>
          </p:nvPr>
        </p:nvGraphicFramePr>
        <p:xfrm>
          <a:off x="762000" y="2743200"/>
          <a:ext cx="84582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49439685"/>
              </p:ext>
            </p:extLst>
          </p:nvPr>
        </p:nvGraphicFramePr>
        <p:xfrm>
          <a:off x="381000" y="4953000"/>
          <a:ext cx="8534400" cy="1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Multithreading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133600"/>
            <a:ext cx="8382000" cy="4602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Technique in which a process, executing an application, is divided into threads that can run concurrently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15246236"/>
              </p:ext>
            </p:extLst>
          </p:nvPr>
        </p:nvGraphicFramePr>
        <p:xfrm>
          <a:off x="457200" y="2971800"/>
          <a:ext cx="82296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Symmetric </a:t>
            </a:r>
            <a:b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Multiprocessing (SMP)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7848600" cy="3657599"/>
          </a:xfrm>
        </p:spPr>
        <p:txBody>
          <a:bodyPr>
            <a:noAutofit/>
          </a:bodyPr>
          <a:lstStyle/>
          <a:p>
            <a:r>
              <a:rPr lang="en-US" sz="2200" dirty="0" smtClean="0"/>
              <a:t>Term that refers to a computer hardware architecture and also to the OS behavior that exploits that architecture</a:t>
            </a:r>
          </a:p>
          <a:p>
            <a:r>
              <a:rPr lang="en-US" sz="2200" dirty="0" smtClean="0"/>
              <a:t>Several processes can run in parallel</a:t>
            </a:r>
          </a:p>
          <a:p>
            <a:r>
              <a:rPr lang="en-US" sz="2200" dirty="0" smtClean="0"/>
              <a:t>Multiple processors are transparent to the user</a:t>
            </a:r>
          </a:p>
          <a:p>
            <a:pPr lvl="2"/>
            <a:r>
              <a:rPr lang="en-US" sz="2200" dirty="0" smtClean="0"/>
              <a:t>these processors share same main memory and I/O facilities</a:t>
            </a:r>
          </a:p>
          <a:p>
            <a:pPr lvl="2"/>
            <a:r>
              <a:rPr lang="en-US" sz="2200" dirty="0" smtClean="0"/>
              <a:t>all processors can perform same functions</a:t>
            </a:r>
          </a:p>
          <a:p>
            <a:r>
              <a:rPr lang="en-NZ" sz="2200" dirty="0" smtClean="0"/>
              <a:t>The OS takes care of scheduling of threads or processes on individual processors and of synchronization among processors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24788" cy="1067748"/>
          </a:xfrm>
        </p:spPr>
        <p:txBody>
          <a:bodyPr/>
          <a:lstStyle/>
          <a:p>
            <a:pPr algn="l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SMP Advantages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6628389"/>
              </p:ext>
            </p:extLst>
          </p:nvPr>
        </p:nvGraphicFramePr>
        <p:xfrm>
          <a:off x="-609600" y="2133600"/>
          <a:ext cx="104394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48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Services</a:t>
            </a:r>
            <a:endParaRPr lang="en-US" sz="4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457200" y="2209800"/>
            <a:ext cx="8229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Accounting</a:t>
            </a:r>
          </a:p>
          <a:p>
            <a:pPr marL="739775" lvl="1" indent="-2825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collect statistics</a:t>
            </a:r>
          </a:p>
          <a:p>
            <a:pPr marL="739775" lvl="1" indent="-2825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monitor performance</a:t>
            </a:r>
          </a:p>
          <a:p>
            <a:pPr marL="739775" lvl="1" indent="-2825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used to anticipate future enhancements</a:t>
            </a:r>
          </a:p>
          <a:p>
            <a:pPr marL="739775" lvl="1" indent="-2825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used for billing users</a:t>
            </a:r>
          </a:p>
        </p:txBody>
      </p:sp>
    </p:spTree>
    <p:extLst>
      <p:ext uri="{BB962C8B-B14F-4D97-AF65-F5344CB8AC3E}">
        <p14:creationId xmlns:p14="http://schemas.microsoft.com/office/powerpoint/2010/main" val="8591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2.pdf"/>
          <p:cNvPicPr>
            <a:picLocks noChangeAspect="1"/>
          </p:cNvPicPr>
          <p:nvPr/>
        </p:nvPicPr>
        <p:blipFill rotWithShape="1">
          <a:blip r:embed="rId3"/>
          <a:srcRect l="4673" t="21463" r="4528" b="34643"/>
          <a:stretch/>
        </p:blipFill>
        <p:spPr>
          <a:xfrm>
            <a:off x="252248" y="538653"/>
            <a:ext cx="8639504" cy="5404945"/>
          </a:xfrm>
          <a:prstGeom prst="rect">
            <a:avLst/>
          </a:prstGeom>
        </p:spPr>
      </p:pic>
      <p:pic>
        <p:nvPicPr>
          <p:cNvPr id="3" name="Picture 6" descr="f12.pdf"/>
          <p:cNvPicPr>
            <a:picLocks noChangeAspect="1"/>
          </p:cNvPicPr>
          <p:nvPr/>
        </p:nvPicPr>
        <p:blipFill rotWithShape="1">
          <a:blip r:embed="rId3"/>
          <a:srcRect t="87791" b="8964"/>
          <a:stretch/>
        </p:blipFill>
        <p:spPr>
          <a:xfrm>
            <a:off x="838200" y="6251027"/>
            <a:ext cx="7196696" cy="302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209800"/>
            <a:ext cx="3657600" cy="730415"/>
          </a:xfrm>
        </p:spPr>
        <p:txBody>
          <a:bodyPr/>
          <a:lstStyle/>
          <a:p>
            <a:r>
              <a:rPr lang="en-US" dirty="0" smtClean="0"/>
              <a:t>Distributed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3276600"/>
            <a:ext cx="3657600" cy="3001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Provides the illusion of</a:t>
            </a:r>
          </a:p>
          <a:p>
            <a:pPr lvl="1"/>
            <a:r>
              <a:rPr lang="en-US" dirty="0" smtClean="0"/>
              <a:t>a single main memory space </a:t>
            </a:r>
          </a:p>
          <a:p>
            <a:pPr lvl="1"/>
            <a:r>
              <a:rPr lang="en-US" dirty="0" smtClean="0"/>
              <a:t>single secondary memory space</a:t>
            </a:r>
          </a:p>
          <a:p>
            <a:pPr lvl="1"/>
            <a:r>
              <a:rPr lang="en-US" dirty="0" smtClean="0"/>
              <a:t>unified access facilities</a:t>
            </a:r>
          </a:p>
          <a:p>
            <a:r>
              <a:rPr lang="en-US" dirty="0" smtClean="0"/>
              <a:t>State of the art for distributed operating systems lags that of uniprocessor and SMP operating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209800"/>
            <a:ext cx="3657600" cy="730415"/>
          </a:xfrm>
        </p:spPr>
        <p:txBody>
          <a:bodyPr/>
          <a:lstStyle/>
          <a:p>
            <a:r>
              <a:rPr lang="en-US" dirty="0" smtClean="0"/>
              <a:t>Object-Oriented 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3200400"/>
            <a:ext cx="3657600" cy="3252788"/>
          </a:xfrm>
        </p:spPr>
        <p:txBody>
          <a:bodyPr/>
          <a:lstStyle/>
          <a:p>
            <a:r>
              <a:rPr lang="en-US" dirty="0" smtClean="0"/>
              <a:t>Used for adding modular extensions to a small kernel</a:t>
            </a:r>
          </a:p>
          <a:p>
            <a:r>
              <a:rPr lang="en-US" dirty="0" smtClean="0"/>
              <a:t>Enables programmers to customize an operating system without disrupting system integrity</a:t>
            </a:r>
          </a:p>
          <a:p>
            <a:r>
              <a:rPr lang="en-US" dirty="0" smtClean="0"/>
              <a:t>Eases the development of distributed tools and full-blown distributed operating systems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24788" cy="1323041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Fault Tolerance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951696" cy="3962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Refers to the ability of a system or component to continue normal operation despite the presence of hardware or software faults</a:t>
            </a:r>
          </a:p>
          <a:p>
            <a:r>
              <a:rPr lang="en-US" sz="2200" dirty="0" smtClean="0"/>
              <a:t>Typically involves some degree of redundancy</a:t>
            </a:r>
          </a:p>
          <a:p>
            <a:r>
              <a:rPr lang="en-US" sz="2200" dirty="0" smtClean="0"/>
              <a:t>Intended to increase the reliability of a system</a:t>
            </a:r>
          </a:p>
          <a:p>
            <a:pPr lvl="2"/>
            <a:r>
              <a:rPr lang="en-US" sz="2200" dirty="0" smtClean="0"/>
              <a:t>typically comes with a cost in financial terms or performance</a:t>
            </a:r>
          </a:p>
          <a:p>
            <a:r>
              <a:rPr lang="en-US" sz="2200" dirty="0" smtClean="0"/>
              <a:t>The extent adoption of fault tolerance measures must be determined by how critical the resource 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24788" cy="1323041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Fundamental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267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 basic measures are:</a:t>
            </a:r>
          </a:p>
          <a:p>
            <a:pPr lvl="1"/>
            <a:r>
              <a:rPr lang="en-US" sz="2000" b="1" dirty="0" smtClean="0"/>
              <a:t>Reliability</a:t>
            </a:r>
          </a:p>
          <a:p>
            <a:pPr lvl="3"/>
            <a:r>
              <a:rPr lang="en-US" sz="2000" i="1" dirty="0" err="1" smtClean="0"/>
              <a:t>R(t</a:t>
            </a:r>
            <a:r>
              <a:rPr lang="en-US" sz="2000" i="1" dirty="0" smtClean="0"/>
              <a:t>)</a:t>
            </a:r>
          </a:p>
          <a:p>
            <a:pPr lvl="3"/>
            <a:r>
              <a:rPr lang="en-US" sz="2000" dirty="0" smtClean="0"/>
              <a:t>defined as the probability of its correct operation up to time </a:t>
            </a:r>
            <a:r>
              <a:rPr lang="en-US" sz="2000" i="1" dirty="0" smtClean="0"/>
              <a:t>t</a:t>
            </a:r>
            <a:r>
              <a:rPr lang="tr-TR" sz="2000" i="1" dirty="0" smtClean="0"/>
              <a:t> </a:t>
            </a:r>
            <a:r>
              <a:rPr lang="en-US" sz="2000" dirty="0" smtClean="0"/>
              <a:t>given that the system was operating correctly at time </a:t>
            </a:r>
            <a:r>
              <a:rPr lang="en-US" sz="2000" i="1" dirty="0" smtClean="0"/>
              <a:t>t=o</a:t>
            </a:r>
            <a:endParaRPr lang="en-US" sz="2000" dirty="0" smtClean="0"/>
          </a:p>
          <a:p>
            <a:pPr lvl="1"/>
            <a:r>
              <a:rPr lang="en-US" sz="2000" b="1" dirty="0" smtClean="0"/>
              <a:t>Mean time to </a:t>
            </a:r>
            <a:r>
              <a:rPr lang="en-US" sz="2000" b="1" dirty="0"/>
              <a:t>repair (</a:t>
            </a:r>
            <a:r>
              <a:rPr lang="en-US" sz="2000" b="1" dirty="0" smtClean="0"/>
              <a:t>MTT</a:t>
            </a:r>
            <a:r>
              <a:rPr lang="tr-TR" sz="2000" b="1" dirty="0" smtClean="0"/>
              <a:t>R</a:t>
            </a:r>
            <a:r>
              <a:rPr lang="en-US" sz="2000" b="1" dirty="0" smtClean="0"/>
              <a:t>)</a:t>
            </a:r>
          </a:p>
          <a:p>
            <a:pPr lvl="3"/>
            <a:r>
              <a:rPr lang="en-US" sz="2000" dirty="0" smtClean="0"/>
              <a:t>is the average time it takes to repair or replace a faulty element</a:t>
            </a:r>
          </a:p>
          <a:p>
            <a:pPr lvl="1"/>
            <a:r>
              <a:rPr lang="en-US" sz="2000" b="1" dirty="0" smtClean="0"/>
              <a:t>Availability</a:t>
            </a:r>
          </a:p>
          <a:p>
            <a:pPr lvl="3"/>
            <a:r>
              <a:rPr lang="en-US" sz="2000" dirty="0" smtClean="0"/>
              <a:t>defined as the fraction of time the system is available to service users’ requests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24788" cy="1323041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Fault Categories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2057400"/>
            <a:ext cx="2971800" cy="1752600"/>
          </a:xfrm>
        </p:spPr>
        <p:txBody>
          <a:bodyPr>
            <a:noAutofit/>
          </a:bodyPr>
          <a:lstStyle/>
          <a:p>
            <a:r>
              <a:rPr lang="en-US" sz="1500" b="1" dirty="0" smtClean="0"/>
              <a:t>Permanent</a:t>
            </a:r>
          </a:p>
          <a:p>
            <a:pPr lvl="1"/>
            <a:r>
              <a:rPr lang="en-US" sz="1500" dirty="0" smtClean="0"/>
              <a:t>A</a:t>
            </a:r>
            <a:r>
              <a:rPr lang="tr-TR" sz="1500" dirty="0" smtClean="0"/>
              <a:t> </a:t>
            </a:r>
            <a:r>
              <a:rPr lang="en-US" sz="1500" dirty="0" smtClean="0"/>
              <a:t>fault that, after it occurs, is always present</a:t>
            </a:r>
          </a:p>
          <a:p>
            <a:pPr lvl="1"/>
            <a:r>
              <a:rPr lang="en-US" sz="1500" dirty="0" smtClean="0"/>
              <a:t>the fault persists until the faulty component is replaced or repaired</a:t>
            </a:r>
          </a:p>
          <a:p>
            <a:r>
              <a:rPr lang="en-US" sz="1500" b="1" dirty="0" smtClean="0"/>
              <a:t>Temporary</a:t>
            </a:r>
          </a:p>
          <a:p>
            <a:pPr lvl="1"/>
            <a:r>
              <a:rPr lang="en-US" sz="1500" dirty="0" smtClean="0"/>
              <a:t>A</a:t>
            </a:r>
            <a:r>
              <a:rPr lang="tr-TR" sz="1500" dirty="0" smtClean="0"/>
              <a:t> </a:t>
            </a:r>
            <a:r>
              <a:rPr lang="en-US" sz="1500" dirty="0" smtClean="0"/>
              <a:t>fault that is not present all the time for all operating conditions</a:t>
            </a:r>
          </a:p>
          <a:p>
            <a:pPr lvl="1"/>
            <a:r>
              <a:rPr lang="en-US" sz="1500" dirty="0" smtClean="0"/>
              <a:t>can be classified as</a:t>
            </a:r>
          </a:p>
          <a:p>
            <a:pPr lvl="2"/>
            <a:r>
              <a:rPr lang="en-US" sz="1500" dirty="0" smtClean="0"/>
              <a:t>Transient – a fault that occurs only once</a:t>
            </a:r>
          </a:p>
          <a:p>
            <a:pPr lvl="2"/>
            <a:r>
              <a:rPr lang="en-US" sz="1500" dirty="0" smtClean="0"/>
              <a:t>Intermittent – a fault that occurs at multiple, unpredictable times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5112668"/>
              </p:ext>
            </p:extLst>
          </p:nvPr>
        </p:nvGraphicFramePr>
        <p:xfrm>
          <a:off x="1828800" y="2057400"/>
          <a:ext cx="8382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Operating System </a:t>
            </a:r>
            <a:b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Mechanisms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number of techniques can be incorporated into OS software to support fault tolerance:</a:t>
            </a:r>
          </a:p>
          <a:p>
            <a:pPr lvl="2"/>
            <a:r>
              <a:rPr lang="en-US" sz="2400" dirty="0" smtClean="0"/>
              <a:t>process isolation</a:t>
            </a:r>
          </a:p>
          <a:p>
            <a:pPr lvl="2"/>
            <a:r>
              <a:rPr lang="en-US" sz="2400" dirty="0" smtClean="0"/>
              <a:t>Concurrency</a:t>
            </a:r>
            <a:r>
              <a:rPr lang="tr-TR" sz="2400" dirty="0" smtClean="0"/>
              <a:t> (</a:t>
            </a:r>
            <a:r>
              <a:rPr lang="tr-TR" sz="2400" dirty="0" err="1" smtClean="0"/>
              <a:t>Chapter</a:t>
            </a:r>
            <a:r>
              <a:rPr lang="tr-TR" sz="2400" dirty="0" smtClean="0"/>
              <a:t> 5 </a:t>
            </a:r>
            <a:r>
              <a:rPr lang="tr-TR" sz="2400" dirty="0" err="1" smtClean="0"/>
              <a:t>and</a:t>
            </a:r>
            <a:r>
              <a:rPr lang="tr-TR" sz="2400" dirty="0" smtClean="0"/>
              <a:t> 6)</a:t>
            </a:r>
            <a:endParaRPr lang="en-US" sz="2400" dirty="0" smtClean="0"/>
          </a:p>
          <a:p>
            <a:pPr lvl="2"/>
            <a:r>
              <a:rPr lang="en-US" sz="2400" dirty="0" smtClean="0"/>
              <a:t>virtual machines</a:t>
            </a:r>
            <a:r>
              <a:rPr lang="tr-TR" sz="2400" dirty="0" smtClean="0"/>
              <a:t> (</a:t>
            </a:r>
            <a:r>
              <a:rPr lang="tr-TR" sz="2400" dirty="0" err="1" smtClean="0"/>
              <a:t>Chapter</a:t>
            </a:r>
            <a:r>
              <a:rPr lang="tr-TR" sz="2400" dirty="0" smtClean="0"/>
              <a:t> 14)</a:t>
            </a:r>
            <a:endParaRPr lang="en-US" sz="2400" dirty="0" smtClean="0"/>
          </a:p>
          <a:p>
            <a:pPr lvl="2"/>
            <a:r>
              <a:rPr lang="en-US" sz="2400" dirty="0" smtClean="0"/>
              <a:t>checkpoints and rollbacks</a:t>
            </a:r>
            <a:endParaRPr lang="tr-TR" sz="2400" dirty="0" smtClean="0"/>
          </a:p>
          <a:p>
            <a:pPr lvl="3"/>
            <a:r>
              <a:rPr lang="tr-TR" sz="2400" dirty="0" err="1" smtClean="0"/>
              <a:t>Like</a:t>
            </a:r>
            <a:r>
              <a:rPr lang="tr-TR" sz="2400" dirty="0" smtClean="0"/>
              <a:t> </a:t>
            </a:r>
            <a:r>
              <a:rPr lang="tr-TR" sz="2400" i="1" dirty="0" err="1" smtClean="0"/>
              <a:t>system</a:t>
            </a:r>
            <a:r>
              <a:rPr lang="tr-TR" sz="2400" i="1" dirty="0" smtClean="0"/>
              <a:t> restore </a:t>
            </a:r>
            <a:r>
              <a:rPr lang="tr-TR" sz="2400" dirty="0" smtClean="0"/>
              <a:t>in Win X!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05800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Machine Approach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Autofit/>
          </a:bodyPr>
          <a:lstStyle/>
          <a:p>
            <a:r>
              <a:rPr lang="en-US" sz="2800" dirty="0" smtClean="0"/>
              <a:t>Allows one or more cores to be dedicated to a particular process and then leave the processor alone to devote its efforts to that process</a:t>
            </a:r>
          </a:p>
          <a:p>
            <a:r>
              <a:rPr lang="en-US" sz="2800" dirty="0" smtClean="0"/>
              <a:t>Multicore OS could then act as a hypervisor that makes a high-level decision to allocate cores to applications but does little in the way of resource allocation beyond that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4.pdf"/>
          <p:cNvPicPr>
            <a:picLocks noChangeAspect="1"/>
          </p:cNvPicPr>
          <p:nvPr/>
        </p:nvPicPr>
        <p:blipFill rotWithShape="1">
          <a:blip r:embed="rId3"/>
          <a:srcRect t="7737" b="18906"/>
          <a:stretch/>
        </p:blipFill>
        <p:spPr>
          <a:xfrm>
            <a:off x="1035738" y="94591"/>
            <a:ext cx="7041462" cy="6684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Client/Server Model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4267200"/>
          </a:xfrm>
        </p:spPr>
        <p:txBody>
          <a:bodyPr>
            <a:normAutofit fontScale="62500" lnSpcReduction="20000"/>
          </a:bodyPr>
          <a:lstStyle/>
          <a:p>
            <a:r>
              <a:rPr lang="en-NZ" sz="3097" dirty="0" smtClean="0"/>
              <a:t>Windows OS services, environmental subsystems, and applications are all structured using the client/server model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3097" dirty="0" smtClean="0"/>
              <a:t>Common in distributed systems, but can be used internal to a single system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3097" dirty="0" smtClean="0"/>
              <a:t>Processes communicate via RPC</a:t>
            </a:r>
          </a:p>
          <a:p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355" dirty="0" smtClean="0"/>
              <a:t>Advantages:</a:t>
            </a:r>
          </a:p>
          <a:p>
            <a:pPr lvl="1">
              <a:spcBef>
                <a:spcPts val="1200"/>
              </a:spcBef>
            </a:pPr>
            <a:r>
              <a:rPr lang="en-US" sz="2968" dirty="0" smtClean="0"/>
              <a:t>it simplifies the Executive</a:t>
            </a:r>
          </a:p>
          <a:p>
            <a:pPr lvl="1">
              <a:spcBef>
                <a:spcPts val="1200"/>
              </a:spcBef>
            </a:pPr>
            <a:r>
              <a:rPr lang="en-US" sz="2968" dirty="0" smtClean="0"/>
              <a:t>it improves reliability</a:t>
            </a:r>
          </a:p>
          <a:p>
            <a:pPr lvl="1">
              <a:spcBef>
                <a:spcPts val="1200"/>
              </a:spcBef>
            </a:pPr>
            <a:r>
              <a:rPr lang="en-US" sz="2968" dirty="0" smtClean="0"/>
              <a:t>it provides a uniform means for applications to communicate with services via RPCs without restricting flexibility</a:t>
            </a:r>
          </a:p>
          <a:p>
            <a:pPr lvl="1">
              <a:spcBef>
                <a:spcPts val="1200"/>
              </a:spcBef>
            </a:pPr>
            <a:r>
              <a:rPr lang="en-US" sz="2968" dirty="0" smtClean="0"/>
              <a:t>it provides a suitable base for distributed computing</a:t>
            </a:r>
            <a:endParaRPr lang="en-US" sz="2968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667794" y="4266406"/>
            <a:ext cx="365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Threads and SMP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8001000" cy="38401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Two important characteristics of Windows are its support for threads and for symmetric multiprocessing (SMP)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533400" y="3124200"/>
            <a:ext cx="8229600" cy="327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OS routines can run on any available processor, and different routines can execute simultaneously on different processors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supports the use of multiple threads of execution within a single process. Multiple threads within the same process may execute on different processors simultaneously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server processes may use multiple threads to process requests from more than one client simultaneously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provides mechanisms for sharing data and resources between processes and flexible interprocess communication capabilities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Key Interfaces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Autofit/>
          </a:bodyPr>
          <a:lstStyle/>
          <a:p>
            <a:endParaRPr lang="tr-TR" sz="3200" dirty="0" smtClean="0"/>
          </a:p>
          <a:p>
            <a:endParaRPr lang="tr-TR" sz="3200" dirty="0"/>
          </a:p>
          <a:p>
            <a:r>
              <a:rPr lang="en-US" sz="3200" dirty="0" smtClean="0"/>
              <a:t>Instruction set architecture (ISA)</a:t>
            </a:r>
          </a:p>
          <a:p>
            <a:r>
              <a:rPr lang="en-US" sz="3200" dirty="0" smtClean="0"/>
              <a:t>Application binary interface (ABI)</a:t>
            </a:r>
          </a:p>
          <a:p>
            <a:r>
              <a:rPr lang="en-US" sz="3200" dirty="0" smtClean="0"/>
              <a:t>Application programming interface (API)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9509">
            <a:off x="2779138" y="1679577"/>
            <a:ext cx="3578617" cy="2613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6253"/>
            <a:ext cx="8534400" cy="11439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Traditional UNIX Systems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229600" cy="4343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Were developed at Bell Labs and became operational on a PDP-7 in 1970</a:t>
            </a:r>
          </a:p>
          <a:p>
            <a:r>
              <a:rPr lang="en-US" dirty="0" smtClean="0"/>
              <a:t>Incorporated many ideas from Multics</a:t>
            </a:r>
          </a:p>
          <a:p>
            <a:r>
              <a:rPr lang="en-US" dirty="0" smtClean="0"/>
              <a:t>PDP-11</a:t>
            </a:r>
            <a:r>
              <a:rPr lang="tr-TR" dirty="0" smtClean="0"/>
              <a:t> </a:t>
            </a:r>
            <a:r>
              <a:rPr lang="en-US" dirty="0" smtClean="0"/>
              <a:t>was a milestone because it first showed that UNIX would be an OS for all computers</a:t>
            </a:r>
          </a:p>
          <a:p>
            <a:r>
              <a:rPr lang="en-US" dirty="0" smtClean="0"/>
              <a:t>Next milestone was rewriting UNIX in the programming language C</a:t>
            </a:r>
          </a:p>
          <a:p>
            <a:pPr lvl="2"/>
            <a:r>
              <a:rPr lang="en-US" dirty="0" smtClean="0"/>
              <a:t>demonstrated the advantages of using a high-level language for system code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Was described in a technical journal for the first time in 1974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First widely available version outside Bell Labs was Version 6 in 1976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Version 7, released in 1978 is the ancestor of most modern UNIX systems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Most important of the non-AT&amp;T systems was UNIX BSD (Berkeley Software Distribution)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5.pdf"/>
          <p:cNvPicPr>
            <a:picLocks noChangeAspect="1"/>
          </p:cNvPicPr>
          <p:nvPr/>
        </p:nvPicPr>
        <p:blipFill>
          <a:blip r:embed="rId3"/>
          <a:srcRect t="18182" b="12727"/>
          <a:stretch>
            <a:fillRect/>
          </a:stretch>
        </p:blipFill>
        <p:spPr>
          <a:xfrm>
            <a:off x="1209534" y="609600"/>
            <a:ext cx="6791466" cy="607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3"/>
          <a:srcRect l="16471" t="10909" r="15294" b="15455"/>
          <a:stretch>
            <a:fillRect/>
          </a:stretch>
        </p:blipFill>
        <p:spPr>
          <a:xfrm>
            <a:off x="2209800" y="124084"/>
            <a:ext cx="4767250" cy="665771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7.pdf"/>
          <p:cNvPicPr>
            <a:picLocks noChangeAspect="1"/>
          </p:cNvPicPr>
          <p:nvPr/>
        </p:nvPicPr>
        <p:blipFill rotWithShape="1">
          <a:blip r:embed="rId3"/>
          <a:srcRect l="10911" t="3477" r="10783" b="5296"/>
          <a:stretch/>
        </p:blipFill>
        <p:spPr>
          <a:xfrm>
            <a:off x="838200" y="146789"/>
            <a:ext cx="7370290" cy="6635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tr-TR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Modern UNIX </a:t>
            </a:r>
            <a:r>
              <a:rPr lang="tr-TR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Systems</a:t>
            </a:r>
            <a:endParaRPr lang="en-US" b="1" dirty="0" smtClean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8027896" cy="42672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System V Release 4 (SVR4)</a:t>
            </a:r>
          </a:p>
          <a:p>
            <a:r>
              <a:rPr lang="en-US" altLang="en-US" sz="3200" dirty="0" smtClean="0"/>
              <a:t>Solaris</a:t>
            </a:r>
            <a:endParaRPr lang="en-US" altLang="en-US" sz="3200" dirty="0"/>
          </a:p>
          <a:p>
            <a:r>
              <a:rPr lang="en-US" altLang="en-US" sz="3200" dirty="0" smtClean="0"/>
              <a:t>BSD</a:t>
            </a:r>
            <a:endParaRPr lang="en-US" altLang="en-US" sz="3200" dirty="0"/>
          </a:p>
          <a:p>
            <a:r>
              <a:rPr lang="en-US" altLang="en-US" sz="3200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73736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Solaris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6580096" cy="426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Sun’s SVR4-based UNIX release</a:t>
            </a:r>
          </a:p>
          <a:p>
            <a:r>
              <a:rPr lang="en-US" sz="2400" dirty="0" smtClean="0"/>
              <a:t>Provides all of the features of SVR4 plus a number of more advanced features such as:</a:t>
            </a:r>
          </a:p>
          <a:p>
            <a:pPr lvl="2"/>
            <a:r>
              <a:rPr lang="en-US" sz="2400" dirty="0" smtClean="0"/>
              <a:t>afully preemptable, multithreaded kernel</a:t>
            </a:r>
          </a:p>
          <a:p>
            <a:pPr lvl="2"/>
            <a:r>
              <a:rPr lang="en-US" sz="2400" dirty="0" smtClean="0"/>
              <a:t>full support for SMP</a:t>
            </a:r>
          </a:p>
          <a:p>
            <a:pPr lvl="2"/>
            <a:r>
              <a:rPr lang="en-US" sz="2400" dirty="0" smtClean="0"/>
              <a:t>an object-oriented interface to file systems</a:t>
            </a:r>
          </a:p>
          <a:p>
            <a:r>
              <a:rPr lang="en-US" sz="2400" dirty="0" smtClean="0"/>
              <a:t>Most widely used and most successful commercial UNIX implementation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8680">
            <a:off x="7094838" y="4895230"/>
            <a:ext cx="1828800" cy="173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LINUX Overview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2286000"/>
            <a:ext cx="8153400" cy="39624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Started out as a UNIX variant for the IBM PC</a:t>
            </a:r>
          </a:p>
          <a:p>
            <a:r>
              <a:rPr lang="en-US" sz="2000" dirty="0" smtClean="0"/>
              <a:t>Linus Torvalds, a Finnish student of computer science, wrote the initial version</a:t>
            </a:r>
          </a:p>
          <a:p>
            <a:r>
              <a:rPr lang="en-US" sz="2000" dirty="0" smtClean="0"/>
              <a:t>Linux was first posted on the Internet in 1991</a:t>
            </a:r>
          </a:p>
          <a:p>
            <a:r>
              <a:rPr lang="en-US" sz="2000" dirty="0" smtClean="0"/>
              <a:t>Today it is a full-featured UNIX system that runs on several platforms</a:t>
            </a:r>
          </a:p>
          <a:p>
            <a:r>
              <a:rPr lang="en-US" sz="2000" dirty="0" smtClean="0"/>
              <a:t>Is free and the source code is available</a:t>
            </a:r>
          </a:p>
          <a:p>
            <a:r>
              <a:rPr lang="en-US" sz="2000" dirty="0" smtClean="0"/>
              <a:t>Key to success has been the availability of free software packages </a:t>
            </a:r>
          </a:p>
          <a:p>
            <a:r>
              <a:rPr lang="en-US" sz="2000" dirty="0" smtClean="0"/>
              <a:t>Highly modular and easily configured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Android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Linux-based system originally designed for </a:t>
            </a:r>
            <a:r>
              <a:rPr lang="en-US" dirty="0" err="1" smtClean="0"/>
              <a:t>touchscreen</a:t>
            </a:r>
            <a:r>
              <a:rPr lang="en-US" dirty="0" smtClean="0"/>
              <a:t> mobile devices such as smartphones and tablet computers</a:t>
            </a:r>
          </a:p>
          <a:p>
            <a:r>
              <a:rPr lang="en-US" dirty="0" smtClean="0"/>
              <a:t>The most popular mobile OS</a:t>
            </a:r>
          </a:p>
          <a:p>
            <a:r>
              <a:rPr lang="en-US" dirty="0" smtClean="0"/>
              <a:t>Development was done by Android Inc., which was bought by Google in 2005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commercial version (Android 1.0) was released in 2008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recent version is Android </a:t>
            </a:r>
            <a:r>
              <a:rPr lang="en-US" dirty="0"/>
              <a:t>6.0.1 "</a:t>
            </a:r>
            <a:r>
              <a:rPr lang="en-US" dirty="0" smtClean="0"/>
              <a:t>Marshmallow"</a:t>
            </a:r>
            <a:r>
              <a:rPr lang="tr-TR" dirty="0" smtClean="0"/>
              <a:t> (</a:t>
            </a:r>
            <a:r>
              <a:rPr lang="tr-TR" dirty="0" err="1" smtClean="0"/>
              <a:t>Dec</a:t>
            </a:r>
            <a:r>
              <a:rPr lang="tr-TR" dirty="0" smtClean="0"/>
              <a:t>. 9, 2015)</a:t>
            </a:r>
          </a:p>
          <a:p>
            <a:r>
              <a:rPr lang="en-US" dirty="0" smtClean="0"/>
              <a:t>The </a:t>
            </a:r>
            <a:r>
              <a:rPr lang="en-US" dirty="0"/>
              <a:t>Open Handset Alliance (OHA) was responsible for the Android OS releases as an open platform</a:t>
            </a:r>
          </a:p>
          <a:p>
            <a:r>
              <a:rPr lang="en-US" dirty="0" smtClean="0"/>
              <a:t>The open-source nature of Android has been the key to its success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0.pdf"/>
          <p:cNvPicPr>
            <a:picLocks noChangeAspect="1"/>
          </p:cNvPicPr>
          <p:nvPr/>
        </p:nvPicPr>
        <p:blipFill rotWithShape="1">
          <a:blip r:embed="rId3"/>
          <a:srcRect t="5006" b="21629"/>
          <a:stretch/>
        </p:blipFill>
        <p:spPr>
          <a:xfrm>
            <a:off x="1143000" y="194441"/>
            <a:ext cx="6858000" cy="6511159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Android Runtime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4191000" y="533400"/>
            <a:ext cx="3886200" cy="5791200"/>
          </a:xfrm>
        </p:spPr>
        <p:txBody>
          <a:bodyPr>
            <a:normAutofit/>
          </a:bodyPr>
          <a:lstStyle/>
          <a:p>
            <a:pPr marL="282575" indent="-282575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000" dirty="0" smtClean="0"/>
              <a:t>Every Android application runs in its own process with its own instance of the </a:t>
            </a:r>
            <a:r>
              <a:rPr lang="en-US" sz="2000" dirty="0" err="1" smtClean="0"/>
              <a:t>Dalvik</a:t>
            </a:r>
            <a:r>
              <a:rPr lang="en-US" sz="2000" dirty="0" smtClean="0"/>
              <a:t> virtual machine (DVM)</a:t>
            </a:r>
          </a:p>
          <a:p>
            <a:pPr marL="282575" indent="-282575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000" dirty="0" smtClean="0"/>
              <a:t>DVM executes files in the </a:t>
            </a:r>
            <a:r>
              <a:rPr lang="en-US" sz="2000" dirty="0" err="1" smtClean="0"/>
              <a:t>Dalvik</a:t>
            </a:r>
            <a:r>
              <a:rPr lang="en-US" sz="2000" dirty="0" smtClean="0"/>
              <a:t> Executable (.</a:t>
            </a:r>
            <a:r>
              <a:rPr lang="en-US" sz="2000" dirty="0" err="1" smtClean="0"/>
              <a:t>dex</a:t>
            </a:r>
            <a:r>
              <a:rPr lang="en-US" sz="2000" dirty="0" smtClean="0"/>
              <a:t>) format</a:t>
            </a:r>
          </a:p>
          <a:p>
            <a:pPr marL="282575" indent="-282575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000" dirty="0" smtClean="0"/>
              <a:t>Component includes a set of core libraries that provides most of the functionality available in the core libraries of the Java programming language</a:t>
            </a:r>
          </a:p>
          <a:p>
            <a:pPr marL="282575" indent="-282575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000" dirty="0" smtClean="0"/>
              <a:t>To execute an operation the DVM calls on the corresponding C/C++ library using the Java Native Interface (JNI)</a:t>
            </a:r>
          </a:p>
        </p:txBody>
      </p:sp>
      <p:pic>
        <p:nvPicPr>
          <p:cNvPr id="15" name="Picture 14" descr="rundroid.jp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29000" contrast="100000"/>
            <a:alphaModFix amt="10000"/>
          </a:blip>
          <a:stretch>
            <a:fillRect/>
          </a:stretch>
        </p:blipFill>
        <p:spPr>
          <a:xfrm>
            <a:off x="1143000" y="3276600"/>
            <a:ext cx="2209800" cy="2468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Role of an OS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09800"/>
            <a:ext cx="8153400" cy="4267200"/>
          </a:xfrm>
        </p:spPr>
        <p:txBody>
          <a:bodyPr>
            <a:normAutofit/>
          </a:bodyPr>
          <a:lstStyle/>
          <a:p>
            <a:r>
              <a:rPr lang="en-NZ" sz="3400" dirty="0" smtClean="0"/>
              <a:t>A computer is a set of resources for the movement, storage, and processing of data</a:t>
            </a:r>
          </a:p>
          <a:p>
            <a:r>
              <a:rPr lang="en-NZ" sz="3400" dirty="0" smtClean="0"/>
              <a:t>The OS is responsible for managing these resources</a:t>
            </a:r>
            <a:endParaRPr lang="en-NZ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77701">
            <a:off x="5861229" y="4801114"/>
            <a:ext cx="2133600" cy="1661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3859304" cy="457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82" dirty="0" smtClean="0"/>
              <a:t>Operating system objectives and functions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0" dirty="0" smtClean="0"/>
              <a:t>User/computer interface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0" dirty="0" smtClean="0"/>
              <a:t>Resource manager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82" dirty="0" smtClean="0"/>
              <a:t>Evolution of operating systems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0" dirty="0" smtClean="0"/>
              <a:t>Serial processing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0" dirty="0" smtClean="0"/>
              <a:t>Simple/multiprogrammed/time-sharing batch systems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Major achievements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Developments leading to modern operating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191000" cy="4419600"/>
          </a:xfrm>
        </p:spPr>
        <p:txBody>
          <a:bodyPr>
            <a:normAutofit/>
          </a:bodyPr>
          <a:lstStyle/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Fault tolerance</a:t>
            </a:r>
          </a:p>
          <a:p>
            <a:pPr lvl="1"/>
            <a:r>
              <a:rPr lang="en-US" sz="1750" dirty="0"/>
              <a:t>Fundamental concepts</a:t>
            </a:r>
          </a:p>
          <a:p>
            <a:pPr lvl="1"/>
            <a:r>
              <a:rPr lang="en-US" sz="1750" dirty="0"/>
              <a:t>Faults</a:t>
            </a:r>
          </a:p>
          <a:p>
            <a:pPr lvl="1"/>
            <a:r>
              <a:rPr lang="en-US" sz="1750" dirty="0"/>
              <a:t>OS mechanisms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OS design considerations for multiprocessor and multicore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Microsoft Windows overview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Traditional Unix systems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History/description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Modern Unix systems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Linux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Android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</a:t>
            </a:r>
            <a:b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 Software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2362200"/>
            <a:ext cx="7848600" cy="1828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Functions in the same way as ordinary computer software</a:t>
            </a:r>
          </a:p>
          <a:p>
            <a:r>
              <a:rPr lang="en-US" sz="3200" dirty="0" smtClean="0"/>
              <a:t>Program, or suite of programs, executed by the processor</a:t>
            </a:r>
          </a:p>
          <a:p>
            <a:r>
              <a:rPr lang="en-US" sz="3200" dirty="0" smtClean="0"/>
              <a:t>Frequently relinquishes control and must depend on the processor to allow it to regain control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28600"/>
            <a:ext cx="2285714" cy="2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p:blipFill rotWithShape="1">
          <a:blip r:embed="rId3"/>
          <a:srcRect b="6092"/>
          <a:stretch/>
        </p:blipFill>
        <p:spPr>
          <a:xfrm>
            <a:off x="152400" y="228600"/>
            <a:ext cx="8875059" cy="6440214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81000" y="47244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accent1"/>
                </a:solidFill>
              </a:rPr>
              <a:t>Kernel</a:t>
            </a:r>
            <a:r>
              <a:rPr lang="tr-TR" b="1" dirty="0" smtClean="0">
                <a:solidFill>
                  <a:schemeClr val="accent1"/>
                </a:solidFill>
              </a:rPr>
              <a:t> (</a:t>
            </a:r>
            <a:r>
              <a:rPr lang="tr-TR" b="1" dirty="0" err="1" smtClean="0">
                <a:solidFill>
                  <a:schemeClr val="accent1"/>
                </a:solidFill>
              </a:rPr>
              <a:t>Nucleus</a:t>
            </a:r>
            <a:r>
              <a:rPr lang="tr-TR" b="1" dirty="0" smtClean="0">
                <a:solidFill>
                  <a:schemeClr val="accent1"/>
                </a:solidFill>
              </a:rPr>
              <a:t>):</a:t>
            </a:r>
          </a:p>
          <a:p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grequently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> in OS.</a:t>
            </a:r>
            <a:endParaRPr lang="en-US" dirty="0"/>
          </a:p>
        </p:txBody>
      </p:sp>
      <p:cxnSp>
        <p:nvCxnSpPr>
          <p:cNvPr id="4" name="Düz Bağlayıcı 3"/>
          <p:cNvCxnSpPr/>
          <p:nvPr/>
        </p:nvCxnSpPr>
        <p:spPr>
          <a:xfrm flipV="1">
            <a:off x="838200" y="1600200"/>
            <a:ext cx="0" cy="2971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>
            <a:off x="838200" y="1600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15590</Words>
  <Application>Microsoft Office PowerPoint</Application>
  <PresentationFormat>Ekran Gösterisi (4:3)</PresentationFormat>
  <Paragraphs>853</Paragraphs>
  <Slides>70</Slides>
  <Notes>70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70</vt:i4>
      </vt:variant>
    </vt:vector>
  </HeadingPairs>
  <TitlesOfParts>
    <vt:vector size="72" baseType="lpstr">
      <vt:lpstr>Custom Design</vt:lpstr>
      <vt:lpstr>Codex</vt:lpstr>
      <vt:lpstr>Chapter 2 Operating System Overview</vt:lpstr>
      <vt:lpstr>Operating System</vt:lpstr>
      <vt:lpstr>PowerPoint Sunusu</vt:lpstr>
      <vt:lpstr>Operating System Services</vt:lpstr>
      <vt:lpstr>OS Services</vt:lpstr>
      <vt:lpstr>Key Interfaces</vt:lpstr>
      <vt:lpstr>The Role of an OS</vt:lpstr>
      <vt:lpstr>Operating System  as Software</vt:lpstr>
      <vt:lpstr>PowerPoint Sunusu</vt:lpstr>
      <vt:lpstr>Evolution of Operating Systems</vt:lpstr>
      <vt:lpstr>Evolution of  Operating Systems</vt:lpstr>
      <vt:lpstr>Serial Processing</vt:lpstr>
      <vt:lpstr>Simple Batch Systems</vt:lpstr>
      <vt:lpstr>Monitor Point of View</vt:lpstr>
      <vt:lpstr>Processor Point of View</vt:lpstr>
      <vt:lpstr>Job Control Language (JCL)</vt:lpstr>
      <vt:lpstr>Desirable Hardware  Features</vt:lpstr>
      <vt:lpstr>Modes of Operation</vt:lpstr>
      <vt:lpstr>Simple Batch System Overhead</vt:lpstr>
      <vt:lpstr>Multiprogrammed  Batch Systems</vt:lpstr>
      <vt:lpstr>Uniprogramming</vt:lpstr>
      <vt:lpstr>Multiprogramming</vt:lpstr>
      <vt:lpstr>Multiprogramming</vt:lpstr>
      <vt:lpstr>Multiprogramming Example</vt:lpstr>
      <vt:lpstr>Effects on Resource Utilization</vt:lpstr>
      <vt:lpstr>PowerPoint Sunusu</vt:lpstr>
      <vt:lpstr>Time-Sharing Systems</vt:lpstr>
      <vt:lpstr>Batch Multiprogramming  vs. Time Sharing</vt:lpstr>
      <vt:lpstr>Compatible Time-Sharing Systems</vt:lpstr>
      <vt:lpstr>PowerPoint Sunusu</vt:lpstr>
      <vt:lpstr>Major Achievements</vt:lpstr>
      <vt:lpstr>Process</vt:lpstr>
      <vt:lpstr>Errors when designing  OS</vt:lpstr>
      <vt:lpstr>Components of  a Process</vt:lpstr>
      <vt:lpstr>Process Management</vt:lpstr>
      <vt:lpstr>Memory Management</vt:lpstr>
      <vt:lpstr>Virtual Memory (VM)</vt:lpstr>
      <vt:lpstr>Paging</vt:lpstr>
      <vt:lpstr>PowerPoint Sunusu</vt:lpstr>
      <vt:lpstr>PowerPoint Sunusu</vt:lpstr>
      <vt:lpstr>Information Protection  and Security</vt:lpstr>
      <vt:lpstr>Scheduling and Resource Management</vt:lpstr>
      <vt:lpstr>PowerPoint Sunusu</vt:lpstr>
      <vt:lpstr>OS Queues</vt:lpstr>
      <vt:lpstr>Different Architectural Approaches</vt:lpstr>
      <vt:lpstr>Microkernel Architecture</vt:lpstr>
      <vt:lpstr>Multithreading</vt:lpstr>
      <vt:lpstr>Symmetric  Multiprocessing (SMP)</vt:lpstr>
      <vt:lpstr>SMP Advantages</vt:lpstr>
      <vt:lpstr>PowerPoint Sunusu</vt:lpstr>
      <vt:lpstr>OS Design</vt:lpstr>
      <vt:lpstr>Fault Tolerance</vt:lpstr>
      <vt:lpstr>Fundamental Concepts</vt:lpstr>
      <vt:lpstr>Fault Categories</vt:lpstr>
      <vt:lpstr>Operating System  Mechanisms</vt:lpstr>
      <vt:lpstr>Virtual Machine Approach</vt:lpstr>
      <vt:lpstr>PowerPoint Sunusu</vt:lpstr>
      <vt:lpstr>Client/Server Model</vt:lpstr>
      <vt:lpstr>Threads and SMP</vt:lpstr>
      <vt:lpstr>Traditional UNIX Systems</vt:lpstr>
      <vt:lpstr>PowerPoint Sunusu</vt:lpstr>
      <vt:lpstr>PowerPoint Sunusu</vt:lpstr>
      <vt:lpstr>PowerPoint Sunusu</vt:lpstr>
      <vt:lpstr>Modern UNIX Systems</vt:lpstr>
      <vt:lpstr>Solaris 10</vt:lpstr>
      <vt:lpstr>LINUX Overview</vt:lpstr>
      <vt:lpstr>Android Operating System</vt:lpstr>
      <vt:lpstr>PowerPoint Sunusu</vt:lpstr>
      <vt:lpstr>Android Runtime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2014-01-31T05:37:33Z</dcterms:created>
  <dcterms:modified xsi:type="dcterms:W3CDTF">2017-03-08T10:23:06Z</dcterms:modified>
</cp:coreProperties>
</file>