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 snapToObjects="1">
      <p:cViewPr>
        <p:scale>
          <a:sx n="97" d="100"/>
          <a:sy n="97" d="100"/>
        </p:scale>
        <p:origin x="2184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Event 2 - p7 (180K) Loaded as Ready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22960" cy="914400"/>
          </a:xfrm>
          <a:prstGeom prst="rect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p1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60" y="1828800"/>
            <a:ext cx="1645920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6080" y="1828800"/>
            <a:ext cx="987552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p3</a:t>
            </a:r>
          </a:p>
          <a:p>
            <a:r>
              <a:rPr sz="1000">
                <a:solidFill>
                  <a:schemeClr val="tx1"/>
                </a:solidFill>
              </a:rPr>
              <a:t>70K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3632" y="1828800"/>
            <a:ext cx="1316738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p4</a:t>
            </a:r>
          </a:p>
          <a:p>
            <a:r>
              <a:rPr sz="1000">
                <a:solidFill>
                  <a:schemeClr val="tx1"/>
                </a:solidFill>
              </a:rPr>
              <a:t>210K</a:t>
            </a:r>
          </a:p>
          <a:p>
            <a:r>
              <a:rPr sz="100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0370" y="1828800"/>
            <a:ext cx="822958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p5</a:t>
            </a:r>
          </a:p>
          <a:p>
            <a:r>
              <a:rPr sz="1000" dirty="0">
                <a:solidFill>
                  <a:schemeClr val="tx1"/>
                </a:solidFill>
              </a:rPr>
              <a:t>50K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3328" y="1828800"/>
            <a:ext cx="987552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p6</a:t>
            </a:r>
          </a:p>
          <a:p>
            <a:r>
              <a:rPr sz="1000">
                <a:solidFill>
                  <a:schemeClr val="tx1"/>
                </a:solidFill>
              </a:rPr>
              <a:t>120K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7040880" y="1828800"/>
            <a:ext cx="987552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p7</a:t>
            </a:r>
          </a:p>
          <a:p>
            <a:r>
              <a:rPr sz="1000" dirty="0">
                <a:solidFill>
                  <a:schemeClr val="tx1"/>
                </a:solidFill>
              </a:rPr>
              <a:t>180K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8432" y="1828800"/>
            <a:ext cx="658368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EMPTY</a:t>
            </a:r>
          </a:p>
          <a:p>
            <a:r>
              <a:rPr sz="1000">
                <a:solidFill>
                  <a:schemeClr val="tx1"/>
                </a:solidFill>
              </a:rPr>
              <a:t>20K</a:t>
            </a:r>
          </a:p>
          <a:p>
            <a:r>
              <a:rPr sz="1000">
                <a:solidFill>
                  <a:schemeClr val="tx1"/>
                </a:solidFill>
              </a:rPr>
              <a:t>Empty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Ekran Gösterisi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2 - p7 (180K) Loaded as Ready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2025-05-16T11:26:24Z</dcterms:modified>
  <cp:category/>
</cp:coreProperties>
</file>