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593"/>
  </p:normalViewPr>
  <p:slideViewPr>
    <p:cSldViewPr snapToGrid="0" snapToObjects="1">
      <p:cViewPr varScale="1">
        <p:scale>
          <a:sx n="123" d="100"/>
          <a:sy n="123" d="100"/>
        </p:scale>
        <p:origin x="14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329" y="274638"/>
            <a:ext cx="8287471" cy="1143000"/>
          </a:xfrm>
        </p:spPr>
        <p:txBody>
          <a:bodyPr>
            <a:normAutofit fontScale="90000"/>
          </a:bodyPr>
          <a:lstStyle/>
          <a:p>
            <a:r>
              <a:t>Event 3 - After Compaction (before loading p8)</a:t>
            </a:r>
          </a:p>
        </p:txBody>
      </p:sp>
      <p:sp>
        <p:nvSpPr>
          <p:cNvPr id="3" name="Rectangle 2"/>
          <p:cNvSpPr/>
          <p:nvPr/>
        </p:nvSpPr>
        <p:spPr>
          <a:xfrm>
            <a:off x="451413" y="1828800"/>
            <a:ext cx="914400" cy="914400"/>
          </a:xfrm>
          <a:prstGeom prst="rect">
            <a:avLst/>
          </a:prstGeom>
          <a:solidFill>
            <a:srgbClr val="FFA5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>
                <a:solidFill>
                  <a:schemeClr val="tx1"/>
                </a:solidFill>
              </a:rPr>
              <a:t>p1</a:t>
            </a:r>
          </a:p>
          <a:p>
            <a:r>
              <a:rPr sz="1000">
                <a:solidFill>
                  <a:schemeClr val="tx1"/>
                </a:solidFill>
              </a:rPr>
              <a:t>100K</a:t>
            </a:r>
          </a:p>
          <a:p>
            <a:r>
              <a:rPr sz="1000">
                <a:solidFill>
                  <a:schemeClr val="tx1"/>
                </a:solidFill>
              </a:rPr>
              <a:t>Blocked</a:t>
            </a:r>
          </a:p>
        </p:txBody>
      </p:sp>
      <p:sp>
        <p:nvSpPr>
          <p:cNvPr id="4" name="Rectangle 3"/>
          <p:cNvSpPr/>
          <p:nvPr/>
        </p:nvSpPr>
        <p:spPr>
          <a:xfrm>
            <a:off x="1380282" y="1828800"/>
            <a:ext cx="1380049" cy="9144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>
                <a:solidFill>
                  <a:schemeClr val="tx1"/>
                </a:solidFill>
              </a:rPr>
              <a:t>p2</a:t>
            </a:r>
          </a:p>
          <a:p>
            <a:r>
              <a:rPr sz="1000">
                <a:solidFill>
                  <a:schemeClr val="tx1"/>
                </a:solidFill>
              </a:rPr>
              <a:t>250K</a:t>
            </a:r>
          </a:p>
          <a:p>
            <a:r>
              <a:rPr sz="1000">
                <a:solidFill>
                  <a:schemeClr val="tx1"/>
                </a:solidFill>
              </a:rPr>
              <a:t>Ready</a:t>
            </a:r>
          </a:p>
        </p:txBody>
      </p:sp>
      <p:sp>
        <p:nvSpPr>
          <p:cNvPr id="5" name="Rectangle 4"/>
          <p:cNvSpPr/>
          <p:nvPr/>
        </p:nvSpPr>
        <p:spPr>
          <a:xfrm>
            <a:off x="2760331" y="1828800"/>
            <a:ext cx="1153301" cy="9144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>
                <a:solidFill>
                  <a:schemeClr val="tx1"/>
                </a:solidFill>
              </a:rPr>
              <a:t>p3</a:t>
            </a:r>
          </a:p>
          <a:p>
            <a:r>
              <a:rPr sz="1000">
                <a:solidFill>
                  <a:schemeClr val="tx1"/>
                </a:solidFill>
              </a:rPr>
              <a:t>70K</a:t>
            </a:r>
          </a:p>
          <a:p>
            <a:r>
              <a:rPr sz="1000">
                <a:solidFill>
                  <a:schemeClr val="tx1"/>
                </a:solidFill>
              </a:rPr>
              <a:t>Ready</a:t>
            </a:r>
          </a:p>
        </p:txBody>
      </p:sp>
      <p:sp>
        <p:nvSpPr>
          <p:cNvPr id="6" name="Rectangle 5"/>
          <p:cNvSpPr/>
          <p:nvPr/>
        </p:nvSpPr>
        <p:spPr>
          <a:xfrm>
            <a:off x="3901479" y="1828800"/>
            <a:ext cx="1153301" cy="914400"/>
          </a:xfrm>
          <a:prstGeom prst="rect">
            <a:avLst/>
          </a:prstGeom>
          <a:solidFill>
            <a:srgbClr val="00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>
                <a:solidFill>
                  <a:schemeClr val="tx1"/>
                </a:solidFill>
              </a:rPr>
              <a:t>p4</a:t>
            </a:r>
          </a:p>
          <a:p>
            <a:r>
              <a:rPr sz="1000">
                <a:solidFill>
                  <a:schemeClr val="tx1"/>
                </a:solidFill>
              </a:rPr>
              <a:t>210K</a:t>
            </a:r>
          </a:p>
          <a:p>
            <a:r>
              <a:rPr sz="1000">
                <a:solidFill>
                  <a:schemeClr val="tx1"/>
                </a:solidFill>
              </a:rPr>
              <a:t>Running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5054779" y="1828800"/>
            <a:ext cx="897503" cy="9144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dirty="0">
                <a:solidFill>
                  <a:schemeClr val="tx1"/>
                </a:solidFill>
              </a:rPr>
              <a:t>p5</a:t>
            </a:r>
          </a:p>
          <a:p>
            <a:r>
              <a:rPr sz="1000" dirty="0">
                <a:solidFill>
                  <a:schemeClr val="tx1"/>
                </a:solidFill>
              </a:rPr>
              <a:t>50K</a:t>
            </a:r>
          </a:p>
          <a:p>
            <a:r>
              <a:rPr sz="1000" dirty="0">
                <a:solidFill>
                  <a:schemeClr val="tx1"/>
                </a:solidFill>
              </a:rPr>
              <a:t>Ready</a:t>
            </a:r>
          </a:p>
        </p:txBody>
      </p:sp>
      <p:sp>
        <p:nvSpPr>
          <p:cNvPr id="8" name="Rectangle 7"/>
          <p:cNvSpPr/>
          <p:nvPr/>
        </p:nvSpPr>
        <p:spPr>
          <a:xfrm>
            <a:off x="5952283" y="1828800"/>
            <a:ext cx="969376" cy="9144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dirty="0">
                <a:solidFill>
                  <a:schemeClr val="tx1"/>
                </a:solidFill>
              </a:rPr>
              <a:t>p6</a:t>
            </a:r>
          </a:p>
          <a:p>
            <a:r>
              <a:rPr sz="1000" dirty="0">
                <a:solidFill>
                  <a:schemeClr val="tx1"/>
                </a:solidFill>
              </a:rPr>
              <a:t>120K</a:t>
            </a:r>
          </a:p>
          <a:p>
            <a:r>
              <a:rPr sz="1000" dirty="0">
                <a:solidFill>
                  <a:schemeClr val="tx1"/>
                </a:solidFill>
              </a:rPr>
              <a:t>Ready</a:t>
            </a:r>
          </a:p>
        </p:txBody>
      </p:sp>
      <p:sp>
        <p:nvSpPr>
          <p:cNvPr id="9" name="Rectangle 8"/>
          <p:cNvSpPr/>
          <p:nvPr/>
        </p:nvSpPr>
        <p:spPr>
          <a:xfrm>
            <a:off x="6921660" y="1828800"/>
            <a:ext cx="1134319" cy="9144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dirty="0">
                <a:solidFill>
                  <a:schemeClr val="tx1"/>
                </a:solidFill>
              </a:rPr>
              <a:t>p7</a:t>
            </a:r>
          </a:p>
          <a:p>
            <a:r>
              <a:rPr sz="1000" dirty="0">
                <a:solidFill>
                  <a:schemeClr val="tx1"/>
                </a:solidFill>
              </a:rPr>
              <a:t>180K</a:t>
            </a:r>
          </a:p>
          <a:p>
            <a:r>
              <a:rPr sz="1000" dirty="0">
                <a:solidFill>
                  <a:schemeClr val="tx1"/>
                </a:solidFill>
              </a:rPr>
              <a:t>Ready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55980" y="1828800"/>
            <a:ext cx="630821" cy="914400"/>
          </a:xfrm>
          <a:prstGeom prst="rect">
            <a:avLst/>
          </a:prstGeom>
          <a:solidFill>
            <a:srgbClr val="C8C8C8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dirty="0">
                <a:solidFill>
                  <a:schemeClr val="tx1"/>
                </a:solidFill>
              </a:rPr>
              <a:t>EMPTY</a:t>
            </a:r>
          </a:p>
          <a:p>
            <a:r>
              <a:rPr sz="1000" dirty="0">
                <a:solidFill>
                  <a:schemeClr val="tx1"/>
                </a:solidFill>
              </a:rPr>
              <a:t>20K</a:t>
            </a:r>
          </a:p>
          <a:p>
            <a:r>
              <a:rPr sz="1000" dirty="0">
                <a:solidFill>
                  <a:schemeClr val="tx1"/>
                </a:solidFill>
              </a:rPr>
              <a:t>Empty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34</Words>
  <Application>Microsoft Macintosh PowerPoint</Application>
  <PresentationFormat>Ekran Gösterisi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Event 3 - After Compaction (before loading p8)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Arda Çimen</cp:lastModifiedBy>
  <cp:revision>2</cp:revision>
  <dcterms:created xsi:type="dcterms:W3CDTF">2013-01-27T09:14:16Z</dcterms:created>
  <dcterms:modified xsi:type="dcterms:W3CDTF">2025-05-16T11:47:49Z</dcterms:modified>
  <cp:category/>
</cp:coreProperties>
</file>