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17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1360" cy="1143000"/>
          </a:xfrm>
        </p:spPr>
        <p:txBody>
          <a:bodyPr>
            <a:normAutofit fontScale="90000"/>
          </a:bodyPr>
          <a:lstStyle/>
          <a:p>
            <a:r>
              <a:t>Event 3 - After Loading p8 (100K Ready)</a:t>
            </a:r>
          </a:p>
        </p:txBody>
      </p:sp>
      <p:sp>
        <p:nvSpPr>
          <p:cNvPr id="3" name="Rectangle 2"/>
          <p:cNvSpPr/>
          <p:nvPr/>
        </p:nvSpPr>
        <p:spPr>
          <a:xfrm>
            <a:off x="330887" y="1828800"/>
            <a:ext cx="830136" cy="914400"/>
          </a:xfrm>
          <a:prstGeom prst="rect">
            <a:avLst/>
          </a:prstGeom>
          <a:solidFill>
            <a:srgbClr val="FFA5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p1</a:t>
            </a:r>
          </a:p>
          <a:p>
            <a:r>
              <a:rPr sz="1000">
                <a:solidFill>
                  <a:schemeClr val="tx1"/>
                </a:solidFill>
              </a:rPr>
              <a:t>100K</a:t>
            </a:r>
          </a:p>
          <a:p>
            <a:r>
              <a:rPr sz="1000">
                <a:solidFill>
                  <a:schemeClr val="tx1"/>
                </a:solidFill>
              </a:rPr>
              <a:t>Blocked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1023" y="1828800"/>
            <a:ext cx="2075340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p2</a:t>
            </a:r>
          </a:p>
          <a:p>
            <a:r>
              <a:rPr sz="1000">
                <a:solidFill>
                  <a:schemeClr val="tx1"/>
                </a:solidFill>
              </a:rPr>
              <a:t>250K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6363" y="1828800"/>
            <a:ext cx="581095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p3</a:t>
            </a:r>
          </a:p>
          <a:p>
            <a:r>
              <a:rPr sz="1000">
                <a:solidFill>
                  <a:schemeClr val="tx1"/>
                </a:solidFill>
              </a:rPr>
              <a:t>70K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7458" y="1828800"/>
            <a:ext cx="1743286" cy="91440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p4</a:t>
            </a:r>
          </a:p>
          <a:p>
            <a:r>
              <a:rPr sz="1000">
                <a:solidFill>
                  <a:schemeClr val="tx1"/>
                </a:solidFill>
              </a:rPr>
              <a:t>210K</a:t>
            </a:r>
          </a:p>
          <a:p>
            <a:r>
              <a:rPr sz="1000">
                <a:solidFill>
                  <a:schemeClr val="tx1"/>
                </a:solidFill>
              </a:rPr>
              <a:t>Running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0744" y="1828800"/>
            <a:ext cx="415068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p5</a:t>
            </a:r>
          </a:p>
          <a:p>
            <a:r>
              <a:rPr sz="1000">
                <a:solidFill>
                  <a:schemeClr val="tx1"/>
                </a:solidFill>
              </a:rPr>
              <a:t>50K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8" name="Rectangle 7"/>
          <p:cNvSpPr/>
          <p:nvPr/>
        </p:nvSpPr>
        <p:spPr>
          <a:xfrm>
            <a:off x="5975812" y="1828800"/>
            <a:ext cx="996163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p6</a:t>
            </a:r>
          </a:p>
          <a:p>
            <a:r>
              <a:rPr sz="1000">
                <a:solidFill>
                  <a:schemeClr val="tx1"/>
                </a:solidFill>
              </a:rPr>
              <a:t>120K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9" name="Rectangle 8"/>
          <p:cNvSpPr/>
          <p:nvPr/>
        </p:nvSpPr>
        <p:spPr>
          <a:xfrm>
            <a:off x="6971975" y="1828800"/>
            <a:ext cx="1494245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p7</a:t>
            </a:r>
          </a:p>
          <a:p>
            <a:r>
              <a:rPr sz="1000">
                <a:solidFill>
                  <a:schemeClr val="tx1"/>
                </a:solidFill>
              </a:rPr>
              <a:t>180K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66220" y="1828800"/>
            <a:ext cx="830136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p8</a:t>
            </a:r>
          </a:p>
          <a:p>
            <a:r>
              <a:rPr sz="1000" dirty="0">
                <a:solidFill>
                  <a:schemeClr val="tx1"/>
                </a:solidFill>
              </a:rPr>
              <a:t>100K</a:t>
            </a:r>
          </a:p>
          <a:p>
            <a:r>
              <a:rPr sz="1000" dirty="0">
                <a:solidFill>
                  <a:schemeClr val="tx1"/>
                </a:solidFill>
              </a:rPr>
              <a:t>Ready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Macintosh PowerPoint</Application>
  <PresentationFormat>Ekran Gösterisi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Event 3 - After Loading p8 (100K Ready)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Arda Çimen</cp:lastModifiedBy>
  <cp:revision>2</cp:revision>
  <dcterms:created xsi:type="dcterms:W3CDTF">2013-01-27T09:14:16Z</dcterms:created>
  <dcterms:modified xsi:type="dcterms:W3CDTF">2025-05-16T11:51:24Z</dcterms:modified>
  <cp:category/>
</cp:coreProperties>
</file>