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178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Event 4A - After Compaction (Still No Space for p9)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822960" cy="914400"/>
          </a:xfrm>
          <a:prstGeom prst="rect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p1</a:t>
            </a:r>
          </a:p>
          <a:p>
            <a:r>
              <a:rPr sz="1000">
                <a:solidFill>
                  <a:schemeClr val="tx1"/>
                </a:solidFill>
              </a:rPr>
              <a:t>100K</a:t>
            </a:r>
          </a:p>
          <a:p>
            <a:r>
              <a:rPr sz="1000">
                <a:solidFill>
                  <a:schemeClr val="tx1"/>
                </a:solidFill>
              </a:rPr>
              <a:t>Blocked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0160" y="1828800"/>
            <a:ext cx="1810512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p2</a:t>
            </a:r>
          </a:p>
          <a:p>
            <a:r>
              <a:rPr sz="1000">
                <a:solidFill>
                  <a:schemeClr val="tx1"/>
                </a:solidFill>
              </a:rPr>
              <a:t>250K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3090672" y="1828800"/>
            <a:ext cx="659525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p3</a:t>
            </a:r>
          </a:p>
          <a:p>
            <a:r>
              <a:rPr sz="1000" dirty="0">
                <a:solidFill>
                  <a:schemeClr val="tx1"/>
                </a:solidFill>
              </a:rPr>
              <a:t>70K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198" y="1828800"/>
            <a:ext cx="1643608" cy="9144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p4</a:t>
            </a:r>
          </a:p>
          <a:p>
            <a:r>
              <a:rPr sz="1000" dirty="0">
                <a:solidFill>
                  <a:schemeClr val="tx1"/>
                </a:solidFill>
              </a:rPr>
              <a:t>210K</a:t>
            </a:r>
          </a:p>
          <a:p>
            <a:r>
              <a:rPr sz="1000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393806" y="1828800"/>
            <a:ext cx="544007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p5</a:t>
            </a:r>
          </a:p>
          <a:p>
            <a:r>
              <a:rPr sz="1000">
                <a:solidFill>
                  <a:schemeClr val="tx1"/>
                </a:solidFill>
              </a:rPr>
              <a:t>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8" name="Rectangle 7"/>
          <p:cNvSpPr/>
          <p:nvPr/>
        </p:nvSpPr>
        <p:spPr>
          <a:xfrm>
            <a:off x="5937813" y="1828800"/>
            <a:ext cx="937321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p6</a:t>
            </a:r>
          </a:p>
          <a:p>
            <a:r>
              <a:rPr sz="1000">
                <a:solidFill>
                  <a:schemeClr val="tx1"/>
                </a:solidFill>
              </a:rPr>
              <a:t>120K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9" name="Rectangle 8"/>
          <p:cNvSpPr/>
          <p:nvPr/>
        </p:nvSpPr>
        <p:spPr>
          <a:xfrm>
            <a:off x="6875134" y="1828800"/>
            <a:ext cx="1435489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p7</a:t>
            </a:r>
          </a:p>
          <a:p>
            <a:r>
              <a:rPr sz="1000">
                <a:solidFill>
                  <a:schemeClr val="tx1"/>
                </a:solidFill>
              </a:rPr>
              <a:t>180K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10623" y="1828800"/>
            <a:ext cx="833377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p8</a:t>
            </a:r>
          </a:p>
          <a:p>
            <a:r>
              <a:rPr sz="1000" dirty="0">
                <a:solidFill>
                  <a:schemeClr val="tx1"/>
                </a:solidFill>
              </a:rPr>
              <a:t>100K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Macintosh PowerPoint</Application>
  <PresentationFormat>Ekran Gösterisi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Event 4A - After Compaction (Still No Space for p9)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Arda Çimen</cp:lastModifiedBy>
  <cp:revision>2</cp:revision>
  <dcterms:created xsi:type="dcterms:W3CDTF">2013-01-27T09:14:16Z</dcterms:created>
  <dcterms:modified xsi:type="dcterms:W3CDTF">2025-05-16T11:48:48Z</dcterms:modified>
  <cp:category/>
</cp:coreProperties>
</file>