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7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4C - After Loading p9 (100K Ready)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6" y="1828800"/>
            <a:ext cx="2118168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3363" y="1828800"/>
            <a:ext cx="558826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p3</a:t>
            </a:r>
          </a:p>
          <a:p>
            <a:r>
              <a:rPr sz="1000" dirty="0">
                <a:solidFill>
                  <a:schemeClr val="tx1"/>
                </a:solidFill>
              </a:rPr>
              <a:t>70K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2188" y="1828800"/>
            <a:ext cx="1902299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p4</a:t>
            </a:r>
          </a:p>
          <a:p>
            <a:r>
              <a:rPr sz="1000">
                <a:solidFill>
                  <a:schemeClr val="tx1"/>
                </a:solidFill>
              </a:rPr>
              <a:t>210K</a:t>
            </a:r>
          </a:p>
          <a:p>
            <a:r>
              <a:rPr sz="100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4487" y="1828800"/>
            <a:ext cx="46946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p5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33956" y="1828800"/>
            <a:ext cx="82296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p6</a:t>
            </a:r>
          </a:p>
          <a:p>
            <a:r>
              <a:rPr sz="1000">
                <a:solidFill>
                  <a:schemeClr val="tx1"/>
                </a:solidFill>
              </a:rPr>
              <a:t>120K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2075" y="1828800"/>
            <a:ext cx="156837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p7</a:t>
            </a:r>
          </a:p>
          <a:p>
            <a:r>
              <a:rPr sz="1000">
                <a:solidFill>
                  <a:schemeClr val="tx1"/>
                </a:solidFill>
              </a:rPr>
              <a:t>180K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7590446" y="1828800"/>
            <a:ext cx="822960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p8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13406" y="1828800"/>
            <a:ext cx="730594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p9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4C - After Loading p9 (100K Ready)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2025-05-16T11:53:50Z</dcterms:modified>
  <cp:category/>
</cp:coreProperties>
</file>