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2"/>
    <p:restoredTop sz="94682"/>
  </p:normalViewPr>
  <p:slideViewPr>
    <p:cSldViewPr snapToGrid="0" snapToObjects="1">
      <p:cViewPr varScale="1">
        <p:scale>
          <a:sx n="111" d="100"/>
          <a:sy n="111" d="100"/>
        </p:scale>
        <p:origin x="57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Event 5 - p3 Blocked (Network Failure), p6 Running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828800"/>
            <a:ext cx="1938759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p2</a:t>
            </a:r>
          </a:p>
          <a:p>
            <a:r>
              <a:rPr sz="1000">
                <a:solidFill>
                  <a:schemeClr val="tx1"/>
                </a:solidFill>
              </a:rPr>
              <a:t>250K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4" name="Rectangle 3"/>
          <p:cNvSpPr/>
          <p:nvPr/>
        </p:nvSpPr>
        <p:spPr>
          <a:xfrm>
            <a:off x="2395959" y="1828800"/>
            <a:ext cx="590309" cy="914400"/>
          </a:xfrm>
          <a:prstGeom prst="rect">
            <a:avLst/>
          </a:prstGeom>
          <a:solidFill>
            <a:srgbClr val="FFA5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p3</a:t>
            </a:r>
          </a:p>
          <a:p>
            <a:r>
              <a:rPr sz="1000" dirty="0">
                <a:solidFill>
                  <a:schemeClr val="tx1"/>
                </a:solidFill>
              </a:rPr>
              <a:t>70K</a:t>
            </a:r>
          </a:p>
          <a:p>
            <a:r>
              <a:rPr sz="1000" dirty="0">
                <a:solidFill>
                  <a:schemeClr val="tx1"/>
                </a:solidFill>
              </a:rPr>
              <a:t>Blocked</a:t>
            </a:r>
          </a:p>
        </p:txBody>
      </p:sp>
      <p:sp>
        <p:nvSpPr>
          <p:cNvPr id="5" name="Rectangle 4"/>
          <p:cNvSpPr/>
          <p:nvPr/>
        </p:nvSpPr>
        <p:spPr>
          <a:xfrm>
            <a:off x="2986268" y="1828800"/>
            <a:ext cx="1585732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p4</a:t>
            </a:r>
          </a:p>
          <a:p>
            <a:r>
              <a:rPr sz="1000" dirty="0">
                <a:solidFill>
                  <a:schemeClr val="tx1"/>
                </a:solidFill>
              </a:rPr>
              <a:t>210K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1828800"/>
            <a:ext cx="590309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p5</a:t>
            </a:r>
          </a:p>
          <a:p>
            <a:r>
              <a:rPr sz="1000">
                <a:solidFill>
                  <a:schemeClr val="tx1"/>
                </a:solidFill>
              </a:rPr>
              <a:t>50K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7" name="Rectangle 6"/>
          <p:cNvSpPr/>
          <p:nvPr/>
        </p:nvSpPr>
        <p:spPr>
          <a:xfrm>
            <a:off x="5162309" y="1828800"/>
            <a:ext cx="891019" cy="914400"/>
          </a:xfrm>
          <a:prstGeom prst="rect">
            <a:avLst/>
          </a:prstGeom>
          <a:solidFill>
            <a:srgbClr val="00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p6</a:t>
            </a:r>
          </a:p>
          <a:p>
            <a:r>
              <a:rPr sz="1000" dirty="0">
                <a:solidFill>
                  <a:schemeClr val="tx1"/>
                </a:solidFill>
              </a:rPr>
              <a:t>120K</a:t>
            </a:r>
          </a:p>
          <a:p>
            <a:r>
              <a:rPr sz="1000" dirty="0">
                <a:solidFill>
                  <a:schemeClr val="tx1"/>
                </a:solidFill>
              </a:rPr>
              <a:t>Running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6053328" y="1828800"/>
            <a:ext cx="1481791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p7</a:t>
            </a:r>
          </a:p>
          <a:p>
            <a:r>
              <a:rPr sz="1000" dirty="0">
                <a:solidFill>
                  <a:schemeClr val="tx1"/>
                </a:solidFill>
              </a:rPr>
              <a:t>180K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9" name="Rectangle 8"/>
          <p:cNvSpPr/>
          <p:nvPr/>
        </p:nvSpPr>
        <p:spPr>
          <a:xfrm>
            <a:off x="7535119" y="1828800"/>
            <a:ext cx="822961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 dirty="0">
                <a:solidFill>
                  <a:schemeClr val="tx1"/>
                </a:solidFill>
              </a:rPr>
              <a:t>p8</a:t>
            </a:r>
          </a:p>
          <a:p>
            <a:r>
              <a:rPr sz="1000" dirty="0">
                <a:solidFill>
                  <a:schemeClr val="tx1"/>
                </a:solidFill>
              </a:rPr>
              <a:t>100K</a:t>
            </a:r>
          </a:p>
          <a:p>
            <a:r>
              <a:rPr sz="1000" dirty="0">
                <a:solidFill>
                  <a:schemeClr val="tx1"/>
                </a:solidFill>
              </a:rPr>
              <a:t>Ready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358080" y="1828800"/>
            <a:ext cx="822961" cy="914400"/>
          </a:xfrm>
          <a:prstGeom prst="rect">
            <a:avLst/>
          </a:prstGeom>
          <a:solidFill>
            <a:srgbClr val="FFFF00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1000">
                <a:solidFill>
                  <a:schemeClr val="tx1"/>
                </a:solidFill>
              </a:rPr>
              <a:t>p9</a:t>
            </a:r>
          </a:p>
          <a:p>
            <a:r>
              <a:rPr sz="1000">
                <a:solidFill>
                  <a:schemeClr val="tx1"/>
                </a:solidFill>
              </a:rPr>
              <a:t>100K</a:t>
            </a:r>
          </a:p>
          <a:p>
            <a:r>
              <a:rPr sz="1000">
                <a:solidFill>
                  <a:schemeClr val="tx1"/>
                </a:solidFill>
              </a:rPr>
              <a:t>Ready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</Words>
  <Application>Microsoft Macintosh PowerPoint</Application>
  <PresentationFormat>Ekran Gösterisi (4:3)</PresentationFormat>
  <Paragraphs>25</Paragraphs>
  <Slides>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Event 5 - p3 Blocked (Network Failure), p6 Running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Arda Çimen</cp:lastModifiedBy>
  <cp:revision>2</cp:revision>
  <dcterms:created xsi:type="dcterms:W3CDTF">2013-01-27T09:14:16Z</dcterms:created>
  <dcterms:modified xsi:type="dcterms:W3CDTF">2025-05-16T11:57:35Z</dcterms:modified>
  <cp:category/>
</cp:coreProperties>
</file>