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17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Event 6A - After Compaction for p10 (50K)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1810512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p2</a:t>
            </a:r>
          </a:p>
          <a:p>
            <a:r>
              <a:rPr sz="1000">
                <a:solidFill>
                  <a:schemeClr val="tx1"/>
                </a:solidFill>
              </a:rPr>
              <a:t>250K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7712" y="1828800"/>
            <a:ext cx="706982" cy="914400"/>
          </a:xfrm>
          <a:prstGeom prst="rect">
            <a:avLst/>
          </a:prstGeom>
          <a:solidFill>
            <a:srgbClr val="FFA5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p3</a:t>
            </a:r>
          </a:p>
          <a:p>
            <a:r>
              <a:rPr sz="1000" dirty="0">
                <a:solidFill>
                  <a:schemeClr val="tx1"/>
                </a:solidFill>
              </a:rPr>
              <a:t>70K</a:t>
            </a:r>
          </a:p>
          <a:p>
            <a:r>
              <a:rPr sz="1000" dirty="0">
                <a:solidFill>
                  <a:schemeClr val="tx1"/>
                </a:solidFill>
              </a:rPr>
              <a:t>Blocked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4694" y="1828800"/>
            <a:ext cx="1597306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p4</a:t>
            </a:r>
          </a:p>
          <a:p>
            <a:r>
              <a:rPr sz="1000">
                <a:solidFill>
                  <a:schemeClr val="tx1"/>
                </a:solidFill>
              </a:rPr>
              <a:t>210K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828800"/>
            <a:ext cx="555585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p5</a:t>
            </a:r>
          </a:p>
          <a:p>
            <a:r>
              <a:rPr sz="1000">
                <a:solidFill>
                  <a:schemeClr val="tx1"/>
                </a:solidFill>
              </a:rPr>
              <a:t>50K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7" name="Rectangle 6"/>
          <p:cNvSpPr/>
          <p:nvPr/>
        </p:nvSpPr>
        <p:spPr>
          <a:xfrm>
            <a:off x="5127585" y="1828800"/>
            <a:ext cx="925743" cy="9144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p6</a:t>
            </a:r>
          </a:p>
          <a:p>
            <a:r>
              <a:rPr sz="1000">
                <a:solidFill>
                  <a:schemeClr val="tx1"/>
                </a:solidFill>
              </a:rPr>
              <a:t>120K</a:t>
            </a:r>
          </a:p>
          <a:p>
            <a:r>
              <a:rPr sz="100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3328" y="1828800"/>
            <a:ext cx="1296596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p7</a:t>
            </a:r>
          </a:p>
          <a:p>
            <a:r>
              <a:rPr sz="1000">
                <a:solidFill>
                  <a:schemeClr val="tx1"/>
                </a:solidFill>
              </a:rPr>
              <a:t>180K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9924" y="1828800"/>
            <a:ext cx="925743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p8</a:t>
            </a:r>
          </a:p>
          <a:p>
            <a:r>
              <a:rPr sz="1000" dirty="0">
                <a:solidFill>
                  <a:schemeClr val="tx1"/>
                </a:solidFill>
              </a:rPr>
              <a:t>100K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75667" y="1828800"/>
            <a:ext cx="925743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p9</a:t>
            </a:r>
          </a:p>
          <a:p>
            <a:r>
              <a:rPr sz="1000" dirty="0">
                <a:solidFill>
                  <a:schemeClr val="tx1"/>
                </a:solidFill>
              </a:rPr>
              <a:t>100K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201410" y="1828800"/>
            <a:ext cx="555238" cy="9144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EMPTY</a:t>
            </a:r>
          </a:p>
          <a:p>
            <a:r>
              <a:rPr sz="1000" dirty="0">
                <a:solidFill>
                  <a:schemeClr val="tx1"/>
                </a:solidFill>
              </a:rPr>
              <a:t>50K</a:t>
            </a:r>
          </a:p>
          <a:p>
            <a:r>
              <a:rPr sz="1000" dirty="0">
                <a:solidFill>
                  <a:schemeClr val="tx1"/>
                </a:solidFill>
              </a:rPr>
              <a:t>Empty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</Words>
  <Application>Microsoft Macintosh PowerPoint</Application>
  <PresentationFormat>Ekran Gösterisi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Event 6A - After Compaction for p10 (50K)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Arda Çimen</cp:lastModifiedBy>
  <cp:revision>2</cp:revision>
  <dcterms:created xsi:type="dcterms:W3CDTF">2013-01-27T09:14:16Z</dcterms:created>
  <dcterms:modified xsi:type="dcterms:W3CDTF">2025-05-16T12:05:20Z</dcterms:modified>
  <cp:category/>
</cp:coreProperties>
</file>