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Event 6B - After Loading p10 (50K Ready)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568601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p2</a:t>
            </a:r>
          </a:p>
          <a:p>
            <a:r>
              <a:rPr sz="1000">
                <a:solidFill>
                  <a:schemeClr val="tx1"/>
                </a:solidFill>
              </a:rPr>
              <a:t>250K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5802" y="1828800"/>
            <a:ext cx="659526" cy="914400"/>
          </a:xfrm>
          <a:prstGeom prst="rect">
            <a:avLst/>
          </a:prstGeom>
          <a:solidFill>
            <a:srgbClr val="FFA5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p3</a:t>
            </a:r>
          </a:p>
          <a:p>
            <a:r>
              <a:rPr sz="1000" dirty="0">
                <a:solidFill>
                  <a:schemeClr val="tx1"/>
                </a:solidFill>
              </a:rPr>
              <a:t>70K</a:t>
            </a:r>
          </a:p>
          <a:p>
            <a:r>
              <a:rPr sz="1000" dirty="0">
                <a:solidFill>
                  <a:schemeClr val="tx1"/>
                </a:solidFill>
              </a:rPr>
              <a:t>Blocked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5328" y="1828800"/>
            <a:ext cx="1619297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p4</a:t>
            </a:r>
          </a:p>
          <a:p>
            <a:r>
              <a:rPr sz="1000" dirty="0">
                <a:solidFill>
                  <a:schemeClr val="tx1"/>
                </a:solidFill>
              </a:rPr>
              <a:t>210K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4626" y="1828800"/>
            <a:ext cx="534751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p5</a:t>
            </a:r>
          </a:p>
          <a:p>
            <a:r>
              <a:rPr sz="1000" dirty="0">
                <a:solidFill>
                  <a:schemeClr val="tx1"/>
                </a:solidFill>
              </a:rPr>
              <a:t>50K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9378" y="1828800"/>
            <a:ext cx="1075286" cy="9144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p6</a:t>
            </a:r>
          </a:p>
          <a:p>
            <a:r>
              <a:rPr sz="1000" dirty="0">
                <a:solidFill>
                  <a:schemeClr val="tx1"/>
                </a:solidFill>
              </a:rPr>
              <a:t>120K</a:t>
            </a:r>
          </a:p>
          <a:p>
            <a:r>
              <a:rPr sz="1000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914664" y="1828800"/>
            <a:ext cx="1469984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p7</a:t>
            </a:r>
          </a:p>
          <a:p>
            <a:r>
              <a:rPr sz="1000" dirty="0">
                <a:solidFill>
                  <a:schemeClr val="tx1"/>
                </a:solidFill>
              </a:rPr>
              <a:t>180K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4648" y="1828800"/>
            <a:ext cx="822960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p8</a:t>
            </a:r>
          </a:p>
          <a:p>
            <a:r>
              <a:rPr sz="1000" dirty="0">
                <a:solidFill>
                  <a:schemeClr val="tx1"/>
                </a:solidFill>
              </a:rPr>
              <a:t>100K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7608" y="1828800"/>
            <a:ext cx="822960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p9</a:t>
            </a:r>
          </a:p>
          <a:p>
            <a:r>
              <a:rPr sz="1000">
                <a:solidFill>
                  <a:schemeClr val="tx1"/>
                </a:solidFill>
              </a:rPr>
              <a:t>100K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30568" y="1828800"/>
            <a:ext cx="564845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p10</a:t>
            </a:r>
          </a:p>
          <a:p>
            <a:r>
              <a:rPr sz="1000" dirty="0">
                <a:solidFill>
                  <a:schemeClr val="tx1"/>
                </a:solidFill>
              </a:rPr>
              <a:t>50K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Macintosh PowerPoint</Application>
  <PresentationFormat>Ekran Gösterisi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Event 6B - After Loading p10 (50K Ready)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Arda Çimen</cp:lastModifiedBy>
  <cp:revision>2</cp:revision>
  <dcterms:created xsi:type="dcterms:W3CDTF">2013-01-27T09:14:16Z</dcterms:created>
  <dcterms:modified xsi:type="dcterms:W3CDTF">2025-05-16T12:13:00Z</dcterms:modified>
  <cp:category/>
</cp:coreProperties>
</file>