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3" r:id="rId7"/>
    <p:sldId id="264" r:id="rId8"/>
    <p:sldId id="261" r:id="rId9"/>
    <p:sldId id="268" r:id="rId10"/>
    <p:sldId id="267" r:id="rId11"/>
    <p:sldId id="266" r:id="rId12"/>
    <p:sldId id="269" r:id="rId13"/>
    <p:sldId id="270"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0AF5E3-8A5B-4B32-8556-9D7970F784C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C124027F-8B74-435A-8EF5-9E2A69B467C3}">
      <dgm:prSet custT="1"/>
      <dgm:spPr/>
      <dgm:t>
        <a:bodyPr/>
        <a:lstStyle/>
        <a:p>
          <a:pPr>
            <a:lnSpc>
              <a:spcPct val="100000"/>
            </a:lnSpc>
          </a:pPr>
          <a:r>
            <a:rPr lang="tr-TR" sz="1600" dirty="0"/>
            <a:t>Bu proje ile klinik araştırmalarda hasta, doktor, deney, tedavi, doz, yan etki ve onay süreçlerini kapsayan bir veri tabanı modeli tasarlandı. Veri bütünlüğü, kolay sorgulama ve çoklu ilişkiler hedeflendi.</a:t>
          </a:r>
          <a:endParaRPr lang="en-US" sz="1600" dirty="0"/>
        </a:p>
      </dgm:t>
    </dgm:pt>
    <dgm:pt modelId="{CFF61E6F-162F-4D76-B556-623BB18061AE}" type="parTrans" cxnId="{24635CF1-9AFC-4970-8C30-D67AECEBFBD1}">
      <dgm:prSet/>
      <dgm:spPr/>
      <dgm:t>
        <a:bodyPr/>
        <a:lstStyle/>
        <a:p>
          <a:endParaRPr lang="en-US"/>
        </a:p>
      </dgm:t>
    </dgm:pt>
    <dgm:pt modelId="{4E9EDA86-09A6-47D1-8555-65AE8325FD4F}" type="sibTrans" cxnId="{24635CF1-9AFC-4970-8C30-D67AECEBFBD1}">
      <dgm:prSet/>
      <dgm:spPr/>
      <dgm:t>
        <a:bodyPr/>
        <a:lstStyle/>
        <a:p>
          <a:endParaRPr lang="en-US"/>
        </a:p>
      </dgm:t>
    </dgm:pt>
    <dgm:pt modelId="{1659A52D-3B9D-41C1-A69A-D6BF926ABC73}">
      <dgm:prSet custT="1"/>
      <dgm:spPr/>
      <dgm:t>
        <a:bodyPr/>
        <a:lstStyle/>
        <a:p>
          <a:pPr>
            <a:lnSpc>
              <a:spcPct val="100000"/>
            </a:lnSpc>
          </a:pPr>
          <a:r>
            <a:rPr lang="tr-TR" sz="1600" dirty="0"/>
            <a:t>Model, hasta bilgilerinin gizliliğini sağlarken aynı zamanda klinik araştırmaların detaylı şekilde takip edilebilmesine imkan tanır. </a:t>
          </a:r>
          <a:endParaRPr lang="en-US" sz="1600" dirty="0"/>
        </a:p>
      </dgm:t>
    </dgm:pt>
    <dgm:pt modelId="{B627A9C8-797E-439E-8AC2-40EFD1EA49F5}" type="parTrans" cxnId="{F4EB9674-F73C-46C5-BAA6-1C6228DD07A7}">
      <dgm:prSet/>
      <dgm:spPr/>
      <dgm:t>
        <a:bodyPr/>
        <a:lstStyle/>
        <a:p>
          <a:endParaRPr lang="en-US"/>
        </a:p>
      </dgm:t>
    </dgm:pt>
    <dgm:pt modelId="{5361468E-47A1-447E-AA04-99F7210172D4}" type="sibTrans" cxnId="{F4EB9674-F73C-46C5-BAA6-1C6228DD07A7}">
      <dgm:prSet/>
      <dgm:spPr/>
      <dgm:t>
        <a:bodyPr/>
        <a:lstStyle/>
        <a:p>
          <a:endParaRPr lang="en-US"/>
        </a:p>
      </dgm:t>
    </dgm:pt>
    <dgm:pt modelId="{9880DBD7-5CFA-44C0-8E5A-52FBAE50A720}">
      <dgm:prSet/>
      <dgm:spPr/>
      <dgm:t>
        <a:bodyPr/>
        <a:lstStyle/>
        <a:p>
          <a:pPr>
            <a:lnSpc>
              <a:spcPct val="100000"/>
            </a:lnSpc>
          </a:pPr>
          <a:r>
            <a:rPr lang="tr-TR" dirty="0"/>
            <a:t>Doktorların uzmanlık alanlarına göre sınıflandırılması, hastaların araştırmalara katılım durumlarının kaydedilmesi ve uygulanan tedavilere dair dozaj bilgileri ile yan etkilerin izlenebilmesi sağlanmıştır. Böylece araştırma sürecinde meydana gelebilecek tüm klinik olaylar sistematik bir yapıya kavuşturulmuştur.</a:t>
          </a:r>
          <a:endParaRPr lang="en-US" dirty="0"/>
        </a:p>
      </dgm:t>
    </dgm:pt>
    <dgm:pt modelId="{D2612F80-06AB-40B5-99AA-2181915BF59D}" type="parTrans" cxnId="{1D7CFF17-BB44-4602-A2D1-08F85BDC7189}">
      <dgm:prSet/>
      <dgm:spPr/>
      <dgm:t>
        <a:bodyPr/>
        <a:lstStyle/>
        <a:p>
          <a:endParaRPr lang="en-US"/>
        </a:p>
      </dgm:t>
    </dgm:pt>
    <dgm:pt modelId="{2E1C8D23-D5E0-400F-BC94-1FAE75E1E2E0}" type="sibTrans" cxnId="{1D7CFF17-BB44-4602-A2D1-08F85BDC7189}">
      <dgm:prSet/>
      <dgm:spPr/>
      <dgm:t>
        <a:bodyPr/>
        <a:lstStyle/>
        <a:p>
          <a:endParaRPr lang="en-US"/>
        </a:p>
      </dgm:t>
    </dgm:pt>
    <dgm:pt modelId="{88C8B664-1CEB-4622-A5AF-0282D31C706E}" type="pres">
      <dgm:prSet presAssocID="{000AF5E3-8A5B-4B32-8556-9D7970F784C6}" presName="root" presStyleCnt="0">
        <dgm:presLayoutVars>
          <dgm:dir/>
          <dgm:resizeHandles val="exact"/>
        </dgm:presLayoutVars>
      </dgm:prSet>
      <dgm:spPr/>
    </dgm:pt>
    <dgm:pt modelId="{7664CB0B-01F0-4235-ACA0-69997C88AE00}" type="pres">
      <dgm:prSet presAssocID="{C124027F-8B74-435A-8EF5-9E2A69B467C3}" presName="compNode" presStyleCnt="0"/>
      <dgm:spPr/>
    </dgm:pt>
    <dgm:pt modelId="{C386D2F0-9274-499A-B119-E62EB5387F8C}" type="pres">
      <dgm:prSet presAssocID="{C124027F-8B74-435A-8EF5-9E2A69B467C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ıp"/>
        </a:ext>
      </dgm:extLst>
    </dgm:pt>
    <dgm:pt modelId="{CE1F0A41-CC8F-4BAE-B82C-80BB694B1D35}" type="pres">
      <dgm:prSet presAssocID="{C124027F-8B74-435A-8EF5-9E2A69B467C3}" presName="spaceRect" presStyleCnt="0"/>
      <dgm:spPr/>
    </dgm:pt>
    <dgm:pt modelId="{40F4CB52-EDCF-4FB7-944D-8ECF6EEC87B2}" type="pres">
      <dgm:prSet presAssocID="{C124027F-8B74-435A-8EF5-9E2A69B467C3}" presName="textRect" presStyleLbl="revTx" presStyleIdx="0" presStyleCnt="3">
        <dgm:presLayoutVars>
          <dgm:chMax val="1"/>
          <dgm:chPref val="1"/>
        </dgm:presLayoutVars>
      </dgm:prSet>
      <dgm:spPr/>
    </dgm:pt>
    <dgm:pt modelId="{CDA34336-12F7-4B86-A08E-68152EBFFB56}" type="pres">
      <dgm:prSet presAssocID="{4E9EDA86-09A6-47D1-8555-65AE8325FD4F}" presName="sibTrans" presStyleCnt="0"/>
      <dgm:spPr/>
    </dgm:pt>
    <dgm:pt modelId="{6B753558-252F-4966-83C6-EB5FE9A49598}" type="pres">
      <dgm:prSet presAssocID="{1659A52D-3B9D-41C1-A69A-D6BF926ABC73}" presName="compNode" presStyleCnt="0"/>
      <dgm:spPr/>
    </dgm:pt>
    <dgm:pt modelId="{B1CF5DAA-F561-4FE8-814F-7C5E44D9AF6B}" type="pres">
      <dgm:prSet presAssocID="{1659A52D-3B9D-41C1-A69A-D6BF926ABC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oskop"/>
        </a:ext>
      </dgm:extLst>
    </dgm:pt>
    <dgm:pt modelId="{FDA49EAC-7247-4188-865A-0AEDA4CA1840}" type="pres">
      <dgm:prSet presAssocID="{1659A52D-3B9D-41C1-A69A-D6BF926ABC73}" presName="spaceRect" presStyleCnt="0"/>
      <dgm:spPr/>
    </dgm:pt>
    <dgm:pt modelId="{46E64C99-732A-4DCE-A013-57B8A98CA61E}" type="pres">
      <dgm:prSet presAssocID="{1659A52D-3B9D-41C1-A69A-D6BF926ABC73}" presName="textRect" presStyleLbl="revTx" presStyleIdx="1" presStyleCnt="3">
        <dgm:presLayoutVars>
          <dgm:chMax val="1"/>
          <dgm:chPref val="1"/>
        </dgm:presLayoutVars>
      </dgm:prSet>
      <dgm:spPr/>
    </dgm:pt>
    <dgm:pt modelId="{E1D7E6ED-CD88-4643-A35E-00FA8A1E7418}" type="pres">
      <dgm:prSet presAssocID="{5361468E-47A1-447E-AA04-99F7210172D4}" presName="sibTrans" presStyleCnt="0"/>
      <dgm:spPr/>
    </dgm:pt>
    <dgm:pt modelId="{F4C9A6B8-CDD6-438D-A10F-D2843E02FF29}" type="pres">
      <dgm:prSet presAssocID="{9880DBD7-5CFA-44C0-8E5A-52FBAE50A720}" presName="compNode" presStyleCnt="0"/>
      <dgm:spPr/>
    </dgm:pt>
    <dgm:pt modelId="{95ED40E3-FD0A-44CF-A998-B5F2349B4E3D}" type="pres">
      <dgm:prSet presAssocID="{9880DBD7-5CFA-44C0-8E5A-52FBAE50A7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nay işareti"/>
        </a:ext>
      </dgm:extLst>
    </dgm:pt>
    <dgm:pt modelId="{A9971EA0-3553-42BD-9435-56E8E55F6619}" type="pres">
      <dgm:prSet presAssocID="{9880DBD7-5CFA-44C0-8E5A-52FBAE50A720}" presName="spaceRect" presStyleCnt="0"/>
      <dgm:spPr/>
    </dgm:pt>
    <dgm:pt modelId="{15AF0535-A7AB-4C2C-8D58-2BE1CB849446}" type="pres">
      <dgm:prSet presAssocID="{9880DBD7-5CFA-44C0-8E5A-52FBAE50A720}" presName="textRect" presStyleLbl="revTx" presStyleIdx="2" presStyleCnt="3" custScaleX="129582" custScaleY="120556">
        <dgm:presLayoutVars>
          <dgm:chMax val="1"/>
          <dgm:chPref val="1"/>
        </dgm:presLayoutVars>
      </dgm:prSet>
      <dgm:spPr/>
    </dgm:pt>
  </dgm:ptLst>
  <dgm:cxnLst>
    <dgm:cxn modelId="{1D7CFF17-BB44-4602-A2D1-08F85BDC7189}" srcId="{000AF5E3-8A5B-4B32-8556-9D7970F784C6}" destId="{9880DBD7-5CFA-44C0-8E5A-52FBAE50A720}" srcOrd="2" destOrd="0" parTransId="{D2612F80-06AB-40B5-99AA-2181915BF59D}" sibTransId="{2E1C8D23-D5E0-400F-BC94-1FAE75E1E2E0}"/>
    <dgm:cxn modelId="{B3490F37-FAC6-4654-B716-1690BF5500B0}" type="presOf" srcId="{9880DBD7-5CFA-44C0-8E5A-52FBAE50A720}" destId="{15AF0535-A7AB-4C2C-8D58-2BE1CB849446}" srcOrd="0" destOrd="0" presId="urn:microsoft.com/office/officeart/2018/2/layout/IconLabelList"/>
    <dgm:cxn modelId="{48B56961-2C41-43C7-8EA6-B1331C6DC3A5}" type="presOf" srcId="{000AF5E3-8A5B-4B32-8556-9D7970F784C6}" destId="{88C8B664-1CEB-4622-A5AF-0282D31C706E}" srcOrd="0" destOrd="0" presId="urn:microsoft.com/office/officeart/2018/2/layout/IconLabelList"/>
    <dgm:cxn modelId="{F4EB9674-F73C-46C5-BAA6-1C6228DD07A7}" srcId="{000AF5E3-8A5B-4B32-8556-9D7970F784C6}" destId="{1659A52D-3B9D-41C1-A69A-D6BF926ABC73}" srcOrd="1" destOrd="0" parTransId="{B627A9C8-797E-439E-8AC2-40EFD1EA49F5}" sibTransId="{5361468E-47A1-447E-AA04-99F7210172D4}"/>
    <dgm:cxn modelId="{3B87C6D7-45B5-4774-8A60-D4CC78B52666}" type="presOf" srcId="{C124027F-8B74-435A-8EF5-9E2A69B467C3}" destId="{40F4CB52-EDCF-4FB7-944D-8ECF6EEC87B2}" srcOrd="0" destOrd="0" presId="urn:microsoft.com/office/officeart/2018/2/layout/IconLabelList"/>
    <dgm:cxn modelId="{606FC6EE-FD61-4139-A1C5-F6A435172333}" type="presOf" srcId="{1659A52D-3B9D-41C1-A69A-D6BF926ABC73}" destId="{46E64C99-732A-4DCE-A013-57B8A98CA61E}" srcOrd="0" destOrd="0" presId="urn:microsoft.com/office/officeart/2018/2/layout/IconLabelList"/>
    <dgm:cxn modelId="{24635CF1-9AFC-4970-8C30-D67AECEBFBD1}" srcId="{000AF5E3-8A5B-4B32-8556-9D7970F784C6}" destId="{C124027F-8B74-435A-8EF5-9E2A69B467C3}" srcOrd="0" destOrd="0" parTransId="{CFF61E6F-162F-4D76-B556-623BB18061AE}" sibTransId="{4E9EDA86-09A6-47D1-8555-65AE8325FD4F}"/>
    <dgm:cxn modelId="{A05259F2-B273-4522-9325-7D3D7151E59E}" type="presParOf" srcId="{88C8B664-1CEB-4622-A5AF-0282D31C706E}" destId="{7664CB0B-01F0-4235-ACA0-69997C88AE00}" srcOrd="0" destOrd="0" presId="urn:microsoft.com/office/officeart/2018/2/layout/IconLabelList"/>
    <dgm:cxn modelId="{55234365-0431-48A3-9024-2AA22F923075}" type="presParOf" srcId="{7664CB0B-01F0-4235-ACA0-69997C88AE00}" destId="{C386D2F0-9274-499A-B119-E62EB5387F8C}" srcOrd="0" destOrd="0" presId="urn:microsoft.com/office/officeart/2018/2/layout/IconLabelList"/>
    <dgm:cxn modelId="{AE4D526B-752D-4095-AD5E-DA0173E905F4}" type="presParOf" srcId="{7664CB0B-01F0-4235-ACA0-69997C88AE00}" destId="{CE1F0A41-CC8F-4BAE-B82C-80BB694B1D35}" srcOrd="1" destOrd="0" presId="urn:microsoft.com/office/officeart/2018/2/layout/IconLabelList"/>
    <dgm:cxn modelId="{D9D61B85-3930-4D0B-B596-B4535966153E}" type="presParOf" srcId="{7664CB0B-01F0-4235-ACA0-69997C88AE00}" destId="{40F4CB52-EDCF-4FB7-944D-8ECF6EEC87B2}" srcOrd="2" destOrd="0" presId="urn:microsoft.com/office/officeart/2018/2/layout/IconLabelList"/>
    <dgm:cxn modelId="{750521CE-C8EC-4BD2-834F-CB58A71E298B}" type="presParOf" srcId="{88C8B664-1CEB-4622-A5AF-0282D31C706E}" destId="{CDA34336-12F7-4B86-A08E-68152EBFFB56}" srcOrd="1" destOrd="0" presId="urn:microsoft.com/office/officeart/2018/2/layout/IconLabelList"/>
    <dgm:cxn modelId="{A3EAA6D4-9E5D-4DE3-A494-74143CC7FCAF}" type="presParOf" srcId="{88C8B664-1CEB-4622-A5AF-0282D31C706E}" destId="{6B753558-252F-4966-83C6-EB5FE9A49598}" srcOrd="2" destOrd="0" presId="urn:microsoft.com/office/officeart/2018/2/layout/IconLabelList"/>
    <dgm:cxn modelId="{554BC4ED-141A-4AC1-A549-C49976CD5BDB}" type="presParOf" srcId="{6B753558-252F-4966-83C6-EB5FE9A49598}" destId="{B1CF5DAA-F561-4FE8-814F-7C5E44D9AF6B}" srcOrd="0" destOrd="0" presId="urn:microsoft.com/office/officeart/2018/2/layout/IconLabelList"/>
    <dgm:cxn modelId="{C77CF683-B023-451D-B079-CCD633A2E0E0}" type="presParOf" srcId="{6B753558-252F-4966-83C6-EB5FE9A49598}" destId="{FDA49EAC-7247-4188-865A-0AEDA4CA1840}" srcOrd="1" destOrd="0" presId="urn:microsoft.com/office/officeart/2018/2/layout/IconLabelList"/>
    <dgm:cxn modelId="{ED8FA33C-CAB7-414D-A175-98DA7878C84F}" type="presParOf" srcId="{6B753558-252F-4966-83C6-EB5FE9A49598}" destId="{46E64C99-732A-4DCE-A013-57B8A98CA61E}" srcOrd="2" destOrd="0" presId="urn:microsoft.com/office/officeart/2018/2/layout/IconLabelList"/>
    <dgm:cxn modelId="{4DC17D04-1E54-4CF0-9782-3825E15E8950}" type="presParOf" srcId="{88C8B664-1CEB-4622-A5AF-0282D31C706E}" destId="{E1D7E6ED-CD88-4643-A35E-00FA8A1E7418}" srcOrd="3" destOrd="0" presId="urn:microsoft.com/office/officeart/2018/2/layout/IconLabelList"/>
    <dgm:cxn modelId="{0CDD2578-0A2B-46C9-B04D-9BF6332E9831}" type="presParOf" srcId="{88C8B664-1CEB-4622-A5AF-0282D31C706E}" destId="{F4C9A6B8-CDD6-438D-A10F-D2843E02FF29}" srcOrd="4" destOrd="0" presId="urn:microsoft.com/office/officeart/2018/2/layout/IconLabelList"/>
    <dgm:cxn modelId="{3FE1598B-90F3-4ED2-8BC6-29D4F839A964}" type="presParOf" srcId="{F4C9A6B8-CDD6-438D-A10F-D2843E02FF29}" destId="{95ED40E3-FD0A-44CF-A998-B5F2349B4E3D}" srcOrd="0" destOrd="0" presId="urn:microsoft.com/office/officeart/2018/2/layout/IconLabelList"/>
    <dgm:cxn modelId="{57DC3A8B-8065-420B-8826-955405F99A4D}" type="presParOf" srcId="{F4C9A6B8-CDD6-438D-A10F-D2843E02FF29}" destId="{A9971EA0-3553-42BD-9435-56E8E55F6619}" srcOrd="1" destOrd="0" presId="urn:microsoft.com/office/officeart/2018/2/layout/IconLabelList"/>
    <dgm:cxn modelId="{D0BD5D29-490D-4BCE-9EBD-FC921FEB66B9}" type="presParOf" srcId="{F4C9A6B8-CDD6-438D-A10F-D2843E02FF29}" destId="{15AF0535-A7AB-4C2C-8D58-2BE1CB8494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6D2F0-9274-499A-B119-E62EB5387F8C}">
      <dsp:nvSpPr>
        <dsp:cNvPr id="0" name=""/>
        <dsp:cNvSpPr/>
      </dsp:nvSpPr>
      <dsp:spPr>
        <a:xfrm>
          <a:off x="945765" y="1179756"/>
          <a:ext cx="1329720" cy="1329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F4CB52-EDCF-4FB7-944D-8ECF6EEC87B2}">
      <dsp:nvSpPr>
        <dsp:cNvPr id="0" name=""/>
        <dsp:cNvSpPr/>
      </dsp:nvSpPr>
      <dsp:spPr>
        <a:xfrm>
          <a:off x="133158" y="3054087"/>
          <a:ext cx="2954934"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tr-TR" sz="1600" kern="1200" dirty="0"/>
            <a:t>Bu proje ile klinik araştırmalarda hasta, doktor, deney, tedavi, doz, yan etki ve onay süreçlerini kapsayan bir veri tabanı modeli tasarlandı. Veri bütünlüğü, kolay sorgulama ve çoklu ilişkiler hedeflendi.</a:t>
          </a:r>
          <a:endParaRPr lang="en-US" sz="1600" kern="1200" dirty="0"/>
        </a:p>
      </dsp:txBody>
      <dsp:txXfrm>
        <a:off x="133158" y="3054087"/>
        <a:ext cx="2954934" cy="1755000"/>
      </dsp:txXfrm>
    </dsp:sp>
    <dsp:sp modelId="{B1CF5DAA-F561-4FE8-814F-7C5E44D9AF6B}">
      <dsp:nvSpPr>
        <dsp:cNvPr id="0" name=""/>
        <dsp:cNvSpPr/>
      </dsp:nvSpPr>
      <dsp:spPr>
        <a:xfrm>
          <a:off x="4417812" y="1179756"/>
          <a:ext cx="1329720" cy="1329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64C99-732A-4DCE-A013-57B8A98CA61E}">
      <dsp:nvSpPr>
        <dsp:cNvPr id="0" name=""/>
        <dsp:cNvSpPr/>
      </dsp:nvSpPr>
      <dsp:spPr>
        <a:xfrm>
          <a:off x="3605205" y="3054087"/>
          <a:ext cx="2954934" cy="175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tr-TR" sz="1600" kern="1200" dirty="0"/>
            <a:t>Model, hasta bilgilerinin gizliliğini sağlarken aynı zamanda klinik araştırmaların detaylı şekilde takip edilebilmesine imkan tanır. </a:t>
          </a:r>
          <a:endParaRPr lang="en-US" sz="1600" kern="1200" dirty="0"/>
        </a:p>
      </dsp:txBody>
      <dsp:txXfrm>
        <a:off x="3605205" y="3054087"/>
        <a:ext cx="2954934" cy="1755000"/>
      </dsp:txXfrm>
    </dsp:sp>
    <dsp:sp modelId="{95ED40E3-FD0A-44CF-A998-B5F2349B4E3D}">
      <dsp:nvSpPr>
        <dsp:cNvPr id="0" name=""/>
        <dsp:cNvSpPr/>
      </dsp:nvSpPr>
      <dsp:spPr>
        <a:xfrm>
          <a:off x="8326925" y="1089567"/>
          <a:ext cx="1329720" cy="1329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AF0535-A7AB-4C2C-8D58-2BE1CB849446}">
      <dsp:nvSpPr>
        <dsp:cNvPr id="0" name=""/>
        <dsp:cNvSpPr/>
      </dsp:nvSpPr>
      <dsp:spPr>
        <a:xfrm>
          <a:off x="7077253" y="2783519"/>
          <a:ext cx="3829063" cy="2115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tr-TR" sz="1500" kern="1200" dirty="0"/>
            <a:t>Doktorların uzmanlık alanlarına göre sınıflandırılması, hastaların araştırmalara katılım durumlarının kaydedilmesi ve uygulanan tedavilere dair dozaj bilgileri ile yan etkilerin izlenebilmesi sağlanmıştır. Böylece araştırma sürecinde meydana gelebilecek tüm klinik olaylar sistematik bir yapıya kavuşturulmuştur.</a:t>
          </a:r>
          <a:endParaRPr lang="en-US" sz="1500" kern="1200" dirty="0"/>
        </a:p>
      </dsp:txBody>
      <dsp:txXfrm>
        <a:off x="7077253" y="2783519"/>
        <a:ext cx="3829063" cy="211575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2E4F2-60BB-422D-B36C-FD680E1FE66B}" type="datetimeFigureOut">
              <a:rPr lang="tr-TR" smtClean="0"/>
              <a:t>12.05.2025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DE937-3C8F-45B3-9E57-3ADD40DE946F}" type="slidenum">
              <a:rPr lang="tr-TR" smtClean="0"/>
              <a:t>‹#›</a:t>
            </a:fld>
            <a:endParaRPr lang="tr-TR"/>
          </a:p>
        </p:txBody>
      </p:sp>
    </p:spTree>
    <p:extLst>
      <p:ext uri="{BB962C8B-B14F-4D97-AF65-F5344CB8AC3E}">
        <p14:creationId xmlns:p14="http://schemas.microsoft.com/office/powerpoint/2010/main" val="232569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6BBDE937-3C8F-45B3-9E57-3ADD40DE946F}" type="slidenum">
              <a:rPr lang="tr-TR" smtClean="0"/>
              <a:t>4</a:t>
            </a:fld>
            <a:endParaRPr lang="tr-TR"/>
          </a:p>
        </p:txBody>
      </p:sp>
    </p:spTree>
    <p:extLst>
      <p:ext uri="{BB962C8B-B14F-4D97-AF65-F5344CB8AC3E}">
        <p14:creationId xmlns:p14="http://schemas.microsoft.com/office/powerpoint/2010/main" val="203391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AF3894-7824-30AD-8DAC-A30FE5141E9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C02843D9-482E-756A-30EB-56B687257B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AFFA5898-C9D0-A214-0128-40937948C244}"/>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5" name="Alt Bilgi Yer Tutucusu 4">
            <a:extLst>
              <a:ext uri="{FF2B5EF4-FFF2-40B4-BE49-F238E27FC236}">
                <a16:creationId xmlns:a16="http://schemas.microsoft.com/office/drawing/2014/main" id="{0EB998C8-3770-B1D6-842C-BE91CBB07AA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441D865-D275-9DE9-01C6-9E5AAAC25C19}"/>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2071045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7AA3EC-0B04-4058-8EC0-E1D60F7CCC58}"/>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72E447CA-8987-DE59-571F-7ED943480294}"/>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EE905D6-96A5-89D2-8285-0B0791A6713D}"/>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5" name="Alt Bilgi Yer Tutucusu 4">
            <a:extLst>
              <a:ext uri="{FF2B5EF4-FFF2-40B4-BE49-F238E27FC236}">
                <a16:creationId xmlns:a16="http://schemas.microsoft.com/office/drawing/2014/main" id="{A8F3D6DD-A7AB-D953-211D-BF1029DBF10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EEDD80-2223-7D1A-5465-D5ACE6E3C52A}"/>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135630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F4B629C3-E5EE-14F1-E8BC-7FD325955870}"/>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F2ABB6DA-87CE-F60D-46F0-42FFC4259575}"/>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B9912CCC-CAB2-0417-8645-3D43EFBCFD53}"/>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5" name="Alt Bilgi Yer Tutucusu 4">
            <a:extLst>
              <a:ext uri="{FF2B5EF4-FFF2-40B4-BE49-F238E27FC236}">
                <a16:creationId xmlns:a16="http://schemas.microsoft.com/office/drawing/2014/main" id="{604872CE-CBC8-2BBA-90C5-0CFF1594253C}"/>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0F05D6D4-99DD-952D-93C4-4C85BF402C1A}"/>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2279826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29BFD5-E741-D5D0-E963-7C916C685C77}"/>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1BA0BB55-20B9-6AA7-F7C3-0C37C2364AC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D783A7A-9699-B7E2-9B36-00F5AE5E437B}"/>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5" name="Alt Bilgi Yer Tutucusu 4">
            <a:extLst>
              <a:ext uri="{FF2B5EF4-FFF2-40B4-BE49-F238E27FC236}">
                <a16:creationId xmlns:a16="http://schemas.microsoft.com/office/drawing/2014/main" id="{9FA87F36-FF2F-7049-7F13-A897B218392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68C3B37-2F11-64A1-2183-0F8A249FDB3F}"/>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1821129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F506CD-B9FF-2805-F56B-05A386D98C30}"/>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5B71D4-C567-8347-C38E-36AE03D55E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D13F674B-C5E2-34A0-3309-09087372DEF0}"/>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5" name="Alt Bilgi Yer Tutucusu 4">
            <a:extLst>
              <a:ext uri="{FF2B5EF4-FFF2-40B4-BE49-F238E27FC236}">
                <a16:creationId xmlns:a16="http://schemas.microsoft.com/office/drawing/2014/main" id="{7CFB5825-D589-B3D9-B5F1-0E69FAB3E00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8DAA774-9F15-DF60-DED3-F5E56BA05E2E}"/>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143516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EB4935-86D3-AD0A-F3CF-3B9CBCD8C4D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2A01C79-2352-C5A8-2CD8-2F649DB8F8FD}"/>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51B1364B-64F3-B6A1-1365-82DB56BA9AB0}"/>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850FDA3-7840-EF6E-31C4-CEFEB90C36BA}"/>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6" name="Alt Bilgi Yer Tutucusu 5">
            <a:extLst>
              <a:ext uri="{FF2B5EF4-FFF2-40B4-BE49-F238E27FC236}">
                <a16:creationId xmlns:a16="http://schemas.microsoft.com/office/drawing/2014/main" id="{92D46F12-8F00-C722-3EF5-CC8DA141AEC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7A0DC3A7-2D03-DCCD-24E4-DEF6933EEA37}"/>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3104134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1B0756-13C8-6A91-A15E-3375997DBFE0}"/>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591CA23E-04D1-0C33-EFB0-1371315C9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E5A41A44-F37F-7DF1-F78E-CC6B0D1959C8}"/>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4C6F60DE-2984-9829-3EBF-57AB25944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A214325-33B1-AB25-E6C0-50039568632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00FF4C3E-C77C-92BF-4965-4C85A596621A}"/>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8" name="Alt Bilgi Yer Tutucusu 7">
            <a:extLst>
              <a:ext uri="{FF2B5EF4-FFF2-40B4-BE49-F238E27FC236}">
                <a16:creationId xmlns:a16="http://schemas.microsoft.com/office/drawing/2014/main" id="{E08CBDAB-79AF-5D7A-373D-6413F393FE95}"/>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8F9E59DE-95BB-9B1A-50E0-AF2AD330E2E9}"/>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129034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2F7083-FE59-4874-A29E-DF7AF48DA1F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20F37EE5-06E5-F576-6B9F-3150F00BEC5B}"/>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4" name="Alt Bilgi Yer Tutucusu 3">
            <a:extLst>
              <a:ext uri="{FF2B5EF4-FFF2-40B4-BE49-F238E27FC236}">
                <a16:creationId xmlns:a16="http://schemas.microsoft.com/office/drawing/2014/main" id="{7B1A3555-F64F-A9D9-8CAC-531F103F0EE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89ADB3E7-6038-768D-F0FB-90E4F0CBE265}"/>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3428132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CB5D3A1D-F948-3A0C-7A42-816021A13288}"/>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3" name="Alt Bilgi Yer Tutucusu 2">
            <a:extLst>
              <a:ext uri="{FF2B5EF4-FFF2-40B4-BE49-F238E27FC236}">
                <a16:creationId xmlns:a16="http://schemas.microsoft.com/office/drawing/2014/main" id="{EBA4A5B2-CB15-B767-CA62-FDECED14E3AA}"/>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B265D220-A456-0D78-46AF-E8EFD849AD99}"/>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203476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D0F3BA9-839B-0D8F-D1E3-5B2B3E5F25F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4A35CD01-E7D9-CCAF-C121-7D6FAA608A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7A57121-0E15-0264-A09C-BA2B504A0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BE76432-ABD6-6CC2-AF96-74CC14ACED2B}"/>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6" name="Alt Bilgi Yer Tutucusu 5">
            <a:extLst>
              <a:ext uri="{FF2B5EF4-FFF2-40B4-BE49-F238E27FC236}">
                <a16:creationId xmlns:a16="http://schemas.microsoft.com/office/drawing/2014/main" id="{9149362B-AF2D-355A-C33A-4F6B2CDA5EE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57AE2D5-8BC9-A91D-A0E4-48680A737889}"/>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116542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9645B1F-2D96-C9A7-5381-1C2C89D0994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77C165E-F835-F86D-E98C-BC60923FA0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8CF77CF2-724D-0DA9-1DBA-B67890AC4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9E7CCE4-7E52-CC05-ECFF-3355CFE63104}"/>
              </a:ext>
            </a:extLst>
          </p:cNvPr>
          <p:cNvSpPr>
            <a:spLocks noGrp="1"/>
          </p:cNvSpPr>
          <p:nvPr>
            <p:ph type="dt" sz="half" idx="10"/>
          </p:nvPr>
        </p:nvSpPr>
        <p:spPr/>
        <p:txBody>
          <a:bodyPr/>
          <a:lstStyle/>
          <a:p>
            <a:fld id="{254FACBB-7658-4CEC-B8C9-717B54F8C6E1}" type="datetimeFigureOut">
              <a:rPr lang="tr-TR" smtClean="0"/>
              <a:t>12.05.2025</a:t>
            </a:fld>
            <a:endParaRPr lang="tr-TR"/>
          </a:p>
        </p:txBody>
      </p:sp>
      <p:sp>
        <p:nvSpPr>
          <p:cNvPr id="6" name="Alt Bilgi Yer Tutucusu 5">
            <a:extLst>
              <a:ext uri="{FF2B5EF4-FFF2-40B4-BE49-F238E27FC236}">
                <a16:creationId xmlns:a16="http://schemas.microsoft.com/office/drawing/2014/main" id="{110BFF71-6DEF-C716-69CE-D89EC1550B9E}"/>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3782A46-A0F4-A59A-EFF8-DB1588822EA6}"/>
              </a:ext>
            </a:extLst>
          </p:cNvPr>
          <p:cNvSpPr>
            <a:spLocks noGrp="1"/>
          </p:cNvSpPr>
          <p:nvPr>
            <p:ph type="sldNum" sz="quarter" idx="12"/>
          </p:nvPr>
        </p:nvSpPr>
        <p:spPr/>
        <p:txBody>
          <a:bodyPr/>
          <a:lstStyle/>
          <a:p>
            <a:fld id="{D7138048-C426-4AB8-89C7-B56111064D9C}" type="slidenum">
              <a:rPr lang="tr-TR" smtClean="0"/>
              <a:t>‹#›</a:t>
            </a:fld>
            <a:endParaRPr lang="tr-TR"/>
          </a:p>
        </p:txBody>
      </p:sp>
    </p:spTree>
    <p:extLst>
      <p:ext uri="{BB962C8B-B14F-4D97-AF65-F5344CB8AC3E}">
        <p14:creationId xmlns:p14="http://schemas.microsoft.com/office/powerpoint/2010/main" val="3523715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EF23DFA-191A-3EC5-3C4D-CD496186CD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73F979D-F11E-9BC5-69D1-652D6AF8C4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45C6D7A-0A57-DC45-28E2-DD12540B79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4FACBB-7658-4CEC-B8C9-717B54F8C6E1}" type="datetimeFigureOut">
              <a:rPr lang="tr-TR" smtClean="0"/>
              <a:t>12.05.2025</a:t>
            </a:fld>
            <a:endParaRPr lang="tr-TR"/>
          </a:p>
        </p:txBody>
      </p:sp>
      <p:sp>
        <p:nvSpPr>
          <p:cNvPr id="5" name="Alt Bilgi Yer Tutucusu 4">
            <a:extLst>
              <a:ext uri="{FF2B5EF4-FFF2-40B4-BE49-F238E27FC236}">
                <a16:creationId xmlns:a16="http://schemas.microsoft.com/office/drawing/2014/main" id="{80B6C0AA-E378-248C-5EF1-F7397CB00D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8A04858E-16B9-79FA-CE25-EAEDE3ECFB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138048-C426-4AB8-89C7-B56111064D9C}" type="slidenum">
              <a:rPr lang="tr-TR" smtClean="0"/>
              <a:t>‹#›</a:t>
            </a:fld>
            <a:endParaRPr lang="tr-TR"/>
          </a:p>
        </p:txBody>
      </p:sp>
    </p:spTree>
    <p:extLst>
      <p:ext uri="{BB962C8B-B14F-4D97-AF65-F5344CB8AC3E}">
        <p14:creationId xmlns:p14="http://schemas.microsoft.com/office/powerpoint/2010/main" val="287888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507BEC3F-2C89-D349-AE52-089AA38147A1}"/>
              </a:ext>
            </a:extLst>
          </p:cNvPr>
          <p:cNvSpPr>
            <a:spLocks noGrp="1"/>
          </p:cNvSpPr>
          <p:nvPr>
            <p:ph type="subTitle" idx="1"/>
          </p:nvPr>
        </p:nvSpPr>
        <p:spPr>
          <a:xfrm>
            <a:off x="1523999" y="4287838"/>
            <a:ext cx="9144000" cy="1655762"/>
          </a:xfrm>
        </p:spPr>
        <p:txBody>
          <a:bodyPr>
            <a:normAutofit lnSpcReduction="10000"/>
          </a:bodyPr>
          <a:lstStyle/>
          <a:p>
            <a:r>
              <a:rPr lang="tr-TR" dirty="0"/>
              <a:t>BIL 344 - </a:t>
            </a:r>
            <a:r>
              <a:rPr lang="tr-TR" b="0" i="0" dirty="0">
                <a:solidFill>
                  <a:srgbClr val="1D2125"/>
                </a:solidFill>
                <a:effectLst/>
                <a:latin typeface="-apple-system"/>
              </a:rPr>
              <a:t>Database </a:t>
            </a:r>
            <a:r>
              <a:rPr lang="tr-TR" b="0" i="0" dirty="0" err="1">
                <a:solidFill>
                  <a:srgbClr val="1D2125"/>
                </a:solidFill>
                <a:effectLst/>
                <a:latin typeface="-apple-system"/>
              </a:rPr>
              <a:t>Systems</a:t>
            </a:r>
            <a:endParaRPr lang="tr-TR" b="0" i="0" dirty="0">
              <a:solidFill>
                <a:srgbClr val="1D2125"/>
              </a:solidFill>
              <a:effectLst/>
              <a:latin typeface="-apple-system"/>
            </a:endParaRPr>
          </a:p>
          <a:p>
            <a:r>
              <a:rPr lang="tr-TR" dirty="0"/>
              <a:t>Arda Çimen</a:t>
            </a:r>
          </a:p>
          <a:p>
            <a:r>
              <a:rPr lang="tr-TR" dirty="0"/>
              <a:t>22295336</a:t>
            </a:r>
          </a:p>
          <a:p>
            <a:r>
              <a:rPr lang="tr-TR" b="1" dirty="0"/>
              <a:t>Klinik Araştırma Veri Tabanı Projesi</a:t>
            </a:r>
            <a:endParaRPr lang="tr-TR" dirty="0"/>
          </a:p>
          <a:p>
            <a:endParaRPr lang="tr-TR" dirty="0"/>
          </a:p>
        </p:txBody>
      </p:sp>
      <p:pic>
        <p:nvPicPr>
          <p:cNvPr id="5" name="Resim 4" descr="yazı tipi, grafik, logo, grafik tasarım içeren bir resim&#10;&#10;Yapay zeka tarafından oluşturulan içerik yanlış olabilir.">
            <a:extLst>
              <a:ext uri="{FF2B5EF4-FFF2-40B4-BE49-F238E27FC236}">
                <a16:creationId xmlns:a16="http://schemas.microsoft.com/office/drawing/2014/main" id="{6A3BB0D6-C4C5-B816-D0B5-40EA30E7B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3837" y="477457"/>
            <a:ext cx="4124325" cy="3629406"/>
          </a:xfrm>
          <a:prstGeom prst="rect">
            <a:avLst/>
          </a:prstGeom>
        </p:spPr>
      </p:pic>
    </p:spTree>
    <p:extLst>
      <p:ext uri="{BB962C8B-B14F-4D97-AF65-F5344CB8AC3E}">
        <p14:creationId xmlns:p14="http://schemas.microsoft.com/office/powerpoint/2010/main" val="1048961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79A8CC2B-55CE-C3DB-A12C-070245C24393}"/>
              </a:ext>
            </a:extLst>
          </p:cNvPr>
          <p:cNvSpPr>
            <a:spLocks noGrp="1"/>
          </p:cNvSpPr>
          <p:nvPr>
            <p:ph type="title"/>
          </p:nvPr>
        </p:nvSpPr>
        <p:spPr>
          <a:xfrm>
            <a:off x="1137034" y="609597"/>
            <a:ext cx="9392421" cy="1330841"/>
          </a:xfrm>
        </p:spPr>
        <p:txBody>
          <a:bodyPr>
            <a:normAutofit/>
          </a:bodyPr>
          <a:lstStyle/>
          <a:p>
            <a:r>
              <a:rPr lang="tr-TR" dirty="0" err="1"/>
              <a:t>Patient</a:t>
            </a:r>
            <a:r>
              <a:rPr lang="tr-TR" dirty="0"/>
              <a:t> Experiment</a:t>
            </a:r>
            <a:br>
              <a:rPr lang="tr-TR" dirty="0"/>
            </a:br>
            <a:endParaRPr lang="tr-TR" dirty="0"/>
          </a:p>
        </p:txBody>
      </p:sp>
      <p:pic>
        <p:nvPicPr>
          <p:cNvPr id="5" name="İçerik Yer Tutucusu 4" descr="metin, ekran görüntüsü, yazı tipi, sayı, numara içeren bir resim&#10;&#10;Yapay zeka tarafından oluşturulan içerik yanlış olabilir.">
            <a:extLst>
              <a:ext uri="{FF2B5EF4-FFF2-40B4-BE49-F238E27FC236}">
                <a16:creationId xmlns:a16="http://schemas.microsoft.com/office/drawing/2014/main" id="{861A17C9-6262-0069-AFCF-84978174A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789" y="2147503"/>
            <a:ext cx="6810375" cy="3976244"/>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994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Başlık 1">
            <a:extLst>
              <a:ext uri="{FF2B5EF4-FFF2-40B4-BE49-F238E27FC236}">
                <a16:creationId xmlns:a16="http://schemas.microsoft.com/office/drawing/2014/main" id="{34059AE9-3941-8BEF-1F55-CC706C3805FE}"/>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dirty="0">
                <a:solidFill>
                  <a:schemeClr val="tx1"/>
                </a:solidFill>
                <a:latin typeface="+mj-lt"/>
                <a:ea typeface="+mj-ea"/>
                <a:cs typeface="+mj-cs"/>
              </a:rPr>
              <a:t>Doses Given To Patients</a:t>
            </a:r>
          </a:p>
        </p:txBody>
      </p:sp>
      <p:pic>
        <p:nvPicPr>
          <p:cNvPr id="5" name="İçerik Yer Tutucusu 4" descr="metin, elektronik donanım, ekran görüntüsü, ekran, görüntüleme içeren bir resim&#10;&#10;Yapay zeka tarafından oluşturulan içerik yanlış olabilir.">
            <a:extLst>
              <a:ext uri="{FF2B5EF4-FFF2-40B4-BE49-F238E27FC236}">
                <a16:creationId xmlns:a16="http://schemas.microsoft.com/office/drawing/2014/main" id="{8AE92468-ECC2-3C21-39E2-69DC06C77D9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668" y="2072640"/>
            <a:ext cx="10002789" cy="4128135"/>
          </a:xfrm>
          <a:prstGeom prst="rect">
            <a:avLst/>
          </a:prstGeom>
        </p:spPr>
      </p:pic>
      <p:sp>
        <p:nvSpPr>
          <p:cNvPr id="14" name="Freeform: Shape 13">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6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Başlık 1">
            <a:extLst>
              <a:ext uri="{FF2B5EF4-FFF2-40B4-BE49-F238E27FC236}">
                <a16:creationId xmlns:a16="http://schemas.microsoft.com/office/drawing/2014/main" id="{24F0672B-C213-71CA-363F-EEEF575579CF}"/>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a:solidFill>
                  <a:schemeClr val="tx1"/>
                </a:solidFill>
                <a:latin typeface="+mj-lt"/>
                <a:ea typeface="+mj-ea"/>
                <a:cs typeface="+mj-cs"/>
              </a:rPr>
              <a:t>Side Effect Notification</a:t>
            </a:r>
          </a:p>
        </p:txBody>
      </p:sp>
      <p:pic>
        <p:nvPicPr>
          <p:cNvPr id="5" name="İçerik Yer Tutucusu 4" descr="metin, ekran görüntüsü, ekran, görüntüleme, sayı, numara içeren bir resim&#10;&#10;Yapay zeka tarafından oluşturulan içerik yanlış olabilir.">
            <a:extLst>
              <a:ext uri="{FF2B5EF4-FFF2-40B4-BE49-F238E27FC236}">
                <a16:creationId xmlns:a16="http://schemas.microsoft.com/office/drawing/2014/main" id="{5929D27D-BA43-8686-08C1-BD808CC100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2352" y="2072640"/>
            <a:ext cx="8395420" cy="4128135"/>
          </a:xfrm>
          <a:prstGeom prst="rect">
            <a:avLst/>
          </a:prstGeom>
        </p:spPr>
      </p:pic>
      <p:sp>
        <p:nvSpPr>
          <p:cNvPr id="21" name="Freeform: Shape 20">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619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4257E-1E2A-4AC7-89EC-1FB65C9C0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3E1C8F1-97F5-489C-8308-958F09657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1269336" cy="2008639"/>
          </a:xfrm>
          <a:custGeom>
            <a:avLst/>
            <a:gdLst>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174645 w 11269336"/>
              <a:gd name="connsiteY140" fmla="*/ 2088358 h 2323145"/>
              <a:gd name="connsiteX141" fmla="*/ 5092476 w 11269336"/>
              <a:gd name="connsiteY141" fmla="*/ 2100737 h 2323145"/>
              <a:gd name="connsiteX142" fmla="*/ 5060738 w 11269336"/>
              <a:gd name="connsiteY142" fmla="*/ 2083274 h 2323145"/>
              <a:gd name="connsiteX143" fmla="*/ 4860988 w 11269336"/>
              <a:gd name="connsiteY143" fmla="*/ 2135698 h 2323145"/>
              <a:gd name="connsiteX144" fmla="*/ 4807902 w 11269336"/>
              <a:gd name="connsiteY144" fmla="*/ 2138894 h 2323145"/>
              <a:gd name="connsiteX145" fmla="*/ 4765388 w 11269336"/>
              <a:gd name="connsiteY145" fmla="*/ 2162525 h 2323145"/>
              <a:gd name="connsiteX146" fmla="*/ 4745033 w 11269336"/>
              <a:gd name="connsiteY146" fmla="*/ 2158859 h 2323145"/>
              <a:gd name="connsiteX147" fmla="*/ 4741475 w 11269336"/>
              <a:gd name="connsiteY147" fmla="*/ 2157998 h 2323145"/>
              <a:gd name="connsiteX148" fmla="*/ 4728247 w 11269336"/>
              <a:gd name="connsiteY148" fmla="*/ 2159526 h 2323145"/>
              <a:gd name="connsiteX149" fmla="*/ 4723263 w 11269336"/>
              <a:gd name="connsiteY149" fmla="*/ 2153742 h 2323145"/>
              <a:gd name="connsiteX150" fmla="*/ 4702453 w 11269336"/>
              <a:gd name="connsiteY150" fmla="*/ 2151586 h 2323145"/>
              <a:gd name="connsiteX151" fmla="*/ 4678455 w 11269336"/>
              <a:gd name="connsiteY151" fmla="*/ 2156131 h 2323145"/>
              <a:gd name="connsiteX152" fmla="*/ 4593061 w 11269336"/>
              <a:gd name="connsiteY152" fmla="*/ 2171597 h 2323145"/>
              <a:gd name="connsiteX153" fmla="*/ 4579902 w 11269336"/>
              <a:gd name="connsiteY153" fmla="*/ 2177927 h 2323145"/>
              <a:gd name="connsiteX154" fmla="*/ 4533444 w 11269336"/>
              <a:gd name="connsiteY154" fmla="*/ 2181200 h 2323145"/>
              <a:gd name="connsiteX155" fmla="*/ 4492832 w 11269336"/>
              <a:gd name="connsiteY155" fmla="*/ 2188033 h 2323145"/>
              <a:gd name="connsiteX156" fmla="*/ 4467257 w 11269336"/>
              <a:gd name="connsiteY156" fmla="*/ 2196121 h 2323145"/>
              <a:gd name="connsiteX157" fmla="*/ 4459937 w 11269336"/>
              <a:gd name="connsiteY157" fmla="*/ 2195182 h 2323145"/>
              <a:gd name="connsiteX158" fmla="*/ 4433312 w 11269336"/>
              <a:gd name="connsiteY158" fmla="*/ 2199004 h 2323145"/>
              <a:gd name="connsiteX159" fmla="*/ 4420601 w 11269336"/>
              <a:gd name="connsiteY159" fmla="*/ 2205158 h 2323145"/>
              <a:gd name="connsiteX160" fmla="*/ 4405765 w 11269336"/>
              <a:gd name="connsiteY160" fmla="*/ 2199902 h 2323145"/>
              <a:gd name="connsiteX161" fmla="*/ 4401354 w 11269336"/>
              <a:gd name="connsiteY161" fmla="*/ 2194745 h 2323145"/>
              <a:gd name="connsiteX162" fmla="*/ 4383151 w 11269336"/>
              <a:gd name="connsiteY162" fmla="*/ 2201140 h 2323145"/>
              <a:gd name="connsiteX163" fmla="*/ 4366646 w 11269336"/>
              <a:gd name="connsiteY163" fmla="*/ 2198564 h 2323145"/>
              <a:gd name="connsiteX164" fmla="*/ 4354009 w 11269336"/>
              <a:gd name="connsiteY164" fmla="*/ 2204984 h 2323145"/>
              <a:gd name="connsiteX165" fmla="*/ 4348284 w 11269336"/>
              <a:gd name="connsiteY165" fmla="*/ 2205270 h 2323145"/>
              <a:gd name="connsiteX166" fmla="*/ 4333906 w 11269336"/>
              <a:gd name="connsiteY166" fmla="*/ 2205251 h 2323145"/>
              <a:gd name="connsiteX167" fmla="*/ 4308819 w 11269336"/>
              <a:gd name="connsiteY167" fmla="*/ 2203822 h 2323145"/>
              <a:gd name="connsiteX168" fmla="*/ 4301210 w 11269336"/>
              <a:gd name="connsiteY168" fmla="*/ 2204456 h 2323145"/>
              <a:gd name="connsiteX169" fmla="*/ 4283095 w 11269336"/>
              <a:gd name="connsiteY169" fmla="*/ 2198177 h 2323145"/>
              <a:gd name="connsiteX170" fmla="*/ 4250119 w 11269336"/>
              <a:gd name="connsiteY170" fmla="*/ 2196342 h 2323145"/>
              <a:gd name="connsiteX171" fmla="*/ 4189203 w 11269336"/>
              <a:gd name="connsiteY171" fmla="*/ 2178994 h 2323145"/>
              <a:gd name="connsiteX172" fmla="*/ 4154035 w 11269336"/>
              <a:gd name="connsiteY172" fmla="*/ 2171950 h 2323145"/>
              <a:gd name="connsiteX173" fmla="*/ 4129569 w 11269336"/>
              <a:gd name="connsiteY173" fmla="*/ 2163850 h 2323145"/>
              <a:gd name="connsiteX174" fmla="*/ 4061250 w 11269336"/>
              <a:gd name="connsiteY174" fmla="*/ 2159236 h 2323145"/>
              <a:gd name="connsiteX175" fmla="*/ 3945480 w 11269336"/>
              <a:gd name="connsiteY175" fmla="*/ 2158279 h 2323145"/>
              <a:gd name="connsiteX176" fmla="*/ 3921468 w 11269336"/>
              <a:gd name="connsiteY176" fmla="*/ 2156588 h 2323145"/>
              <a:gd name="connsiteX177" fmla="*/ 3903348 w 11269336"/>
              <a:gd name="connsiteY177" fmla="*/ 2149220 h 2323145"/>
              <a:gd name="connsiteX178" fmla="*/ 3901342 w 11269336"/>
              <a:gd name="connsiteY178" fmla="*/ 2142355 h 2323145"/>
              <a:gd name="connsiteX179" fmla="*/ 3888539 w 11269336"/>
              <a:gd name="connsiteY179" fmla="*/ 2140476 h 2323145"/>
              <a:gd name="connsiteX180" fmla="*/ 3885662 w 11269336"/>
              <a:gd name="connsiteY180" fmla="*/ 2138740 h 2323145"/>
              <a:gd name="connsiteX181" fmla="*/ 3868627 w 11269336"/>
              <a:gd name="connsiteY181" fmla="*/ 2130023 h 2323145"/>
              <a:gd name="connsiteX182" fmla="*/ 3819177 w 11269336"/>
              <a:gd name="connsiteY182" fmla="*/ 2142111 h 2323145"/>
              <a:gd name="connsiteX183" fmla="*/ 3769100 w 11269336"/>
              <a:gd name="connsiteY183" fmla="*/ 2131731 h 2323145"/>
              <a:gd name="connsiteX184" fmla="*/ 3562752 w 11269336"/>
              <a:gd name="connsiteY184" fmla="*/ 2131785 h 2323145"/>
              <a:gd name="connsiteX185" fmla="*/ 3541402 w 11269336"/>
              <a:gd name="connsiteY185" fmla="*/ 2106821 h 2323145"/>
              <a:gd name="connsiteX186" fmla="*/ 3460591 w 11269336"/>
              <a:gd name="connsiteY186" fmla="*/ 2097951 h 2323145"/>
              <a:gd name="connsiteX187" fmla="*/ 3320348 w 11269336"/>
              <a:gd name="connsiteY187" fmla="*/ 2130191 h 2323145"/>
              <a:gd name="connsiteX188" fmla="*/ 3170922 w 11269336"/>
              <a:gd name="connsiteY188" fmla="*/ 2115957 h 2323145"/>
              <a:gd name="connsiteX189" fmla="*/ 3156256 w 11269336"/>
              <a:gd name="connsiteY189" fmla="*/ 2124773 h 2323145"/>
              <a:gd name="connsiteX190" fmla="*/ 3140298 w 11269336"/>
              <a:gd name="connsiteY190" fmla="*/ 2129182 h 2323145"/>
              <a:gd name="connsiteX191" fmla="*/ 3138514 w 11269336"/>
              <a:gd name="connsiteY191" fmla="*/ 2128069 h 2323145"/>
              <a:gd name="connsiteX192" fmla="*/ 3120467 w 11269336"/>
              <a:gd name="connsiteY192" fmla="*/ 2128281 h 2323145"/>
              <a:gd name="connsiteX193" fmla="*/ 3116175 w 11269336"/>
              <a:gd name="connsiteY193" fmla="*/ 2131633 h 2323145"/>
              <a:gd name="connsiteX194" fmla="*/ 3103685 w 11269336"/>
              <a:gd name="connsiteY194" fmla="*/ 2132814 h 2323145"/>
              <a:gd name="connsiteX195" fmla="*/ 3078794 w 11269336"/>
              <a:gd name="connsiteY195" fmla="*/ 2137935 h 2323145"/>
              <a:gd name="connsiteX196" fmla="*/ 3074407 w 11269336"/>
              <a:gd name="connsiteY196" fmla="*/ 2136274 h 2323145"/>
              <a:gd name="connsiteX197" fmla="*/ 3037285 w 11269336"/>
              <a:gd name="connsiteY197" fmla="*/ 2139919 h 2323145"/>
              <a:gd name="connsiteX198" fmla="*/ 3036901 w 11269336"/>
              <a:gd name="connsiteY198" fmla="*/ 2138726 h 2323145"/>
              <a:gd name="connsiteX199" fmla="*/ 3026996 w 11269336"/>
              <a:gd name="connsiteY199" fmla="*/ 2134322 h 2323145"/>
              <a:gd name="connsiteX200" fmla="*/ 3007772 w 11269336"/>
              <a:gd name="connsiteY200" fmla="*/ 2128742 h 2323145"/>
              <a:gd name="connsiteX201" fmla="*/ 2965030 w 11269336"/>
              <a:gd name="connsiteY201" fmla="*/ 2100494 h 2323145"/>
              <a:gd name="connsiteX202" fmla="*/ 2926342 w 11269336"/>
              <a:gd name="connsiteY202" fmla="*/ 2104155 h 2323145"/>
              <a:gd name="connsiteX203" fmla="*/ 2918608 w 11269336"/>
              <a:gd name="connsiteY203" fmla="*/ 2104215 h 2323145"/>
              <a:gd name="connsiteX204" fmla="*/ 2918475 w 11269336"/>
              <a:gd name="connsiteY204" fmla="*/ 2103937 h 2323145"/>
              <a:gd name="connsiteX205" fmla="*/ 2910360 w 11269336"/>
              <a:gd name="connsiteY205" fmla="*/ 2103444 h 2323145"/>
              <a:gd name="connsiteX206" fmla="*/ 2904507 w 11269336"/>
              <a:gd name="connsiteY206" fmla="*/ 2104326 h 2323145"/>
              <a:gd name="connsiteX207" fmla="*/ 2889503 w 11269336"/>
              <a:gd name="connsiteY207" fmla="*/ 2104443 h 2323145"/>
              <a:gd name="connsiteX208" fmla="*/ 2884480 w 11269336"/>
              <a:gd name="connsiteY208" fmla="*/ 2102626 h 2323145"/>
              <a:gd name="connsiteX209" fmla="*/ 2882689 w 11269336"/>
              <a:gd name="connsiteY209" fmla="*/ 2099228 h 2323145"/>
              <a:gd name="connsiteX210" fmla="*/ 2881291 w 11269336"/>
              <a:gd name="connsiteY210" fmla="*/ 2099618 h 2323145"/>
              <a:gd name="connsiteX211" fmla="*/ 2853979 w 11269336"/>
              <a:gd name="connsiteY211" fmla="*/ 2090388 h 2323145"/>
              <a:gd name="connsiteX212" fmla="*/ 2791790 w 11269336"/>
              <a:gd name="connsiteY212" fmla="*/ 2080332 h 2323145"/>
              <a:gd name="connsiteX213" fmla="*/ 2755844 w 11269336"/>
              <a:gd name="connsiteY213" fmla="*/ 2078874 h 2323145"/>
              <a:gd name="connsiteX214" fmla="*/ 2657742 w 11269336"/>
              <a:gd name="connsiteY214" fmla="*/ 2070179 h 2323145"/>
              <a:gd name="connsiteX215" fmla="*/ 2559549 w 11269336"/>
              <a:gd name="connsiteY215" fmla="*/ 2057873 h 2323145"/>
              <a:gd name="connsiteX216" fmla="*/ 2512054 w 11269336"/>
              <a:gd name="connsiteY216" fmla="*/ 2031671 h 2323145"/>
              <a:gd name="connsiteX217" fmla="*/ 2506437 w 11269336"/>
              <a:gd name="connsiteY217" fmla="*/ 2030918 h 2323145"/>
              <a:gd name="connsiteX218" fmla="*/ 2491752 w 11269336"/>
              <a:gd name="connsiteY218" fmla="*/ 2033906 h 2323145"/>
              <a:gd name="connsiteX219" fmla="*/ 2486338 w 11269336"/>
              <a:gd name="connsiteY219" fmla="*/ 2035862 h 2323145"/>
              <a:gd name="connsiteX220" fmla="*/ 2478186 w 11269336"/>
              <a:gd name="connsiteY220" fmla="*/ 2036953 h 2323145"/>
              <a:gd name="connsiteX221" fmla="*/ 2477950 w 11269336"/>
              <a:gd name="connsiteY221" fmla="*/ 2036715 h 2323145"/>
              <a:gd name="connsiteX222" fmla="*/ 2470381 w 11269336"/>
              <a:gd name="connsiteY222" fmla="*/ 2038256 h 2323145"/>
              <a:gd name="connsiteX223" fmla="*/ 2433781 w 11269336"/>
              <a:gd name="connsiteY223" fmla="*/ 2049140 h 2323145"/>
              <a:gd name="connsiteX224" fmla="*/ 2381172 w 11269336"/>
              <a:gd name="connsiteY224" fmla="*/ 2030645 h 2323145"/>
              <a:gd name="connsiteX225" fmla="*/ 2360198 w 11269336"/>
              <a:gd name="connsiteY225" fmla="*/ 2029059 h 2323145"/>
              <a:gd name="connsiteX226" fmla="*/ 2348815 w 11269336"/>
              <a:gd name="connsiteY226" fmla="*/ 2026798 h 2323145"/>
              <a:gd name="connsiteX227" fmla="*/ 2347988 w 11269336"/>
              <a:gd name="connsiteY227" fmla="*/ 2025745 h 2323145"/>
              <a:gd name="connsiteX228" fmla="*/ 2312920 w 11269336"/>
              <a:gd name="connsiteY228" fmla="*/ 2036311 h 2323145"/>
              <a:gd name="connsiteX229" fmla="*/ 2307986 w 11269336"/>
              <a:gd name="connsiteY229" fmla="*/ 2035583 h 2323145"/>
              <a:gd name="connsiteX230" fmla="*/ 2285481 w 11269336"/>
              <a:gd name="connsiteY230" fmla="*/ 2045197 h 2323145"/>
              <a:gd name="connsiteX231" fmla="*/ 2273666 w 11269336"/>
              <a:gd name="connsiteY231" fmla="*/ 2048710 h 2323145"/>
              <a:gd name="connsiteX232" fmla="*/ 2270719 w 11269336"/>
              <a:gd name="connsiteY232" fmla="*/ 2052702 h 2323145"/>
              <a:gd name="connsiteX233" fmla="*/ 2253080 w 11269336"/>
              <a:gd name="connsiteY233" fmla="*/ 2056363 h 2323145"/>
              <a:gd name="connsiteX234" fmla="*/ 2250906 w 11269336"/>
              <a:gd name="connsiteY234" fmla="*/ 2055654 h 2323145"/>
              <a:gd name="connsiteX235" fmla="*/ 2236905 w 11269336"/>
              <a:gd name="connsiteY235" fmla="*/ 2062882 h 2323145"/>
              <a:gd name="connsiteX236" fmla="*/ 2225830 w 11269336"/>
              <a:gd name="connsiteY236" fmla="*/ 2074027 h 2323145"/>
              <a:gd name="connsiteX237" fmla="*/ 2073776 w 11269336"/>
              <a:gd name="connsiteY237" fmla="*/ 2089244 h 2323145"/>
              <a:gd name="connsiteX238" fmla="*/ 1948256 w 11269336"/>
              <a:gd name="connsiteY238" fmla="*/ 2146616 h 2323145"/>
              <a:gd name="connsiteX239" fmla="*/ 1865582 w 11269336"/>
              <a:gd name="connsiteY239" fmla="*/ 2153738 h 2323145"/>
              <a:gd name="connsiteX240" fmla="*/ 1835210 w 11269336"/>
              <a:gd name="connsiteY240" fmla="*/ 2134244 h 2323145"/>
              <a:gd name="connsiteX241" fmla="*/ 1632661 w 11269336"/>
              <a:gd name="connsiteY241" fmla="*/ 2173882 h 2323145"/>
              <a:gd name="connsiteX242" fmla="*/ 1579590 w 11269336"/>
              <a:gd name="connsiteY242" fmla="*/ 2173680 h 2323145"/>
              <a:gd name="connsiteX243" fmla="*/ 1535601 w 11269336"/>
              <a:gd name="connsiteY243" fmla="*/ 2194590 h 2323145"/>
              <a:gd name="connsiteX244" fmla="*/ 1515594 w 11269336"/>
              <a:gd name="connsiteY244" fmla="*/ 2189622 h 2323145"/>
              <a:gd name="connsiteX245" fmla="*/ 1512113 w 11269336"/>
              <a:gd name="connsiteY245" fmla="*/ 2188534 h 2323145"/>
              <a:gd name="connsiteX246" fmla="*/ 1498838 w 11269336"/>
              <a:gd name="connsiteY246" fmla="*/ 2189213 h 2323145"/>
              <a:gd name="connsiteX247" fmla="*/ 1494279 w 11269336"/>
              <a:gd name="connsiteY247" fmla="*/ 2183112 h 2323145"/>
              <a:gd name="connsiteX248" fmla="*/ 1473714 w 11269336"/>
              <a:gd name="connsiteY248" fmla="*/ 2179625 h 2323145"/>
              <a:gd name="connsiteX249" fmla="*/ 1449503 w 11269336"/>
              <a:gd name="connsiteY249" fmla="*/ 2182633 h 2323145"/>
              <a:gd name="connsiteX250" fmla="*/ 1335495 w 11269336"/>
              <a:gd name="connsiteY250" fmla="*/ 2203940 h 2323145"/>
              <a:gd name="connsiteX251" fmla="*/ 1266687 w 11269336"/>
              <a:gd name="connsiteY251" fmla="*/ 2212688 h 2323145"/>
              <a:gd name="connsiteX252" fmla="*/ 1239614 w 11269336"/>
              <a:gd name="connsiteY252" fmla="*/ 2209727 h 2323145"/>
              <a:gd name="connsiteX253" fmla="*/ 1202436 w 11269336"/>
              <a:gd name="connsiteY253" fmla="*/ 2209817 h 2323145"/>
              <a:gd name="connsiteX254" fmla="*/ 1136097 w 11269336"/>
              <a:gd name="connsiteY254" fmla="*/ 2205112 h 2323145"/>
              <a:gd name="connsiteX255" fmla="*/ 1048229 w 11269336"/>
              <a:gd name="connsiteY255" fmla="*/ 2207249 h 2323145"/>
              <a:gd name="connsiteX256" fmla="*/ 988232 w 11269336"/>
              <a:gd name="connsiteY256" fmla="*/ 2235635 h 2323145"/>
              <a:gd name="connsiteX257" fmla="*/ 981959 w 11269336"/>
              <a:gd name="connsiteY257" fmla="*/ 2231607 h 2323145"/>
              <a:gd name="connsiteX258" fmla="*/ 938600 w 11269336"/>
              <a:gd name="connsiteY258" fmla="*/ 2238113 h 2323145"/>
              <a:gd name="connsiteX259" fmla="*/ 791788 w 11269336"/>
              <a:gd name="connsiteY259" fmla="*/ 2293224 h 2323145"/>
              <a:gd name="connsiteX260" fmla="*/ 706914 w 11269336"/>
              <a:gd name="connsiteY260" fmla="*/ 2305046 h 2323145"/>
              <a:gd name="connsiteX261" fmla="*/ 675971 w 11269336"/>
              <a:gd name="connsiteY261" fmla="*/ 2304030 h 2323145"/>
              <a:gd name="connsiteX262" fmla="*/ 624180 w 11269336"/>
              <a:gd name="connsiteY262" fmla="*/ 2302650 h 2323145"/>
              <a:gd name="connsiteX263" fmla="*/ 583453 w 11269336"/>
              <a:gd name="connsiteY263" fmla="*/ 2288788 h 2323145"/>
              <a:gd name="connsiteX264" fmla="*/ 540946 w 11269336"/>
              <a:gd name="connsiteY264" fmla="*/ 2292721 h 2323145"/>
              <a:gd name="connsiteX265" fmla="*/ 533680 w 11269336"/>
              <a:gd name="connsiteY265" fmla="*/ 2310233 h 2323145"/>
              <a:gd name="connsiteX266" fmla="*/ 487366 w 11269336"/>
              <a:gd name="connsiteY266" fmla="*/ 2309053 h 2323145"/>
              <a:gd name="connsiteX267" fmla="*/ 416820 w 11269336"/>
              <a:gd name="connsiteY267" fmla="*/ 2305443 h 2323145"/>
              <a:gd name="connsiteX268" fmla="*/ 376805 w 11269336"/>
              <a:gd name="connsiteY268" fmla="*/ 2307647 h 2323145"/>
              <a:gd name="connsiteX269" fmla="*/ 266777 w 11269336"/>
              <a:gd name="connsiteY269" fmla="*/ 2309012 h 2323145"/>
              <a:gd name="connsiteX270" fmla="*/ 156013 w 11269336"/>
              <a:gd name="connsiteY270" fmla="*/ 2306832 h 2323145"/>
              <a:gd name="connsiteX271" fmla="*/ 87258 w 11269336"/>
              <a:gd name="connsiteY271" fmla="*/ 2285511 h 2323145"/>
              <a:gd name="connsiteX272" fmla="*/ 23798 w 11269336"/>
              <a:gd name="connsiteY272" fmla="*/ 2281822 h 2323145"/>
              <a:gd name="connsiteX273" fmla="*/ 0 w 11269336"/>
              <a:gd name="connsiteY273" fmla="*/ 2285369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296127 w 11269336"/>
              <a:gd name="connsiteY139" fmla="*/ 2023208 h 2323145"/>
              <a:gd name="connsiteX140" fmla="*/ 5092476 w 11269336"/>
              <a:gd name="connsiteY140" fmla="*/ 2100737 h 2323145"/>
              <a:gd name="connsiteX141" fmla="*/ 5060738 w 11269336"/>
              <a:gd name="connsiteY141" fmla="*/ 2083274 h 2323145"/>
              <a:gd name="connsiteX142" fmla="*/ 4860988 w 11269336"/>
              <a:gd name="connsiteY142" fmla="*/ 2135698 h 2323145"/>
              <a:gd name="connsiteX143" fmla="*/ 4807902 w 11269336"/>
              <a:gd name="connsiteY143" fmla="*/ 2138894 h 2323145"/>
              <a:gd name="connsiteX144" fmla="*/ 4765388 w 11269336"/>
              <a:gd name="connsiteY144" fmla="*/ 2162525 h 2323145"/>
              <a:gd name="connsiteX145" fmla="*/ 4745033 w 11269336"/>
              <a:gd name="connsiteY145" fmla="*/ 2158859 h 2323145"/>
              <a:gd name="connsiteX146" fmla="*/ 4741475 w 11269336"/>
              <a:gd name="connsiteY146" fmla="*/ 2157998 h 2323145"/>
              <a:gd name="connsiteX147" fmla="*/ 4728247 w 11269336"/>
              <a:gd name="connsiteY147" fmla="*/ 2159526 h 2323145"/>
              <a:gd name="connsiteX148" fmla="*/ 4723263 w 11269336"/>
              <a:gd name="connsiteY148" fmla="*/ 2153742 h 2323145"/>
              <a:gd name="connsiteX149" fmla="*/ 4702453 w 11269336"/>
              <a:gd name="connsiteY149" fmla="*/ 2151586 h 2323145"/>
              <a:gd name="connsiteX150" fmla="*/ 4678455 w 11269336"/>
              <a:gd name="connsiteY150" fmla="*/ 2156131 h 2323145"/>
              <a:gd name="connsiteX151" fmla="*/ 4593061 w 11269336"/>
              <a:gd name="connsiteY151" fmla="*/ 2171597 h 2323145"/>
              <a:gd name="connsiteX152" fmla="*/ 4579902 w 11269336"/>
              <a:gd name="connsiteY152" fmla="*/ 2177927 h 2323145"/>
              <a:gd name="connsiteX153" fmla="*/ 4533444 w 11269336"/>
              <a:gd name="connsiteY153" fmla="*/ 2181200 h 2323145"/>
              <a:gd name="connsiteX154" fmla="*/ 4492832 w 11269336"/>
              <a:gd name="connsiteY154" fmla="*/ 2188033 h 2323145"/>
              <a:gd name="connsiteX155" fmla="*/ 4467257 w 11269336"/>
              <a:gd name="connsiteY155" fmla="*/ 2196121 h 2323145"/>
              <a:gd name="connsiteX156" fmla="*/ 4459937 w 11269336"/>
              <a:gd name="connsiteY156" fmla="*/ 2195182 h 2323145"/>
              <a:gd name="connsiteX157" fmla="*/ 4433312 w 11269336"/>
              <a:gd name="connsiteY157" fmla="*/ 2199004 h 2323145"/>
              <a:gd name="connsiteX158" fmla="*/ 4420601 w 11269336"/>
              <a:gd name="connsiteY158" fmla="*/ 2205158 h 2323145"/>
              <a:gd name="connsiteX159" fmla="*/ 4405765 w 11269336"/>
              <a:gd name="connsiteY159" fmla="*/ 2199902 h 2323145"/>
              <a:gd name="connsiteX160" fmla="*/ 4401354 w 11269336"/>
              <a:gd name="connsiteY160" fmla="*/ 2194745 h 2323145"/>
              <a:gd name="connsiteX161" fmla="*/ 4383151 w 11269336"/>
              <a:gd name="connsiteY161" fmla="*/ 2201140 h 2323145"/>
              <a:gd name="connsiteX162" fmla="*/ 4366646 w 11269336"/>
              <a:gd name="connsiteY162" fmla="*/ 2198564 h 2323145"/>
              <a:gd name="connsiteX163" fmla="*/ 4354009 w 11269336"/>
              <a:gd name="connsiteY163" fmla="*/ 2204984 h 2323145"/>
              <a:gd name="connsiteX164" fmla="*/ 4348284 w 11269336"/>
              <a:gd name="connsiteY164" fmla="*/ 2205270 h 2323145"/>
              <a:gd name="connsiteX165" fmla="*/ 4333906 w 11269336"/>
              <a:gd name="connsiteY165" fmla="*/ 2205251 h 2323145"/>
              <a:gd name="connsiteX166" fmla="*/ 4308819 w 11269336"/>
              <a:gd name="connsiteY166" fmla="*/ 2203822 h 2323145"/>
              <a:gd name="connsiteX167" fmla="*/ 4301210 w 11269336"/>
              <a:gd name="connsiteY167" fmla="*/ 2204456 h 2323145"/>
              <a:gd name="connsiteX168" fmla="*/ 4283095 w 11269336"/>
              <a:gd name="connsiteY168" fmla="*/ 2198177 h 2323145"/>
              <a:gd name="connsiteX169" fmla="*/ 4250119 w 11269336"/>
              <a:gd name="connsiteY169" fmla="*/ 2196342 h 2323145"/>
              <a:gd name="connsiteX170" fmla="*/ 4189203 w 11269336"/>
              <a:gd name="connsiteY170" fmla="*/ 2178994 h 2323145"/>
              <a:gd name="connsiteX171" fmla="*/ 4154035 w 11269336"/>
              <a:gd name="connsiteY171" fmla="*/ 2171950 h 2323145"/>
              <a:gd name="connsiteX172" fmla="*/ 4129569 w 11269336"/>
              <a:gd name="connsiteY172" fmla="*/ 2163850 h 2323145"/>
              <a:gd name="connsiteX173" fmla="*/ 4061250 w 11269336"/>
              <a:gd name="connsiteY173" fmla="*/ 2159236 h 2323145"/>
              <a:gd name="connsiteX174" fmla="*/ 3945480 w 11269336"/>
              <a:gd name="connsiteY174" fmla="*/ 2158279 h 2323145"/>
              <a:gd name="connsiteX175" fmla="*/ 3921468 w 11269336"/>
              <a:gd name="connsiteY175" fmla="*/ 2156588 h 2323145"/>
              <a:gd name="connsiteX176" fmla="*/ 3903348 w 11269336"/>
              <a:gd name="connsiteY176" fmla="*/ 2149220 h 2323145"/>
              <a:gd name="connsiteX177" fmla="*/ 3901342 w 11269336"/>
              <a:gd name="connsiteY177" fmla="*/ 2142355 h 2323145"/>
              <a:gd name="connsiteX178" fmla="*/ 3888539 w 11269336"/>
              <a:gd name="connsiteY178" fmla="*/ 2140476 h 2323145"/>
              <a:gd name="connsiteX179" fmla="*/ 3885662 w 11269336"/>
              <a:gd name="connsiteY179" fmla="*/ 2138740 h 2323145"/>
              <a:gd name="connsiteX180" fmla="*/ 3868627 w 11269336"/>
              <a:gd name="connsiteY180" fmla="*/ 2130023 h 2323145"/>
              <a:gd name="connsiteX181" fmla="*/ 3819177 w 11269336"/>
              <a:gd name="connsiteY181" fmla="*/ 2142111 h 2323145"/>
              <a:gd name="connsiteX182" fmla="*/ 3769100 w 11269336"/>
              <a:gd name="connsiteY182" fmla="*/ 2131731 h 2323145"/>
              <a:gd name="connsiteX183" fmla="*/ 3562752 w 11269336"/>
              <a:gd name="connsiteY183" fmla="*/ 2131785 h 2323145"/>
              <a:gd name="connsiteX184" fmla="*/ 3541402 w 11269336"/>
              <a:gd name="connsiteY184" fmla="*/ 2106821 h 2323145"/>
              <a:gd name="connsiteX185" fmla="*/ 3460591 w 11269336"/>
              <a:gd name="connsiteY185" fmla="*/ 2097951 h 2323145"/>
              <a:gd name="connsiteX186" fmla="*/ 3320348 w 11269336"/>
              <a:gd name="connsiteY186" fmla="*/ 2130191 h 2323145"/>
              <a:gd name="connsiteX187" fmla="*/ 3170922 w 11269336"/>
              <a:gd name="connsiteY187" fmla="*/ 2115957 h 2323145"/>
              <a:gd name="connsiteX188" fmla="*/ 3156256 w 11269336"/>
              <a:gd name="connsiteY188" fmla="*/ 2124773 h 2323145"/>
              <a:gd name="connsiteX189" fmla="*/ 3140298 w 11269336"/>
              <a:gd name="connsiteY189" fmla="*/ 2129182 h 2323145"/>
              <a:gd name="connsiteX190" fmla="*/ 3138514 w 11269336"/>
              <a:gd name="connsiteY190" fmla="*/ 2128069 h 2323145"/>
              <a:gd name="connsiteX191" fmla="*/ 3120467 w 11269336"/>
              <a:gd name="connsiteY191" fmla="*/ 2128281 h 2323145"/>
              <a:gd name="connsiteX192" fmla="*/ 3116175 w 11269336"/>
              <a:gd name="connsiteY192" fmla="*/ 2131633 h 2323145"/>
              <a:gd name="connsiteX193" fmla="*/ 3103685 w 11269336"/>
              <a:gd name="connsiteY193" fmla="*/ 2132814 h 2323145"/>
              <a:gd name="connsiteX194" fmla="*/ 3078794 w 11269336"/>
              <a:gd name="connsiteY194" fmla="*/ 2137935 h 2323145"/>
              <a:gd name="connsiteX195" fmla="*/ 3074407 w 11269336"/>
              <a:gd name="connsiteY195" fmla="*/ 2136274 h 2323145"/>
              <a:gd name="connsiteX196" fmla="*/ 3037285 w 11269336"/>
              <a:gd name="connsiteY196" fmla="*/ 2139919 h 2323145"/>
              <a:gd name="connsiteX197" fmla="*/ 3036901 w 11269336"/>
              <a:gd name="connsiteY197" fmla="*/ 2138726 h 2323145"/>
              <a:gd name="connsiteX198" fmla="*/ 3026996 w 11269336"/>
              <a:gd name="connsiteY198" fmla="*/ 2134322 h 2323145"/>
              <a:gd name="connsiteX199" fmla="*/ 3007772 w 11269336"/>
              <a:gd name="connsiteY199" fmla="*/ 2128742 h 2323145"/>
              <a:gd name="connsiteX200" fmla="*/ 2965030 w 11269336"/>
              <a:gd name="connsiteY200" fmla="*/ 2100494 h 2323145"/>
              <a:gd name="connsiteX201" fmla="*/ 2926342 w 11269336"/>
              <a:gd name="connsiteY201" fmla="*/ 2104155 h 2323145"/>
              <a:gd name="connsiteX202" fmla="*/ 2918608 w 11269336"/>
              <a:gd name="connsiteY202" fmla="*/ 2104215 h 2323145"/>
              <a:gd name="connsiteX203" fmla="*/ 2918475 w 11269336"/>
              <a:gd name="connsiteY203" fmla="*/ 2103937 h 2323145"/>
              <a:gd name="connsiteX204" fmla="*/ 2910360 w 11269336"/>
              <a:gd name="connsiteY204" fmla="*/ 2103444 h 2323145"/>
              <a:gd name="connsiteX205" fmla="*/ 2904507 w 11269336"/>
              <a:gd name="connsiteY205" fmla="*/ 2104326 h 2323145"/>
              <a:gd name="connsiteX206" fmla="*/ 2889503 w 11269336"/>
              <a:gd name="connsiteY206" fmla="*/ 2104443 h 2323145"/>
              <a:gd name="connsiteX207" fmla="*/ 2884480 w 11269336"/>
              <a:gd name="connsiteY207" fmla="*/ 2102626 h 2323145"/>
              <a:gd name="connsiteX208" fmla="*/ 2882689 w 11269336"/>
              <a:gd name="connsiteY208" fmla="*/ 2099228 h 2323145"/>
              <a:gd name="connsiteX209" fmla="*/ 2881291 w 11269336"/>
              <a:gd name="connsiteY209" fmla="*/ 2099618 h 2323145"/>
              <a:gd name="connsiteX210" fmla="*/ 2853979 w 11269336"/>
              <a:gd name="connsiteY210" fmla="*/ 2090388 h 2323145"/>
              <a:gd name="connsiteX211" fmla="*/ 2791790 w 11269336"/>
              <a:gd name="connsiteY211" fmla="*/ 2080332 h 2323145"/>
              <a:gd name="connsiteX212" fmla="*/ 2755844 w 11269336"/>
              <a:gd name="connsiteY212" fmla="*/ 2078874 h 2323145"/>
              <a:gd name="connsiteX213" fmla="*/ 2657742 w 11269336"/>
              <a:gd name="connsiteY213" fmla="*/ 2070179 h 2323145"/>
              <a:gd name="connsiteX214" fmla="*/ 2559549 w 11269336"/>
              <a:gd name="connsiteY214" fmla="*/ 2057873 h 2323145"/>
              <a:gd name="connsiteX215" fmla="*/ 2512054 w 11269336"/>
              <a:gd name="connsiteY215" fmla="*/ 2031671 h 2323145"/>
              <a:gd name="connsiteX216" fmla="*/ 2506437 w 11269336"/>
              <a:gd name="connsiteY216" fmla="*/ 2030918 h 2323145"/>
              <a:gd name="connsiteX217" fmla="*/ 2491752 w 11269336"/>
              <a:gd name="connsiteY217" fmla="*/ 2033906 h 2323145"/>
              <a:gd name="connsiteX218" fmla="*/ 2486338 w 11269336"/>
              <a:gd name="connsiteY218" fmla="*/ 2035862 h 2323145"/>
              <a:gd name="connsiteX219" fmla="*/ 2478186 w 11269336"/>
              <a:gd name="connsiteY219" fmla="*/ 2036953 h 2323145"/>
              <a:gd name="connsiteX220" fmla="*/ 2477950 w 11269336"/>
              <a:gd name="connsiteY220" fmla="*/ 2036715 h 2323145"/>
              <a:gd name="connsiteX221" fmla="*/ 2470381 w 11269336"/>
              <a:gd name="connsiteY221" fmla="*/ 2038256 h 2323145"/>
              <a:gd name="connsiteX222" fmla="*/ 2433781 w 11269336"/>
              <a:gd name="connsiteY222" fmla="*/ 2049140 h 2323145"/>
              <a:gd name="connsiteX223" fmla="*/ 2381172 w 11269336"/>
              <a:gd name="connsiteY223" fmla="*/ 2030645 h 2323145"/>
              <a:gd name="connsiteX224" fmla="*/ 2360198 w 11269336"/>
              <a:gd name="connsiteY224" fmla="*/ 2029059 h 2323145"/>
              <a:gd name="connsiteX225" fmla="*/ 2348815 w 11269336"/>
              <a:gd name="connsiteY225" fmla="*/ 2026798 h 2323145"/>
              <a:gd name="connsiteX226" fmla="*/ 2347988 w 11269336"/>
              <a:gd name="connsiteY226" fmla="*/ 2025745 h 2323145"/>
              <a:gd name="connsiteX227" fmla="*/ 2312920 w 11269336"/>
              <a:gd name="connsiteY227" fmla="*/ 2036311 h 2323145"/>
              <a:gd name="connsiteX228" fmla="*/ 2307986 w 11269336"/>
              <a:gd name="connsiteY228" fmla="*/ 2035583 h 2323145"/>
              <a:gd name="connsiteX229" fmla="*/ 2285481 w 11269336"/>
              <a:gd name="connsiteY229" fmla="*/ 2045197 h 2323145"/>
              <a:gd name="connsiteX230" fmla="*/ 2273666 w 11269336"/>
              <a:gd name="connsiteY230" fmla="*/ 2048710 h 2323145"/>
              <a:gd name="connsiteX231" fmla="*/ 2270719 w 11269336"/>
              <a:gd name="connsiteY231" fmla="*/ 2052702 h 2323145"/>
              <a:gd name="connsiteX232" fmla="*/ 2253080 w 11269336"/>
              <a:gd name="connsiteY232" fmla="*/ 2056363 h 2323145"/>
              <a:gd name="connsiteX233" fmla="*/ 2250906 w 11269336"/>
              <a:gd name="connsiteY233" fmla="*/ 2055654 h 2323145"/>
              <a:gd name="connsiteX234" fmla="*/ 2236905 w 11269336"/>
              <a:gd name="connsiteY234" fmla="*/ 2062882 h 2323145"/>
              <a:gd name="connsiteX235" fmla="*/ 2225830 w 11269336"/>
              <a:gd name="connsiteY235" fmla="*/ 2074027 h 2323145"/>
              <a:gd name="connsiteX236" fmla="*/ 2073776 w 11269336"/>
              <a:gd name="connsiteY236" fmla="*/ 2089244 h 2323145"/>
              <a:gd name="connsiteX237" fmla="*/ 1948256 w 11269336"/>
              <a:gd name="connsiteY237" fmla="*/ 2146616 h 2323145"/>
              <a:gd name="connsiteX238" fmla="*/ 1865582 w 11269336"/>
              <a:gd name="connsiteY238" fmla="*/ 2153738 h 2323145"/>
              <a:gd name="connsiteX239" fmla="*/ 1835210 w 11269336"/>
              <a:gd name="connsiteY239" fmla="*/ 2134244 h 2323145"/>
              <a:gd name="connsiteX240" fmla="*/ 1632661 w 11269336"/>
              <a:gd name="connsiteY240" fmla="*/ 2173882 h 2323145"/>
              <a:gd name="connsiteX241" fmla="*/ 1579590 w 11269336"/>
              <a:gd name="connsiteY241" fmla="*/ 2173680 h 2323145"/>
              <a:gd name="connsiteX242" fmla="*/ 1535601 w 11269336"/>
              <a:gd name="connsiteY242" fmla="*/ 2194590 h 2323145"/>
              <a:gd name="connsiteX243" fmla="*/ 1515594 w 11269336"/>
              <a:gd name="connsiteY243" fmla="*/ 2189622 h 2323145"/>
              <a:gd name="connsiteX244" fmla="*/ 1512113 w 11269336"/>
              <a:gd name="connsiteY244" fmla="*/ 2188534 h 2323145"/>
              <a:gd name="connsiteX245" fmla="*/ 1498838 w 11269336"/>
              <a:gd name="connsiteY245" fmla="*/ 2189213 h 2323145"/>
              <a:gd name="connsiteX246" fmla="*/ 1494279 w 11269336"/>
              <a:gd name="connsiteY246" fmla="*/ 2183112 h 2323145"/>
              <a:gd name="connsiteX247" fmla="*/ 1473714 w 11269336"/>
              <a:gd name="connsiteY247" fmla="*/ 2179625 h 2323145"/>
              <a:gd name="connsiteX248" fmla="*/ 1449503 w 11269336"/>
              <a:gd name="connsiteY248" fmla="*/ 2182633 h 2323145"/>
              <a:gd name="connsiteX249" fmla="*/ 1335495 w 11269336"/>
              <a:gd name="connsiteY249" fmla="*/ 2203940 h 2323145"/>
              <a:gd name="connsiteX250" fmla="*/ 1266687 w 11269336"/>
              <a:gd name="connsiteY250" fmla="*/ 2212688 h 2323145"/>
              <a:gd name="connsiteX251" fmla="*/ 1239614 w 11269336"/>
              <a:gd name="connsiteY251" fmla="*/ 2209727 h 2323145"/>
              <a:gd name="connsiteX252" fmla="*/ 1202436 w 11269336"/>
              <a:gd name="connsiteY252" fmla="*/ 2209817 h 2323145"/>
              <a:gd name="connsiteX253" fmla="*/ 1136097 w 11269336"/>
              <a:gd name="connsiteY253" fmla="*/ 2205112 h 2323145"/>
              <a:gd name="connsiteX254" fmla="*/ 1048229 w 11269336"/>
              <a:gd name="connsiteY254" fmla="*/ 2207249 h 2323145"/>
              <a:gd name="connsiteX255" fmla="*/ 988232 w 11269336"/>
              <a:gd name="connsiteY255" fmla="*/ 2235635 h 2323145"/>
              <a:gd name="connsiteX256" fmla="*/ 981959 w 11269336"/>
              <a:gd name="connsiteY256" fmla="*/ 2231607 h 2323145"/>
              <a:gd name="connsiteX257" fmla="*/ 938600 w 11269336"/>
              <a:gd name="connsiteY257" fmla="*/ 2238113 h 2323145"/>
              <a:gd name="connsiteX258" fmla="*/ 791788 w 11269336"/>
              <a:gd name="connsiteY258" fmla="*/ 2293224 h 2323145"/>
              <a:gd name="connsiteX259" fmla="*/ 706914 w 11269336"/>
              <a:gd name="connsiteY259" fmla="*/ 2305046 h 2323145"/>
              <a:gd name="connsiteX260" fmla="*/ 675971 w 11269336"/>
              <a:gd name="connsiteY260" fmla="*/ 2304030 h 2323145"/>
              <a:gd name="connsiteX261" fmla="*/ 624180 w 11269336"/>
              <a:gd name="connsiteY261" fmla="*/ 2302650 h 2323145"/>
              <a:gd name="connsiteX262" fmla="*/ 583453 w 11269336"/>
              <a:gd name="connsiteY262" fmla="*/ 2288788 h 2323145"/>
              <a:gd name="connsiteX263" fmla="*/ 540946 w 11269336"/>
              <a:gd name="connsiteY263" fmla="*/ 2292721 h 2323145"/>
              <a:gd name="connsiteX264" fmla="*/ 533680 w 11269336"/>
              <a:gd name="connsiteY264" fmla="*/ 2310233 h 2323145"/>
              <a:gd name="connsiteX265" fmla="*/ 487366 w 11269336"/>
              <a:gd name="connsiteY265" fmla="*/ 2309053 h 2323145"/>
              <a:gd name="connsiteX266" fmla="*/ 416820 w 11269336"/>
              <a:gd name="connsiteY266" fmla="*/ 2305443 h 2323145"/>
              <a:gd name="connsiteX267" fmla="*/ 376805 w 11269336"/>
              <a:gd name="connsiteY267" fmla="*/ 2307647 h 2323145"/>
              <a:gd name="connsiteX268" fmla="*/ 266777 w 11269336"/>
              <a:gd name="connsiteY268" fmla="*/ 2309012 h 2323145"/>
              <a:gd name="connsiteX269" fmla="*/ 156013 w 11269336"/>
              <a:gd name="connsiteY269" fmla="*/ 2306832 h 2323145"/>
              <a:gd name="connsiteX270" fmla="*/ 87258 w 11269336"/>
              <a:gd name="connsiteY270" fmla="*/ 2285511 h 2323145"/>
              <a:gd name="connsiteX271" fmla="*/ 23798 w 11269336"/>
              <a:gd name="connsiteY271" fmla="*/ 2281822 h 2323145"/>
              <a:gd name="connsiteX272" fmla="*/ 0 w 11269336"/>
              <a:gd name="connsiteY272" fmla="*/ 2285369 h 2323145"/>
              <a:gd name="connsiteX273" fmla="*/ 0 w 11269336"/>
              <a:gd name="connsiteY27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092476 w 11269336"/>
              <a:gd name="connsiteY139" fmla="*/ 2100737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60738 w 11269336"/>
              <a:gd name="connsiteY140" fmla="*/ 208327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320348 w 11269336"/>
              <a:gd name="connsiteY185" fmla="*/ 2130191 h 2323145"/>
              <a:gd name="connsiteX186" fmla="*/ 3170922 w 11269336"/>
              <a:gd name="connsiteY186" fmla="*/ 2115957 h 2323145"/>
              <a:gd name="connsiteX187" fmla="*/ 3156256 w 11269336"/>
              <a:gd name="connsiteY187" fmla="*/ 2124773 h 2323145"/>
              <a:gd name="connsiteX188" fmla="*/ 3140298 w 11269336"/>
              <a:gd name="connsiteY188" fmla="*/ 2129182 h 2323145"/>
              <a:gd name="connsiteX189" fmla="*/ 3138514 w 11269336"/>
              <a:gd name="connsiteY189" fmla="*/ 2128069 h 2323145"/>
              <a:gd name="connsiteX190" fmla="*/ 3120467 w 11269336"/>
              <a:gd name="connsiteY190" fmla="*/ 2128281 h 2323145"/>
              <a:gd name="connsiteX191" fmla="*/ 3116175 w 11269336"/>
              <a:gd name="connsiteY191" fmla="*/ 2131633 h 2323145"/>
              <a:gd name="connsiteX192" fmla="*/ 3103685 w 11269336"/>
              <a:gd name="connsiteY192" fmla="*/ 2132814 h 2323145"/>
              <a:gd name="connsiteX193" fmla="*/ 3078794 w 11269336"/>
              <a:gd name="connsiteY193" fmla="*/ 2137935 h 2323145"/>
              <a:gd name="connsiteX194" fmla="*/ 3074407 w 11269336"/>
              <a:gd name="connsiteY194" fmla="*/ 2136274 h 2323145"/>
              <a:gd name="connsiteX195" fmla="*/ 3037285 w 11269336"/>
              <a:gd name="connsiteY195" fmla="*/ 2139919 h 2323145"/>
              <a:gd name="connsiteX196" fmla="*/ 3036901 w 11269336"/>
              <a:gd name="connsiteY196" fmla="*/ 2138726 h 2323145"/>
              <a:gd name="connsiteX197" fmla="*/ 3026996 w 11269336"/>
              <a:gd name="connsiteY197" fmla="*/ 2134322 h 2323145"/>
              <a:gd name="connsiteX198" fmla="*/ 3007772 w 11269336"/>
              <a:gd name="connsiteY198" fmla="*/ 2128742 h 2323145"/>
              <a:gd name="connsiteX199" fmla="*/ 2965030 w 11269336"/>
              <a:gd name="connsiteY199" fmla="*/ 2100494 h 2323145"/>
              <a:gd name="connsiteX200" fmla="*/ 2926342 w 11269336"/>
              <a:gd name="connsiteY200" fmla="*/ 2104155 h 2323145"/>
              <a:gd name="connsiteX201" fmla="*/ 2918608 w 11269336"/>
              <a:gd name="connsiteY201" fmla="*/ 2104215 h 2323145"/>
              <a:gd name="connsiteX202" fmla="*/ 2918475 w 11269336"/>
              <a:gd name="connsiteY202" fmla="*/ 2103937 h 2323145"/>
              <a:gd name="connsiteX203" fmla="*/ 2910360 w 11269336"/>
              <a:gd name="connsiteY203" fmla="*/ 2103444 h 2323145"/>
              <a:gd name="connsiteX204" fmla="*/ 2904507 w 11269336"/>
              <a:gd name="connsiteY204" fmla="*/ 2104326 h 2323145"/>
              <a:gd name="connsiteX205" fmla="*/ 2889503 w 11269336"/>
              <a:gd name="connsiteY205" fmla="*/ 2104443 h 2323145"/>
              <a:gd name="connsiteX206" fmla="*/ 2884480 w 11269336"/>
              <a:gd name="connsiteY206" fmla="*/ 2102626 h 2323145"/>
              <a:gd name="connsiteX207" fmla="*/ 2882689 w 11269336"/>
              <a:gd name="connsiteY207" fmla="*/ 2099228 h 2323145"/>
              <a:gd name="connsiteX208" fmla="*/ 2881291 w 11269336"/>
              <a:gd name="connsiteY208" fmla="*/ 2099618 h 2323145"/>
              <a:gd name="connsiteX209" fmla="*/ 2853979 w 11269336"/>
              <a:gd name="connsiteY209" fmla="*/ 2090388 h 2323145"/>
              <a:gd name="connsiteX210" fmla="*/ 2791790 w 11269336"/>
              <a:gd name="connsiteY210" fmla="*/ 2080332 h 2323145"/>
              <a:gd name="connsiteX211" fmla="*/ 2755844 w 11269336"/>
              <a:gd name="connsiteY211" fmla="*/ 2078874 h 2323145"/>
              <a:gd name="connsiteX212" fmla="*/ 2657742 w 11269336"/>
              <a:gd name="connsiteY212" fmla="*/ 2070179 h 2323145"/>
              <a:gd name="connsiteX213" fmla="*/ 2559549 w 11269336"/>
              <a:gd name="connsiteY213" fmla="*/ 2057873 h 2323145"/>
              <a:gd name="connsiteX214" fmla="*/ 2512054 w 11269336"/>
              <a:gd name="connsiteY214" fmla="*/ 2031671 h 2323145"/>
              <a:gd name="connsiteX215" fmla="*/ 2506437 w 11269336"/>
              <a:gd name="connsiteY215" fmla="*/ 2030918 h 2323145"/>
              <a:gd name="connsiteX216" fmla="*/ 2491752 w 11269336"/>
              <a:gd name="connsiteY216" fmla="*/ 2033906 h 2323145"/>
              <a:gd name="connsiteX217" fmla="*/ 2486338 w 11269336"/>
              <a:gd name="connsiteY217" fmla="*/ 2035862 h 2323145"/>
              <a:gd name="connsiteX218" fmla="*/ 2478186 w 11269336"/>
              <a:gd name="connsiteY218" fmla="*/ 2036953 h 2323145"/>
              <a:gd name="connsiteX219" fmla="*/ 2477950 w 11269336"/>
              <a:gd name="connsiteY219" fmla="*/ 2036715 h 2323145"/>
              <a:gd name="connsiteX220" fmla="*/ 2470381 w 11269336"/>
              <a:gd name="connsiteY220" fmla="*/ 2038256 h 2323145"/>
              <a:gd name="connsiteX221" fmla="*/ 2433781 w 11269336"/>
              <a:gd name="connsiteY221" fmla="*/ 2049140 h 2323145"/>
              <a:gd name="connsiteX222" fmla="*/ 2381172 w 11269336"/>
              <a:gd name="connsiteY222" fmla="*/ 2030645 h 2323145"/>
              <a:gd name="connsiteX223" fmla="*/ 2360198 w 11269336"/>
              <a:gd name="connsiteY223" fmla="*/ 2029059 h 2323145"/>
              <a:gd name="connsiteX224" fmla="*/ 2348815 w 11269336"/>
              <a:gd name="connsiteY224" fmla="*/ 2026798 h 2323145"/>
              <a:gd name="connsiteX225" fmla="*/ 2347988 w 11269336"/>
              <a:gd name="connsiteY225" fmla="*/ 2025745 h 2323145"/>
              <a:gd name="connsiteX226" fmla="*/ 2312920 w 11269336"/>
              <a:gd name="connsiteY226" fmla="*/ 2036311 h 2323145"/>
              <a:gd name="connsiteX227" fmla="*/ 2307986 w 11269336"/>
              <a:gd name="connsiteY227" fmla="*/ 2035583 h 2323145"/>
              <a:gd name="connsiteX228" fmla="*/ 2285481 w 11269336"/>
              <a:gd name="connsiteY228" fmla="*/ 2045197 h 2323145"/>
              <a:gd name="connsiteX229" fmla="*/ 2273666 w 11269336"/>
              <a:gd name="connsiteY229" fmla="*/ 2048710 h 2323145"/>
              <a:gd name="connsiteX230" fmla="*/ 2270719 w 11269336"/>
              <a:gd name="connsiteY230" fmla="*/ 2052702 h 2323145"/>
              <a:gd name="connsiteX231" fmla="*/ 2253080 w 11269336"/>
              <a:gd name="connsiteY231" fmla="*/ 2056363 h 2323145"/>
              <a:gd name="connsiteX232" fmla="*/ 2250906 w 11269336"/>
              <a:gd name="connsiteY232" fmla="*/ 2055654 h 2323145"/>
              <a:gd name="connsiteX233" fmla="*/ 2236905 w 11269336"/>
              <a:gd name="connsiteY233" fmla="*/ 2062882 h 2323145"/>
              <a:gd name="connsiteX234" fmla="*/ 2225830 w 11269336"/>
              <a:gd name="connsiteY234" fmla="*/ 2074027 h 2323145"/>
              <a:gd name="connsiteX235" fmla="*/ 2073776 w 11269336"/>
              <a:gd name="connsiteY235" fmla="*/ 2089244 h 2323145"/>
              <a:gd name="connsiteX236" fmla="*/ 1948256 w 11269336"/>
              <a:gd name="connsiteY236" fmla="*/ 2146616 h 2323145"/>
              <a:gd name="connsiteX237" fmla="*/ 1865582 w 11269336"/>
              <a:gd name="connsiteY237" fmla="*/ 2153738 h 2323145"/>
              <a:gd name="connsiteX238" fmla="*/ 1835210 w 11269336"/>
              <a:gd name="connsiteY238" fmla="*/ 2134244 h 2323145"/>
              <a:gd name="connsiteX239" fmla="*/ 1632661 w 11269336"/>
              <a:gd name="connsiteY239" fmla="*/ 2173882 h 2323145"/>
              <a:gd name="connsiteX240" fmla="*/ 1579590 w 11269336"/>
              <a:gd name="connsiteY240" fmla="*/ 2173680 h 2323145"/>
              <a:gd name="connsiteX241" fmla="*/ 1535601 w 11269336"/>
              <a:gd name="connsiteY241" fmla="*/ 2194590 h 2323145"/>
              <a:gd name="connsiteX242" fmla="*/ 1515594 w 11269336"/>
              <a:gd name="connsiteY242" fmla="*/ 2189622 h 2323145"/>
              <a:gd name="connsiteX243" fmla="*/ 1512113 w 11269336"/>
              <a:gd name="connsiteY243" fmla="*/ 2188534 h 2323145"/>
              <a:gd name="connsiteX244" fmla="*/ 1498838 w 11269336"/>
              <a:gd name="connsiteY244" fmla="*/ 2189213 h 2323145"/>
              <a:gd name="connsiteX245" fmla="*/ 1494279 w 11269336"/>
              <a:gd name="connsiteY245" fmla="*/ 2183112 h 2323145"/>
              <a:gd name="connsiteX246" fmla="*/ 1473714 w 11269336"/>
              <a:gd name="connsiteY246" fmla="*/ 2179625 h 2323145"/>
              <a:gd name="connsiteX247" fmla="*/ 1449503 w 11269336"/>
              <a:gd name="connsiteY247" fmla="*/ 2182633 h 2323145"/>
              <a:gd name="connsiteX248" fmla="*/ 1335495 w 11269336"/>
              <a:gd name="connsiteY248" fmla="*/ 2203940 h 2323145"/>
              <a:gd name="connsiteX249" fmla="*/ 1266687 w 11269336"/>
              <a:gd name="connsiteY249" fmla="*/ 2212688 h 2323145"/>
              <a:gd name="connsiteX250" fmla="*/ 1239614 w 11269336"/>
              <a:gd name="connsiteY250" fmla="*/ 2209727 h 2323145"/>
              <a:gd name="connsiteX251" fmla="*/ 1202436 w 11269336"/>
              <a:gd name="connsiteY251" fmla="*/ 2209817 h 2323145"/>
              <a:gd name="connsiteX252" fmla="*/ 1136097 w 11269336"/>
              <a:gd name="connsiteY252" fmla="*/ 2205112 h 2323145"/>
              <a:gd name="connsiteX253" fmla="*/ 1048229 w 11269336"/>
              <a:gd name="connsiteY253" fmla="*/ 2207249 h 2323145"/>
              <a:gd name="connsiteX254" fmla="*/ 988232 w 11269336"/>
              <a:gd name="connsiteY254" fmla="*/ 2235635 h 2323145"/>
              <a:gd name="connsiteX255" fmla="*/ 981959 w 11269336"/>
              <a:gd name="connsiteY255" fmla="*/ 2231607 h 2323145"/>
              <a:gd name="connsiteX256" fmla="*/ 938600 w 11269336"/>
              <a:gd name="connsiteY256" fmla="*/ 2238113 h 2323145"/>
              <a:gd name="connsiteX257" fmla="*/ 791788 w 11269336"/>
              <a:gd name="connsiteY257" fmla="*/ 2293224 h 2323145"/>
              <a:gd name="connsiteX258" fmla="*/ 706914 w 11269336"/>
              <a:gd name="connsiteY258" fmla="*/ 2305046 h 2323145"/>
              <a:gd name="connsiteX259" fmla="*/ 675971 w 11269336"/>
              <a:gd name="connsiteY259" fmla="*/ 2304030 h 2323145"/>
              <a:gd name="connsiteX260" fmla="*/ 624180 w 11269336"/>
              <a:gd name="connsiteY260" fmla="*/ 2302650 h 2323145"/>
              <a:gd name="connsiteX261" fmla="*/ 583453 w 11269336"/>
              <a:gd name="connsiteY261" fmla="*/ 2288788 h 2323145"/>
              <a:gd name="connsiteX262" fmla="*/ 540946 w 11269336"/>
              <a:gd name="connsiteY262" fmla="*/ 2292721 h 2323145"/>
              <a:gd name="connsiteX263" fmla="*/ 533680 w 11269336"/>
              <a:gd name="connsiteY263" fmla="*/ 2310233 h 2323145"/>
              <a:gd name="connsiteX264" fmla="*/ 487366 w 11269336"/>
              <a:gd name="connsiteY264" fmla="*/ 2309053 h 2323145"/>
              <a:gd name="connsiteX265" fmla="*/ 416820 w 11269336"/>
              <a:gd name="connsiteY265" fmla="*/ 2305443 h 2323145"/>
              <a:gd name="connsiteX266" fmla="*/ 376805 w 11269336"/>
              <a:gd name="connsiteY266" fmla="*/ 2307647 h 2323145"/>
              <a:gd name="connsiteX267" fmla="*/ 266777 w 11269336"/>
              <a:gd name="connsiteY267" fmla="*/ 2309012 h 2323145"/>
              <a:gd name="connsiteX268" fmla="*/ 156013 w 11269336"/>
              <a:gd name="connsiteY268" fmla="*/ 2306832 h 2323145"/>
              <a:gd name="connsiteX269" fmla="*/ 87258 w 11269336"/>
              <a:gd name="connsiteY269" fmla="*/ 2285511 h 2323145"/>
              <a:gd name="connsiteX270" fmla="*/ 23798 w 11269336"/>
              <a:gd name="connsiteY270" fmla="*/ 2281822 h 2323145"/>
              <a:gd name="connsiteX271" fmla="*/ 0 w 11269336"/>
              <a:gd name="connsiteY271" fmla="*/ 2285369 h 2323145"/>
              <a:gd name="connsiteX272" fmla="*/ 0 w 11269336"/>
              <a:gd name="connsiteY27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460591 w 11269336"/>
              <a:gd name="connsiteY184" fmla="*/ 2097951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1048229 w 11269336"/>
              <a:gd name="connsiteY252" fmla="*/ 2207249 h 2323145"/>
              <a:gd name="connsiteX253" fmla="*/ 988232 w 11269336"/>
              <a:gd name="connsiteY253" fmla="*/ 2235635 h 2323145"/>
              <a:gd name="connsiteX254" fmla="*/ 981959 w 11269336"/>
              <a:gd name="connsiteY254" fmla="*/ 2231607 h 2323145"/>
              <a:gd name="connsiteX255" fmla="*/ 938600 w 11269336"/>
              <a:gd name="connsiteY255" fmla="*/ 2238113 h 2323145"/>
              <a:gd name="connsiteX256" fmla="*/ 791788 w 11269336"/>
              <a:gd name="connsiteY256" fmla="*/ 2293224 h 2323145"/>
              <a:gd name="connsiteX257" fmla="*/ 706914 w 11269336"/>
              <a:gd name="connsiteY257" fmla="*/ 2305046 h 2323145"/>
              <a:gd name="connsiteX258" fmla="*/ 675971 w 11269336"/>
              <a:gd name="connsiteY258" fmla="*/ 2304030 h 2323145"/>
              <a:gd name="connsiteX259" fmla="*/ 624180 w 11269336"/>
              <a:gd name="connsiteY259" fmla="*/ 2302650 h 2323145"/>
              <a:gd name="connsiteX260" fmla="*/ 583453 w 11269336"/>
              <a:gd name="connsiteY260" fmla="*/ 2288788 h 2323145"/>
              <a:gd name="connsiteX261" fmla="*/ 540946 w 11269336"/>
              <a:gd name="connsiteY261" fmla="*/ 2292721 h 2323145"/>
              <a:gd name="connsiteX262" fmla="*/ 533680 w 11269336"/>
              <a:gd name="connsiteY262" fmla="*/ 2310233 h 2323145"/>
              <a:gd name="connsiteX263" fmla="*/ 487366 w 11269336"/>
              <a:gd name="connsiteY263" fmla="*/ 2309053 h 2323145"/>
              <a:gd name="connsiteX264" fmla="*/ 416820 w 11269336"/>
              <a:gd name="connsiteY264" fmla="*/ 2305443 h 2323145"/>
              <a:gd name="connsiteX265" fmla="*/ 376805 w 11269336"/>
              <a:gd name="connsiteY265" fmla="*/ 2307647 h 2323145"/>
              <a:gd name="connsiteX266" fmla="*/ 266777 w 11269336"/>
              <a:gd name="connsiteY266" fmla="*/ 2309012 h 2323145"/>
              <a:gd name="connsiteX267" fmla="*/ 156013 w 11269336"/>
              <a:gd name="connsiteY267" fmla="*/ 2306832 h 2323145"/>
              <a:gd name="connsiteX268" fmla="*/ 87258 w 11269336"/>
              <a:gd name="connsiteY268" fmla="*/ 2285511 h 2323145"/>
              <a:gd name="connsiteX269" fmla="*/ 23798 w 11269336"/>
              <a:gd name="connsiteY269" fmla="*/ 2281822 h 2323145"/>
              <a:gd name="connsiteX270" fmla="*/ 0 w 11269336"/>
              <a:gd name="connsiteY270" fmla="*/ 2285369 h 2323145"/>
              <a:gd name="connsiteX271" fmla="*/ 0 w 11269336"/>
              <a:gd name="connsiteY27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335495 w 11269336"/>
              <a:gd name="connsiteY247" fmla="*/ 2203940 h 2323145"/>
              <a:gd name="connsiteX248" fmla="*/ 1266687 w 11269336"/>
              <a:gd name="connsiteY248" fmla="*/ 2212688 h 2323145"/>
              <a:gd name="connsiteX249" fmla="*/ 1239614 w 11269336"/>
              <a:gd name="connsiteY249" fmla="*/ 2209727 h 2323145"/>
              <a:gd name="connsiteX250" fmla="*/ 1202436 w 11269336"/>
              <a:gd name="connsiteY250" fmla="*/ 2209817 h 2323145"/>
              <a:gd name="connsiteX251" fmla="*/ 1136097 w 11269336"/>
              <a:gd name="connsiteY251" fmla="*/ 2205112 h 2323145"/>
              <a:gd name="connsiteX252" fmla="*/ 988232 w 11269336"/>
              <a:gd name="connsiteY252" fmla="*/ 2235635 h 2323145"/>
              <a:gd name="connsiteX253" fmla="*/ 981959 w 11269336"/>
              <a:gd name="connsiteY253" fmla="*/ 2231607 h 2323145"/>
              <a:gd name="connsiteX254" fmla="*/ 938600 w 11269336"/>
              <a:gd name="connsiteY254" fmla="*/ 2238113 h 2323145"/>
              <a:gd name="connsiteX255" fmla="*/ 791788 w 11269336"/>
              <a:gd name="connsiteY255" fmla="*/ 2293224 h 2323145"/>
              <a:gd name="connsiteX256" fmla="*/ 706914 w 11269336"/>
              <a:gd name="connsiteY256" fmla="*/ 2305046 h 2323145"/>
              <a:gd name="connsiteX257" fmla="*/ 675971 w 11269336"/>
              <a:gd name="connsiteY257" fmla="*/ 2304030 h 2323145"/>
              <a:gd name="connsiteX258" fmla="*/ 624180 w 11269336"/>
              <a:gd name="connsiteY258" fmla="*/ 2302650 h 2323145"/>
              <a:gd name="connsiteX259" fmla="*/ 583453 w 11269336"/>
              <a:gd name="connsiteY259" fmla="*/ 2288788 h 2323145"/>
              <a:gd name="connsiteX260" fmla="*/ 540946 w 11269336"/>
              <a:gd name="connsiteY260" fmla="*/ 2292721 h 2323145"/>
              <a:gd name="connsiteX261" fmla="*/ 533680 w 11269336"/>
              <a:gd name="connsiteY261" fmla="*/ 2310233 h 2323145"/>
              <a:gd name="connsiteX262" fmla="*/ 487366 w 11269336"/>
              <a:gd name="connsiteY262" fmla="*/ 2309053 h 2323145"/>
              <a:gd name="connsiteX263" fmla="*/ 416820 w 11269336"/>
              <a:gd name="connsiteY263" fmla="*/ 2305443 h 2323145"/>
              <a:gd name="connsiteX264" fmla="*/ 376805 w 11269336"/>
              <a:gd name="connsiteY264" fmla="*/ 2307647 h 2323145"/>
              <a:gd name="connsiteX265" fmla="*/ 266777 w 11269336"/>
              <a:gd name="connsiteY265" fmla="*/ 2309012 h 2323145"/>
              <a:gd name="connsiteX266" fmla="*/ 156013 w 11269336"/>
              <a:gd name="connsiteY266" fmla="*/ 2306832 h 2323145"/>
              <a:gd name="connsiteX267" fmla="*/ 87258 w 11269336"/>
              <a:gd name="connsiteY267" fmla="*/ 2285511 h 2323145"/>
              <a:gd name="connsiteX268" fmla="*/ 23798 w 11269336"/>
              <a:gd name="connsiteY268" fmla="*/ 2281822 h 2323145"/>
              <a:gd name="connsiteX269" fmla="*/ 0 w 11269336"/>
              <a:gd name="connsiteY269" fmla="*/ 2285369 h 2323145"/>
              <a:gd name="connsiteX270" fmla="*/ 0 w 11269336"/>
              <a:gd name="connsiteY27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218531 w 11269336"/>
              <a:gd name="connsiteY54" fmla="*/ 1107622 h 2323145"/>
              <a:gd name="connsiteX55" fmla="*/ 8197391 w 11269336"/>
              <a:gd name="connsiteY55" fmla="*/ 1107746 h 2323145"/>
              <a:gd name="connsiteX56" fmla="*/ 8081474 w 11269336"/>
              <a:gd name="connsiteY56" fmla="*/ 1130125 h 2323145"/>
              <a:gd name="connsiteX57" fmla="*/ 8053585 w 11269336"/>
              <a:gd name="connsiteY57" fmla="*/ 1129169 h 2323145"/>
              <a:gd name="connsiteX58" fmla="*/ 8038422 w 11269336"/>
              <a:gd name="connsiteY58" fmla="*/ 1119092 h 2323145"/>
              <a:gd name="connsiteX59" fmla="*/ 8029450 w 11269336"/>
              <a:gd name="connsiteY59" fmla="*/ 1125592 h 2323145"/>
              <a:gd name="connsiteX60" fmla="*/ 7959552 w 11269336"/>
              <a:gd name="connsiteY60" fmla="*/ 1140188 h 2323145"/>
              <a:gd name="connsiteX61" fmla="*/ 7914188 w 11269336"/>
              <a:gd name="connsiteY61" fmla="*/ 1150862 h 2323145"/>
              <a:gd name="connsiteX62" fmla="*/ 7914918 w 11269336"/>
              <a:gd name="connsiteY62" fmla="*/ 1168758 h 2323145"/>
              <a:gd name="connsiteX63" fmla="*/ 7875510 w 11269336"/>
              <a:gd name="connsiteY63" fmla="*/ 1183153 h 2323145"/>
              <a:gd name="connsiteX64" fmla="*/ 7829932 w 11269336"/>
              <a:gd name="connsiteY64" fmla="*/ 1180782 h 2323145"/>
              <a:gd name="connsiteX65" fmla="*/ 7779182 w 11269336"/>
              <a:gd name="connsiteY65" fmla="*/ 1192665 h 2323145"/>
              <a:gd name="connsiteX66" fmla="*/ 7748774 w 11269336"/>
              <a:gd name="connsiteY66" fmla="*/ 1199586 h 2323145"/>
              <a:gd name="connsiteX67" fmla="*/ 7671846 w 11269336"/>
              <a:gd name="connsiteY67" fmla="*/ 1231966 h 2323145"/>
              <a:gd name="connsiteX68" fmla="*/ 7554146 w 11269336"/>
              <a:gd name="connsiteY68" fmla="*/ 1319748 h 2323145"/>
              <a:gd name="connsiteX69" fmla="*/ 7515052 w 11269336"/>
              <a:gd name="connsiteY69" fmla="*/ 1336718 h 2323145"/>
              <a:gd name="connsiteX70" fmla="*/ 7507193 w 11269336"/>
              <a:gd name="connsiteY70" fmla="*/ 1334617 h 2323145"/>
              <a:gd name="connsiteX71" fmla="*/ 7461694 w 11269336"/>
              <a:gd name="connsiteY71" fmla="*/ 1375866 h 2323145"/>
              <a:gd name="connsiteX72" fmla="*/ 7377571 w 11269336"/>
              <a:gd name="connsiteY72" fmla="*/ 1400128 h 2323145"/>
              <a:gd name="connsiteX73" fmla="*/ 7311261 w 11269336"/>
              <a:gd name="connsiteY73" fmla="*/ 1412652 h 2323145"/>
              <a:gd name="connsiteX74" fmla="*/ 7275307 w 11269336"/>
              <a:gd name="connsiteY74" fmla="*/ 1422171 h 2323145"/>
              <a:gd name="connsiteX75" fmla="*/ 7247783 w 11269336"/>
              <a:gd name="connsiteY75" fmla="*/ 1426330 h 2323145"/>
              <a:gd name="connsiteX76" fmla="*/ 7185047 w 11269336"/>
              <a:gd name="connsiteY76" fmla="*/ 1451812 h 2323145"/>
              <a:gd name="connsiteX77" fmla="*/ 7084117 w 11269336"/>
              <a:gd name="connsiteY77" fmla="*/ 1500281 h 2323145"/>
              <a:gd name="connsiteX78" fmla="*/ 7062011 w 11269336"/>
              <a:gd name="connsiteY78" fmla="*/ 1509183 h 2323145"/>
              <a:gd name="connsiteX79" fmla="*/ 7040555 w 11269336"/>
              <a:gd name="connsiteY79" fmla="*/ 1511207 h 2323145"/>
              <a:gd name="connsiteX80" fmla="*/ 7033438 w 11269336"/>
              <a:gd name="connsiteY80" fmla="*/ 1506772 h 2323145"/>
              <a:gd name="connsiteX81" fmla="*/ 7020886 w 11269336"/>
              <a:gd name="connsiteY81" fmla="*/ 1510764 h 2323145"/>
              <a:gd name="connsiteX82" fmla="*/ 7017033 w 11269336"/>
              <a:gd name="connsiteY82" fmla="*/ 1510650 h 2323145"/>
              <a:gd name="connsiteX83" fmla="*/ 6995460 w 11269336"/>
              <a:gd name="connsiteY83" fmla="*/ 1511173 h 2323145"/>
              <a:gd name="connsiteX84" fmla="*/ 6962144 w 11269336"/>
              <a:gd name="connsiteY84" fmla="*/ 1541508 h 2323145"/>
              <a:gd name="connsiteX85" fmla="*/ 6910674 w 11269336"/>
              <a:gd name="connsiteY85" fmla="*/ 1554793 h 2323145"/>
              <a:gd name="connsiteX86" fmla="*/ 6732152 w 11269336"/>
              <a:gd name="connsiteY86" fmla="*/ 1642538 h 2323145"/>
              <a:gd name="connsiteX87" fmla="*/ 6694106 w 11269336"/>
              <a:gd name="connsiteY87" fmla="*/ 1632377 h 2323145"/>
              <a:gd name="connsiteX88" fmla="*/ 6617223 w 11269336"/>
              <a:gd name="connsiteY88" fmla="*/ 1659889 h 2323145"/>
              <a:gd name="connsiteX89" fmla="*/ 6521138 w 11269336"/>
              <a:gd name="connsiteY89" fmla="*/ 1744340 h 2323145"/>
              <a:gd name="connsiteX90" fmla="*/ 6380677 w 11269336"/>
              <a:gd name="connsiteY90" fmla="*/ 1796883 h 2323145"/>
              <a:gd name="connsiteX91" fmla="*/ 6374897 w 11269336"/>
              <a:gd name="connsiteY91" fmla="*/ 1809910 h 2323145"/>
              <a:gd name="connsiteX92" fmla="*/ 6364545 w 11269336"/>
              <a:gd name="connsiteY92" fmla="*/ 1820090 h 2323145"/>
              <a:gd name="connsiteX93" fmla="*/ 6362126 w 11269336"/>
              <a:gd name="connsiteY93" fmla="*/ 1819991 h 2323145"/>
              <a:gd name="connsiteX94" fmla="*/ 6346673 w 11269336"/>
              <a:gd name="connsiteY94" fmla="*/ 1827824 h 2323145"/>
              <a:gd name="connsiteX95" fmla="*/ 6345588 w 11269336"/>
              <a:gd name="connsiteY95" fmla="*/ 1832232 h 2323145"/>
              <a:gd name="connsiteX96" fmla="*/ 6335708 w 11269336"/>
              <a:gd name="connsiteY96" fmla="*/ 1838451 h 2323145"/>
              <a:gd name="connsiteX97" fmla="*/ 6318182 w 11269336"/>
              <a:gd name="connsiteY97" fmla="*/ 1852975 h 2323145"/>
              <a:gd name="connsiteX98" fmla="*/ 6313084 w 11269336"/>
              <a:gd name="connsiteY98" fmla="*/ 1853561 h 2323145"/>
              <a:gd name="connsiteX99" fmla="*/ 6283816 w 11269336"/>
              <a:gd name="connsiteY99" fmla="*/ 1872148 h 2323145"/>
              <a:gd name="connsiteX100" fmla="*/ 6282550 w 11269336"/>
              <a:gd name="connsiteY100" fmla="*/ 1871392 h 2323145"/>
              <a:gd name="connsiteX101" fmla="*/ 6270527 w 11269336"/>
              <a:gd name="connsiteY101" fmla="*/ 1872208 h 2323145"/>
              <a:gd name="connsiteX102" fmla="*/ 6249518 w 11269336"/>
              <a:gd name="connsiteY102" fmla="*/ 1876079 h 2323145"/>
              <a:gd name="connsiteX103" fmla="*/ 6190386 w 11269336"/>
              <a:gd name="connsiteY103" fmla="*/ 1872478 h 2323145"/>
              <a:gd name="connsiteX104" fmla="*/ 6159777 w 11269336"/>
              <a:gd name="connsiteY104" fmla="*/ 1891745 h 2323145"/>
              <a:gd name="connsiteX105" fmla="*/ 6153131 w 11269336"/>
              <a:gd name="connsiteY105" fmla="*/ 1895079 h 2323145"/>
              <a:gd name="connsiteX106" fmla="*/ 6152798 w 11269336"/>
              <a:gd name="connsiteY106" fmla="*/ 1894920 h 2323145"/>
              <a:gd name="connsiteX107" fmla="*/ 6145388 w 11269336"/>
              <a:gd name="connsiteY107" fmla="*/ 1897990 h 2323145"/>
              <a:gd name="connsiteX108" fmla="*/ 6141014 w 11269336"/>
              <a:gd name="connsiteY108" fmla="*/ 1901155 h 2323145"/>
              <a:gd name="connsiteX109" fmla="*/ 6128122 w 11269336"/>
              <a:gd name="connsiteY109" fmla="*/ 1907623 h 2323145"/>
              <a:gd name="connsiteX110" fmla="*/ 6122351 w 11269336"/>
              <a:gd name="connsiteY110" fmla="*/ 1908359 h 2323145"/>
              <a:gd name="connsiteX111" fmla="*/ 6064750 w 11269336"/>
              <a:gd name="connsiteY111" fmla="*/ 1896394 h 2323145"/>
              <a:gd name="connsiteX112" fmla="*/ 5964230 w 11269336"/>
              <a:gd name="connsiteY112" fmla="*/ 1910038 h 2323145"/>
              <a:gd name="connsiteX113" fmla="*/ 5865399 w 11269336"/>
              <a:gd name="connsiteY113" fmla="*/ 1926966 h 2323145"/>
              <a:gd name="connsiteX114" fmla="*/ 5829951 w 11269336"/>
              <a:gd name="connsiteY114" fmla="*/ 1934755 h 2323145"/>
              <a:gd name="connsiteX115" fmla="*/ 5765285 w 11269336"/>
              <a:gd name="connsiteY115" fmla="*/ 1941322 h 2323145"/>
              <a:gd name="connsiteX116" fmla="*/ 5734750 w 11269336"/>
              <a:gd name="connsiteY116" fmla="*/ 1939793 h 2323145"/>
              <a:gd name="connsiteX117" fmla="*/ 5733569 w 11269336"/>
              <a:gd name="connsiteY117" fmla="*/ 1940505 h 2323145"/>
              <a:gd name="connsiteX118" fmla="*/ 5730329 w 11269336"/>
              <a:gd name="connsiteY118" fmla="*/ 1937845 h 2323145"/>
              <a:gd name="connsiteX119" fmla="*/ 5724661 w 11269336"/>
              <a:gd name="connsiteY119" fmla="*/ 1937455 h 2323145"/>
              <a:gd name="connsiteX120" fmla="*/ 5710186 w 11269336"/>
              <a:gd name="connsiteY120" fmla="*/ 1941370 h 2323145"/>
              <a:gd name="connsiteX121" fmla="*/ 5704910 w 11269336"/>
              <a:gd name="connsiteY121" fmla="*/ 1943663 h 2323145"/>
              <a:gd name="connsiteX122" fmla="*/ 5696836 w 11269336"/>
              <a:gd name="connsiteY122" fmla="*/ 1945271 h 2323145"/>
              <a:gd name="connsiteX123" fmla="*/ 5696583 w 11269336"/>
              <a:gd name="connsiteY123" fmla="*/ 1945050 h 2323145"/>
              <a:gd name="connsiteX124" fmla="*/ 5689123 w 11269336"/>
              <a:gd name="connsiteY124" fmla="*/ 1947067 h 2323145"/>
              <a:gd name="connsiteX125" fmla="*/ 5653291 w 11269336"/>
              <a:gd name="connsiteY125" fmla="*/ 1960245 h 2323145"/>
              <a:gd name="connsiteX126" fmla="*/ 5599385 w 11269336"/>
              <a:gd name="connsiteY126" fmla="*/ 1945198 h 2323145"/>
              <a:gd name="connsiteX127" fmla="*/ 5578300 w 11269336"/>
              <a:gd name="connsiteY127" fmla="*/ 1944963 h 2323145"/>
              <a:gd name="connsiteX128" fmla="*/ 5566758 w 11269336"/>
              <a:gd name="connsiteY128" fmla="*/ 1943441 h 2323145"/>
              <a:gd name="connsiteX129" fmla="*/ 5565857 w 11269336"/>
              <a:gd name="connsiteY129" fmla="*/ 1942445 h 2323145"/>
              <a:gd name="connsiteX130" fmla="*/ 5531534 w 11269336"/>
              <a:gd name="connsiteY130" fmla="*/ 1955208 h 2323145"/>
              <a:gd name="connsiteX131" fmla="*/ 5526552 w 11269336"/>
              <a:gd name="connsiteY131" fmla="*/ 1954799 h 2323145"/>
              <a:gd name="connsiteX132" fmla="*/ 5504723 w 11269336"/>
              <a:gd name="connsiteY132" fmla="*/ 1965811 h 2323145"/>
              <a:gd name="connsiteX133" fmla="*/ 5493156 w 11269336"/>
              <a:gd name="connsiteY133" fmla="*/ 1970063 h 2323145"/>
              <a:gd name="connsiteX134" fmla="*/ 5490486 w 11269336"/>
              <a:gd name="connsiteY134" fmla="*/ 1974227 h 2323145"/>
              <a:gd name="connsiteX135" fmla="*/ 5473107 w 11269336"/>
              <a:gd name="connsiteY135" fmla="*/ 1979001 h 2323145"/>
              <a:gd name="connsiteX136" fmla="*/ 5470885 w 11269336"/>
              <a:gd name="connsiteY136" fmla="*/ 1978432 h 2323145"/>
              <a:gd name="connsiteX137" fmla="*/ 5457393 w 11269336"/>
              <a:gd name="connsiteY137" fmla="*/ 1986525 h 2323145"/>
              <a:gd name="connsiteX138" fmla="*/ 5447102 w 11269336"/>
              <a:gd name="connsiteY138" fmla="*/ 1998329 h 2323145"/>
              <a:gd name="connsiteX139" fmla="*/ 5159151 w 11269336"/>
              <a:gd name="connsiteY139" fmla="*/ 2029640 h 2323145"/>
              <a:gd name="connsiteX140" fmla="*/ 5041688 w 11269336"/>
              <a:gd name="connsiteY140" fmla="*/ 2022334 h 2323145"/>
              <a:gd name="connsiteX141" fmla="*/ 4860988 w 11269336"/>
              <a:gd name="connsiteY141" fmla="*/ 2135698 h 2323145"/>
              <a:gd name="connsiteX142" fmla="*/ 4807902 w 11269336"/>
              <a:gd name="connsiteY142" fmla="*/ 2138894 h 2323145"/>
              <a:gd name="connsiteX143" fmla="*/ 4765388 w 11269336"/>
              <a:gd name="connsiteY143" fmla="*/ 2162525 h 2323145"/>
              <a:gd name="connsiteX144" fmla="*/ 4745033 w 11269336"/>
              <a:gd name="connsiteY144" fmla="*/ 2158859 h 2323145"/>
              <a:gd name="connsiteX145" fmla="*/ 4741475 w 11269336"/>
              <a:gd name="connsiteY145" fmla="*/ 2157998 h 2323145"/>
              <a:gd name="connsiteX146" fmla="*/ 4728247 w 11269336"/>
              <a:gd name="connsiteY146" fmla="*/ 2159526 h 2323145"/>
              <a:gd name="connsiteX147" fmla="*/ 4723263 w 11269336"/>
              <a:gd name="connsiteY147" fmla="*/ 2153742 h 2323145"/>
              <a:gd name="connsiteX148" fmla="*/ 4702453 w 11269336"/>
              <a:gd name="connsiteY148" fmla="*/ 2151586 h 2323145"/>
              <a:gd name="connsiteX149" fmla="*/ 4678455 w 11269336"/>
              <a:gd name="connsiteY149" fmla="*/ 2156131 h 2323145"/>
              <a:gd name="connsiteX150" fmla="*/ 4593061 w 11269336"/>
              <a:gd name="connsiteY150" fmla="*/ 2171597 h 2323145"/>
              <a:gd name="connsiteX151" fmla="*/ 4579902 w 11269336"/>
              <a:gd name="connsiteY151" fmla="*/ 2177927 h 2323145"/>
              <a:gd name="connsiteX152" fmla="*/ 4533444 w 11269336"/>
              <a:gd name="connsiteY152" fmla="*/ 2181200 h 2323145"/>
              <a:gd name="connsiteX153" fmla="*/ 4492832 w 11269336"/>
              <a:gd name="connsiteY153" fmla="*/ 2188033 h 2323145"/>
              <a:gd name="connsiteX154" fmla="*/ 4467257 w 11269336"/>
              <a:gd name="connsiteY154" fmla="*/ 2196121 h 2323145"/>
              <a:gd name="connsiteX155" fmla="*/ 4459937 w 11269336"/>
              <a:gd name="connsiteY155" fmla="*/ 2195182 h 2323145"/>
              <a:gd name="connsiteX156" fmla="*/ 4433312 w 11269336"/>
              <a:gd name="connsiteY156" fmla="*/ 2199004 h 2323145"/>
              <a:gd name="connsiteX157" fmla="*/ 4420601 w 11269336"/>
              <a:gd name="connsiteY157" fmla="*/ 2205158 h 2323145"/>
              <a:gd name="connsiteX158" fmla="*/ 4405765 w 11269336"/>
              <a:gd name="connsiteY158" fmla="*/ 2199902 h 2323145"/>
              <a:gd name="connsiteX159" fmla="*/ 4401354 w 11269336"/>
              <a:gd name="connsiteY159" fmla="*/ 2194745 h 2323145"/>
              <a:gd name="connsiteX160" fmla="*/ 4383151 w 11269336"/>
              <a:gd name="connsiteY160" fmla="*/ 2201140 h 2323145"/>
              <a:gd name="connsiteX161" fmla="*/ 4366646 w 11269336"/>
              <a:gd name="connsiteY161" fmla="*/ 2198564 h 2323145"/>
              <a:gd name="connsiteX162" fmla="*/ 4354009 w 11269336"/>
              <a:gd name="connsiteY162" fmla="*/ 2204984 h 2323145"/>
              <a:gd name="connsiteX163" fmla="*/ 4348284 w 11269336"/>
              <a:gd name="connsiteY163" fmla="*/ 2205270 h 2323145"/>
              <a:gd name="connsiteX164" fmla="*/ 4333906 w 11269336"/>
              <a:gd name="connsiteY164" fmla="*/ 2205251 h 2323145"/>
              <a:gd name="connsiteX165" fmla="*/ 4308819 w 11269336"/>
              <a:gd name="connsiteY165" fmla="*/ 2203822 h 2323145"/>
              <a:gd name="connsiteX166" fmla="*/ 4301210 w 11269336"/>
              <a:gd name="connsiteY166" fmla="*/ 2204456 h 2323145"/>
              <a:gd name="connsiteX167" fmla="*/ 4283095 w 11269336"/>
              <a:gd name="connsiteY167" fmla="*/ 2198177 h 2323145"/>
              <a:gd name="connsiteX168" fmla="*/ 4250119 w 11269336"/>
              <a:gd name="connsiteY168" fmla="*/ 2196342 h 2323145"/>
              <a:gd name="connsiteX169" fmla="*/ 4189203 w 11269336"/>
              <a:gd name="connsiteY169" fmla="*/ 2178994 h 2323145"/>
              <a:gd name="connsiteX170" fmla="*/ 4154035 w 11269336"/>
              <a:gd name="connsiteY170" fmla="*/ 2171950 h 2323145"/>
              <a:gd name="connsiteX171" fmla="*/ 4129569 w 11269336"/>
              <a:gd name="connsiteY171" fmla="*/ 2163850 h 2323145"/>
              <a:gd name="connsiteX172" fmla="*/ 4061250 w 11269336"/>
              <a:gd name="connsiteY172" fmla="*/ 2159236 h 2323145"/>
              <a:gd name="connsiteX173" fmla="*/ 3945480 w 11269336"/>
              <a:gd name="connsiteY173" fmla="*/ 2158279 h 2323145"/>
              <a:gd name="connsiteX174" fmla="*/ 3921468 w 11269336"/>
              <a:gd name="connsiteY174" fmla="*/ 2156588 h 2323145"/>
              <a:gd name="connsiteX175" fmla="*/ 3903348 w 11269336"/>
              <a:gd name="connsiteY175" fmla="*/ 2149220 h 2323145"/>
              <a:gd name="connsiteX176" fmla="*/ 3901342 w 11269336"/>
              <a:gd name="connsiteY176" fmla="*/ 2142355 h 2323145"/>
              <a:gd name="connsiteX177" fmla="*/ 3888539 w 11269336"/>
              <a:gd name="connsiteY177" fmla="*/ 2140476 h 2323145"/>
              <a:gd name="connsiteX178" fmla="*/ 3885662 w 11269336"/>
              <a:gd name="connsiteY178" fmla="*/ 2138740 h 2323145"/>
              <a:gd name="connsiteX179" fmla="*/ 3868627 w 11269336"/>
              <a:gd name="connsiteY179" fmla="*/ 2130023 h 2323145"/>
              <a:gd name="connsiteX180" fmla="*/ 3819177 w 11269336"/>
              <a:gd name="connsiteY180" fmla="*/ 2142111 h 2323145"/>
              <a:gd name="connsiteX181" fmla="*/ 3769100 w 11269336"/>
              <a:gd name="connsiteY181" fmla="*/ 2131731 h 2323145"/>
              <a:gd name="connsiteX182" fmla="*/ 3562752 w 11269336"/>
              <a:gd name="connsiteY182" fmla="*/ 2131785 h 2323145"/>
              <a:gd name="connsiteX183" fmla="*/ 3541402 w 11269336"/>
              <a:gd name="connsiteY183" fmla="*/ 2106821 h 2323145"/>
              <a:gd name="connsiteX184" fmla="*/ 3365341 w 11269336"/>
              <a:gd name="connsiteY184" fmla="*/ 2077638 h 2323145"/>
              <a:gd name="connsiteX185" fmla="*/ 3170922 w 11269336"/>
              <a:gd name="connsiteY185" fmla="*/ 2115957 h 2323145"/>
              <a:gd name="connsiteX186" fmla="*/ 3156256 w 11269336"/>
              <a:gd name="connsiteY186" fmla="*/ 2124773 h 2323145"/>
              <a:gd name="connsiteX187" fmla="*/ 3140298 w 11269336"/>
              <a:gd name="connsiteY187" fmla="*/ 2129182 h 2323145"/>
              <a:gd name="connsiteX188" fmla="*/ 3138514 w 11269336"/>
              <a:gd name="connsiteY188" fmla="*/ 2128069 h 2323145"/>
              <a:gd name="connsiteX189" fmla="*/ 3120467 w 11269336"/>
              <a:gd name="connsiteY189" fmla="*/ 2128281 h 2323145"/>
              <a:gd name="connsiteX190" fmla="*/ 3116175 w 11269336"/>
              <a:gd name="connsiteY190" fmla="*/ 2131633 h 2323145"/>
              <a:gd name="connsiteX191" fmla="*/ 3103685 w 11269336"/>
              <a:gd name="connsiteY191" fmla="*/ 2132814 h 2323145"/>
              <a:gd name="connsiteX192" fmla="*/ 3078794 w 11269336"/>
              <a:gd name="connsiteY192" fmla="*/ 2137935 h 2323145"/>
              <a:gd name="connsiteX193" fmla="*/ 3074407 w 11269336"/>
              <a:gd name="connsiteY193" fmla="*/ 2136274 h 2323145"/>
              <a:gd name="connsiteX194" fmla="*/ 3037285 w 11269336"/>
              <a:gd name="connsiteY194" fmla="*/ 2139919 h 2323145"/>
              <a:gd name="connsiteX195" fmla="*/ 3036901 w 11269336"/>
              <a:gd name="connsiteY195" fmla="*/ 2138726 h 2323145"/>
              <a:gd name="connsiteX196" fmla="*/ 3026996 w 11269336"/>
              <a:gd name="connsiteY196" fmla="*/ 2134322 h 2323145"/>
              <a:gd name="connsiteX197" fmla="*/ 3007772 w 11269336"/>
              <a:gd name="connsiteY197" fmla="*/ 2128742 h 2323145"/>
              <a:gd name="connsiteX198" fmla="*/ 2965030 w 11269336"/>
              <a:gd name="connsiteY198" fmla="*/ 2100494 h 2323145"/>
              <a:gd name="connsiteX199" fmla="*/ 2926342 w 11269336"/>
              <a:gd name="connsiteY199" fmla="*/ 2104155 h 2323145"/>
              <a:gd name="connsiteX200" fmla="*/ 2918608 w 11269336"/>
              <a:gd name="connsiteY200" fmla="*/ 2104215 h 2323145"/>
              <a:gd name="connsiteX201" fmla="*/ 2918475 w 11269336"/>
              <a:gd name="connsiteY201" fmla="*/ 2103937 h 2323145"/>
              <a:gd name="connsiteX202" fmla="*/ 2910360 w 11269336"/>
              <a:gd name="connsiteY202" fmla="*/ 2103444 h 2323145"/>
              <a:gd name="connsiteX203" fmla="*/ 2904507 w 11269336"/>
              <a:gd name="connsiteY203" fmla="*/ 2104326 h 2323145"/>
              <a:gd name="connsiteX204" fmla="*/ 2889503 w 11269336"/>
              <a:gd name="connsiteY204" fmla="*/ 2104443 h 2323145"/>
              <a:gd name="connsiteX205" fmla="*/ 2884480 w 11269336"/>
              <a:gd name="connsiteY205" fmla="*/ 2102626 h 2323145"/>
              <a:gd name="connsiteX206" fmla="*/ 2882689 w 11269336"/>
              <a:gd name="connsiteY206" fmla="*/ 2099228 h 2323145"/>
              <a:gd name="connsiteX207" fmla="*/ 2881291 w 11269336"/>
              <a:gd name="connsiteY207" fmla="*/ 2099618 h 2323145"/>
              <a:gd name="connsiteX208" fmla="*/ 2853979 w 11269336"/>
              <a:gd name="connsiteY208" fmla="*/ 2090388 h 2323145"/>
              <a:gd name="connsiteX209" fmla="*/ 2791790 w 11269336"/>
              <a:gd name="connsiteY209" fmla="*/ 2080332 h 2323145"/>
              <a:gd name="connsiteX210" fmla="*/ 2755844 w 11269336"/>
              <a:gd name="connsiteY210" fmla="*/ 2078874 h 2323145"/>
              <a:gd name="connsiteX211" fmla="*/ 2657742 w 11269336"/>
              <a:gd name="connsiteY211" fmla="*/ 2070179 h 2323145"/>
              <a:gd name="connsiteX212" fmla="*/ 2559549 w 11269336"/>
              <a:gd name="connsiteY212" fmla="*/ 2057873 h 2323145"/>
              <a:gd name="connsiteX213" fmla="*/ 2512054 w 11269336"/>
              <a:gd name="connsiteY213" fmla="*/ 2031671 h 2323145"/>
              <a:gd name="connsiteX214" fmla="*/ 2506437 w 11269336"/>
              <a:gd name="connsiteY214" fmla="*/ 2030918 h 2323145"/>
              <a:gd name="connsiteX215" fmla="*/ 2491752 w 11269336"/>
              <a:gd name="connsiteY215" fmla="*/ 2033906 h 2323145"/>
              <a:gd name="connsiteX216" fmla="*/ 2486338 w 11269336"/>
              <a:gd name="connsiteY216" fmla="*/ 2035862 h 2323145"/>
              <a:gd name="connsiteX217" fmla="*/ 2478186 w 11269336"/>
              <a:gd name="connsiteY217" fmla="*/ 2036953 h 2323145"/>
              <a:gd name="connsiteX218" fmla="*/ 2477950 w 11269336"/>
              <a:gd name="connsiteY218" fmla="*/ 2036715 h 2323145"/>
              <a:gd name="connsiteX219" fmla="*/ 2470381 w 11269336"/>
              <a:gd name="connsiteY219" fmla="*/ 2038256 h 2323145"/>
              <a:gd name="connsiteX220" fmla="*/ 2433781 w 11269336"/>
              <a:gd name="connsiteY220" fmla="*/ 2049140 h 2323145"/>
              <a:gd name="connsiteX221" fmla="*/ 2381172 w 11269336"/>
              <a:gd name="connsiteY221" fmla="*/ 2030645 h 2323145"/>
              <a:gd name="connsiteX222" fmla="*/ 2360198 w 11269336"/>
              <a:gd name="connsiteY222" fmla="*/ 2029059 h 2323145"/>
              <a:gd name="connsiteX223" fmla="*/ 2348815 w 11269336"/>
              <a:gd name="connsiteY223" fmla="*/ 2026798 h 2323145"/>
              <a:gd name="connsiteX224" fmla="*/ 2347988 w 11269336"/>
              <a:gd name="connsiteY224" fmla="*/ 2025745 h 2323145"/>
              <a:gd name="connsiteX225" fmla="*/ 2312920 w 11269336"/>
              <a:gd name="connsiteY225" fmla="*/ 2036311 h 2323145"/>
              <a:gd name="connsiteX226" fmla="*/ 2307986 w 11269336"/>
              <a:gd name="connsiteY226" fmla="*/ 2035583 h 2323145"/>
              <a:gd name="connsiteX227" fmla="*/ 2285481 w 11269336"/>
              <a:gd name="connsiteY227" fmla="*/ 2045197 h 2323145"/>
              <a:gd name="connsiteX228" fmla="*/ 2273666 w 11269336"/>
              <a:gd name="connsiteY228" fmla="*/ 2048710 h 2323145"/>
              <a:gd name="connsiteX229" fmla="*/ 2270719 w 11269336"/>
              <a:gd name="connsiteY229" fmla="*/ 2052702 h 2323145"/>
              <a:gd name="connsiteX230" fmla="*/ 2253080 w 11269336"/>
              <a:gd name="connsiteY230" fmla="*/ 2056363 h 2323145"/>
              <a:gd name="connsiteX231" fmla="*/ 2250906 w 11269336"/>
              <a:gd name="connsiteY231" fmla="*/ 2055654 h 2323145"/>
              <a:gd name="connsiteX232" fmla="*/ 2236905 w 11269336"/>
              <a:gd name="connsiteY232" fmla="*/ 2062882 h 2323145"/>
              <a:gd name="connsiteX233" fmla="*/ 2225830 w 11269336"/>
              <a:gd name="connsiteY233" fmla="*/ 2074027 h 2323145"/>
              <a:gd name="connsiteX234" fmla="*/ 2073776 w 11269336"/>
              <a:gd name="connsiteY234" fmla="*/ 2089244 h 2323145"/>
              <a:gd name="connsiteX235" fmla="*/ 1948256 w 11269336"/>
              <a:gd name="connsiteY235" fmla="*/ 2146616 h 2323145"/>
              <a:gd name="connsiteX236" fmla="*/ 1865582 w 11269336"/>
              <a:gd name="connsiteY236" fmla="*/ 2153738 h 2323145"/>
              <a:gd name="connsiteX237" fmla="*/ 1835210 w 11269336"/>
              <a:gd name="connsiteY237" fmla="*/ 2134244 h 2323145"/>
              <a:gd name="connsiteX238" fmla="*/ 1632661 w 11269336"/>
              <a:gd name="connsiteY238" fmla="*/ 2173882 h 2323145"/>
              <a:gd name="connsiteX239" fmla="*/ 1579590 w 11269336"/>
              <a:gd name="connsiteY239" fmla="*/ 2173680 h 2323145"/>
              <a:gd name="connsiteX240" fmla="*/ 1535601 w 11269336"/>
              <a:gd name="connsiteY240" fmla="*/ 2194590 h 2323145"/>
              <a:gd name="connsiteX241" fmla="*/ 1515594 w 11269336"/>
              <a:gd name="connsiteY241" fmla="*/ 2189622 h 2323145"/>
              <a:gd name="connsiteX242" fmla="*/ 1512113 w 11269336"/>
              <a:gd name="connsiteY242" fmla="*/ 2188534 h 2323145"/>
              <a:gd name="connsiteX243" fmla="*/ 1498838 w 11269336"/>
              <a:gd name="connsiteY243" fmla="*/ 2189213 h 2323145"/>
              <a:gd name="connsiteX244" fmla="*/ 1494279 w 11269336"/>
              <a:gd name="connsiteY244" fmla="*/ 2183112 h 2323145"/>
              <a:gd name="connsiteX245" fmla="*/ 1473714 w 11269336"/>
              <a:gd name="connsiteY245" fmla="*/ 2179625 h 2323145"/>
              <a:gd name="connsiteX246" fmla="*/ 1449503 w 11269336"/>
              <a:gd name="connsiteY246" fmla="*/ 2182633 h 2323145"/>
              <a:gd name="connsiteX247" fmla="*/ 1266687 w 11269336"/>
              <a:gd name="connsiteY247" fmla="*/ 2212688 h 2323145"/>
              <a:gd name="connsiteX248" fmla="*/ 1239614 w 11269336"/>
              <a:gd name="connsiteY248" fmla="*/ 2209727 h 2323145"/>
              <a:gd name="connsiteX249" fmla="*/ 1202436 w 11269336"/>
              <a:gd name="connsiteY249" fmla="*/ 2209817 h 2323145"/>
              <a:gd name="connsiteX250" fmla="*/ 1136097 w 11269336"/>
              <a:gd name="connsiteY250" fmla="*/ 2205112 h 2323145"/>
              <a:gd name="connsiteX251" fmla="*/ 988232 w 11269336"/>
              <a:gd name="connsiteY251" fmla="*/ 2235635 h 2323145"/>
              <a:gd name="connsiteX252" fmla="*/ 981959 w 11269336"/>
              <a:gd name="connsiteY252" fmla="*/ 2231607 h 2323145"/>
              <a:gd name="connsiteX253" fmla="*/ 938600 w 11269336"/>
              <a:gd name="connsiteY253" fmla="*/ 2238113 h 2323145"/>
              <a:gd name="connsiteX254" fmla="*/ 791788 w 11269336"/>
              <a:gd name="connsiteY254" fmla="*/ 2293224 h 2323145"/>
              <a:gd name="connsiteX255" fmla="*/ 706914 w 11269336"/>
              <a:gd name="connsiteY255" fmla="*/ 2305046 h 2323145"/>
              <a:gd name="connsiteX256" fmla="*/ 675971 w 11269336"/>
              <a:gd name="connsiteY256" fmla="*/ 2304030 h 2323145"/>
              <a:gd name="connsiteX257" fmla="*/ 624180 w 11269336"/>
              <a:gd name="connsiteY257" fmla="*/ 2302650 h 2323145"/>
              <a:gd name="connsiteX258" fmla="*/ 583453 w 11269336"/>
              <a:gd name="connsiteY258" fmla="*/ 2288788 h 2323145"/>
              <a:gd name="connsiteX259" fmla="*/ 540946 w 11269336"/>
              <a:gd name="connsiteY259" fmla="*/ 2292721 h 2323145"/>
              <a:gd name="connsiteX260" fmla="*/ 533680 w 11269336"/>
              <a:gd name="connsiteY260" fmla="*/ 2310233 h 2323145"/>
              <a:gd name="connsiteX261" fmla="*/ 487366 w 11269336"/>
              <a:gd name="connsiteY261" fmla="*/ 2309053 h 2323145"/>
              <a:gd name="connsiteX262" fmla="*/ 416820 w 11269336"/>
              <a:gd name="connsiteY262" fmla="*/ 2305443 h 2323145"/>
              <a:gd name="connsiteX263" fmla="*/ 376805 w 11269336"/>
              <a:gd name="connsiteY263" fmla="*/ 2307647 h 2323145"/>
              <a:gd name="connsiteX264" fmla="*/ 266777 w 11269336"/>
              <a:gd name="connsiteY264" fmla="*/ 2309012 h 2323145"/>
              <a:gd name="connsiteX265" fmla="*/ 156013 w 11269336"/>
              <a:gd name="connsiteY265" fmla="*/ 2306832 h 2323145"/>
              <a:gd name="connsiteX266" fmla="*/ 87258 w 11269336"/>
              <a:gd name="connsiteY266" fmla="*/ 2285511 h 2323145"/>
              <a:gd name="connsiteX267" fmla="*/ 23798 w 11269336"/>
              <a:gd name="connsiteY267" fmla="*/ 2281822 h 2323145"/>
              <a:gd name="connsiteX268" fmla="*/ 0 w 11269336"/>
              <a:gd name="connsiteY268" fmla="*/ 2285369 h 2323145"/>
              <a:gd name="connsiteX269" fmla="*/ 0 w 11269336"/>
              <a:gd name="connsiteY26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837498 w 11269336"/>
              <a:gd name="connsiteY32" fmla="*/ 885664 h 2323145"/>
              <a:gd name="connsiteX33" fmla="*/ 8795998 w 11269336"/>
              <a:gd name="connsiteY33" fmla="*/ 863337 h 2323145"/>
              <a:gd name="connsiteX34" fmla="*/ 8776970 w 11269336"/>
              <a:gd name="connsiteY34" fmla="*/ 885177 h 2323145"/>
              <a:gd name="connsiteX35" fmla="*/ 8755719 w 11269336"/>
              <a:gd name="connsiteY35" fmla="*/ 889754 h 2323145"/>
              <a:gd name="connsiteX36" fmla="*/ 8743257 w 11269336"/>
              <a:gd name="connsiteY36" fmla="*/ 904723 h 2323145"/>
              <a:gd name="connsiteX37" fmla="*/ 8721366 w 11269336"/>
              <a:gd name="connsiteY37" fmla="*/ 904711 h 2323145"/>
              <a:gd name="connsiteX38" fmla="*/ 8678353 w 11269336"/>
              <a:gd name="connsiteY38" fmla="*/ 926318 h 2323145"/>
              <a:gd name="connsiteX39" fmla="*/ 8636849 w 11269336"/>
              <a:gd name="connsiteY39" fmla="*/ 937900 h 2323145"/>
              <a:gd name="connsiteX40" fmla="*/ 8620213 w 11269336"/>
              <a:gd name="connsiteY40" fmla="*/ 943068 h 2323145"/>
              <a:gd name="connsiteX41" fmla="*/ 8612581 w 11269336"/>
              <a:gd name="connsiteY41" fmla="*/ 952695 h 2323145"/>
              <a:gd name="connsiteX42" fmla="*/ 8589038 w 11269336"/>
              <a:gd name="connsiteY42" fmla="*/ 963892 h 2323145"/>
              <a:gd name="connsiteX43" fmla="*/ 8579950 w 11269336"/>
              <a:gd name="connsiteY43" fmla="*/ 960899 h 2323145"/>
              <a:gd name="connsiteX44" fmla="*/ 8579319 w 11269336"/>
              <a:gd name="connsiteY44" fmla="*/ 965630 h 2323145"/>
              <a:gd name="connsiteX45" fmla="*/ 8547429 w 11269336"/>
              <a:gd name="connsiteY45" fmla="*/ 984506 h 2323145"/>
              <a:gd name="connsiteX46" fmla="*/ 8478704 w 11269336"/>
              <a:gd name="connsiteY46" fmla="*/ 1025490 h 2323145"/>
              <a:gd name="connsiteX47" fmla="*/ 8461421 w 11269336"/>
              <a:gd name="connsiteY47" fmla="*/ 1035512 h 2323145"/>
              <a:gd name="connsiteX48" fmla="*/ 8445003 w 11269336"/>
              <a:gd name="connsiteY48" fmla="*/ 1036851 h 2323145"/>
              <a:gd name="connsiteX49" fmla="*/ 8357350 w 11269336"/>
              <a:gd name="connsiteY49" fmla="*/ 1060213 h 2323145"/>
              <a:gd name="connsiteX50" fmla="*/ 8335565 w 11269336"/>
              <a:gd name="connsiteY50" fmla="*/ 1061151 h 2323145"/>
              <a:gd name="connsiteX51" fmla="*/ 8325267 w 11269336"/>
              <a:gd name="connsiteY51" fmla="*/ 1055919 h 2323145"/>
              <a:gd name="connsiteX52" fmla="*/ 8293586 w 11269336"/>
              <a:gd name="connsiteY52" fmla="*/ 1076144 h 2323145"/>
              <a:gd name="connsiteX53" fmla="*/ 8242405 w 11269336"/>
              <a:gd name="connsiteY53" fmla="*/ 1095960 h 2323145"/>
              <a:gd name="connsiteX54" fmla="*/ 8197391 w 11269336"/>
              <a:gd name="connsiteY54" fmla="*/ 1107746 h 2323145"/>
              <a:gd name="connsiteX55" fmla="*/ 8081474 w 11269336"/>
              <a:gd name="connsiteY55" fmla="*/ 1130125 h 2323145"/>
              <a:gd name="connsiteX56" fmla="*/ 8053585 w 11269336"/>
              <a:gd name="connsiteY56" fmla="*/ 1129169 h 2323145"/>
              <a:gd name="connsiteX57" fmla="*/ 8038422 w 11269336"/>
              <a:gd name="connsiteY57" fmla="*/ 1119092 h 2323145"/>
              <a:gd name="connsiteX58" fmla="*/ 8029450 w 11269336"/>
              <a:gd name="connsiteY58" fmla="*/ 1125592 h 2323145"/>
              <a:gd name="connsiteX59" fmla="*/ 7959552 w 11269336"/>
              <a:gd name="connsiteY59" fmla="*/ 1140188 h 2323145"/>
              <a:gd name="connsiteX60" fmla="*/ 7914188 w 11269336"/>
              <a:gd name="connsiteY60" fmla="*/ 1150862 h 2323145"/>
              <a:gd name="connsiteX61" fmla="*/ 7914918 w 11269336"/>
              <a:gd name="connsiteY61" fmla="*/ 1168758 h 2323145"/>
              <a:gd name="connsiteX62" fmla="*/ 7875510 w 11269336"/>
              <a:gd name="connsiteY62" fmla="*/ 1183153 h 2323145"/>
              <a:gd name="connsiteX63" fmla="*/ 7829932 w 11269336"/>
              <a:gd name="connsiteY63" fmla="*/ 1180782 h 2323145"/>
              <a:gd name="connsiteX64" fmla="*/ 7779182 w 11269336"/>
              <a:gd name="connsiteY64" fmla="*/ 1192665 h 2323145"/>
              <a:gd name="connsiteX65" fmla="*/ 7748774 w 11269336"/>
              <a:gd name="connsiteY65" fmla="*/ 1199586 h 2323145"/>
              <a:gd name="connsiteX66" fmla="*/ 7671846 w 11269336"/>
              <a:gd name="connsiteY66" fmla="*/ 1231966 h 2323145"/>
              <a:gd name="connsiteX67" fmla="*/ 7554146 w 11269336"/>
              <a:gd name="connsiteY67" fmla="*/ 1319748 h 2323145"/>
              <a:gd name="connsiteX68" fmla="*/ 7515052 w 11269336"/>
              <a:gd name="connsiteY68" fmla="*/ 1336718 h 2323145"/>
              <a:gd name="connsiteX69" fmla="*/ 7507193 w 11269336"/>
              <a:gd name="connsiteY69" fmla="*/ 1334617 h 2323145"/>
              <a:gd name="connsiteX70" fmla="*/ 7461694 w 11269336"/>
              <a:gd name="connsiteY70" fmla="*/ 1375866 h 2323145"/>
              <a:gd name="connsiteX71" fmla="*/ 7377571 w 11269336"/>
              <a:gd name="connsiteY71" fmla="*/ 1400128 h 2323145"/>
              <a:gd name="connsiteX72" fmla="*/ 7311261 w 11269336"/>
              <a:gd name="connsiteY72" fmla="*/ 1412652 h 2323145"/>
              <a:gd name="connsiteX73" fmla="*/ 7275307 w 11269336"/>
              <a:gd name="connsiteY73" fmla="*/ 1422171 h 2323145"/>
              <a:gd name="connsiteX74" fmla="*/ 7247783 w 11269336"/>
              <a:gd name="connsiteY74" fmla="*/ 1426330 h 2323145"/>
              <a:gd name="connsiteX75" fmla="*/ 7185047 w 11269336"/>
              <a:gd name="connsiteY75" fmla="*/ 1451812 h 2323145"/>
              <a:gd name="connsiteX76" fmla="*/ 7084117 w 11269336"/>
              <a:gd name="connsiteY76" fmla="*/ 1500281 h 2323145"/>
              <a:gd name="connsiteX77" fmla="*/ 7062011 w 11269336"/>
              <a:gd name="connsiteY77" fmla="*/ 1509183 h 2323145"/>
              <a:gd name="connsiteX78" fmla="*/ 7040555 w 11269336"/>
              <a:gd name="connsiteY78" fmla="*/ 1511207 h 2323145"/>
              <a:gd name="connsiteX79" fmla="*/ 7033438 w 11269336"/>
              <a:gd name="connsiteY79" fmla="*/ 1506772 h 2323145"/>
              <a:gd name="connsiteX80" fmla="*/ 7020886 w 11269336"/>
              <a:gd name="connsiteY80" fmla="*/ 1510764 h 2323145"/>
              <a:gd name="connsiteX81" fmla="*/ 7017033 w 11269336"/>
              <a:gd name="connsiteY81" fmla="*/ 1510650 h 2323145"/>
              <a:gd name="connsiteX82" fmla="*/ 6995460 w 11269336"/>
              <a:gd name="connsiteY82" fmla="*/ 1511173 h 2323145"/>
              <a:gd name="connsiteX83" fmla="*/ 6962144 w 11269336"/>
              <a:gd name="connsiteY83" fmla="*/ 1541508 h 2323145"/>
              <a:gd name="connsiteX84" fmla="*/ 6910674 w 11269336"/>
              <a:gd name="connsiteY84" fmla="*/ 1554793 h 2323145"/>
              <a:gd name="connsiteX85" fmla="*/ 6732152 w 11269336"/>
              <a:gd name="connsiteY85" fmla="*/ 1642538 h 2323145"/>
              <a:gd name="connsiteX86" fmla="*/ 6694106 w 11269336"/>
              <a:gd name="connsiteY86" fmla="*/ 1632377 h 2323145"/>
              <a:gd name="connsiteX87" fmla="*/ 6617223 w 11269336"/>
              <a:gd name="connsiteY87" fmla="*/ 1659889 h 2323145"/>
              <a:gd name="connsiteX88" fmla="*/ 6521138 w 11269336"/>
              <a:gd name="connsiteY88" fmla="*/ 1744340 h 2323145"/>
              <a:gd name="connsiteX89" fmla="*/ 6380677 w 11269336"/>
              <a:gd name="connsiteY89" fmla="*/ 1796883 h 2323145"/>
              <a:gd name="connsiteX90" fmla="*/ 6374897 w 11269336"/>
              <a:gd name="connsiteY90" fmla="*/ 1809910 h 2323145"/>
              <a:gd name="connsiteX91" fmla="*/ 6364545 w 11269336"/>
              <a:gd name="connsiteY91" fmla="*/ 1820090 h 2323145"/>
              <a:gd name="connsiteX92" fmla="*/ 6362126 w 11269336"/>
              <a:gd name="connsiteY92" fmla="*/ 1819991 h 2323145"/>
              <a:gd name="connsiteX93" fmla="*/ 6346673 w 11269336"/>
              <a:gd name="connsiteY93" fmla="*/ 1827824 h 2323145"/>
              <a:gd name="connsiteX94" fmla="*/ 6345588 w 11269336"/>
              <a:gd name="connsiteY94" fmla="*/ 1832232 h 2323145"/>
              <a:gd name="connsiteX95" fmla="*/ 6335708 w 11269336"/>
              <a:gd name="connsiteY95" fmla="*/ 1838451 h 2323145"/>
              <a:gd name="connsiteX96" fmla="*/ 6318182 w 11269336"/>
              <a:gd name="connsiteY96" fmla="*/ 1852975 h 2323145"/>
              <a:gd name="connsiteX97" fmla="*/ 6313084 w 11269336"/>
              <a:gd name="connsiteY97" fmla="*/ 1853561 h 2323145"/>
              <a:gd name="connsiteX98" fmla="*/ 6283816 w 11269336"/>
              <a:gd name="connsiteY98" fmla="*/ 1872148 h 2323145"/>
              <a:gd name="connsiteX99" fmla="*/ 6282550 w 11269336"/>
              <a:gd name="connsiteY99" fmla="*/ 1871392 h 2323145"/>
              <a:gd name="connsiteX100" fmla="*/ 6270527 w 11269336"/>
              <a:gd name="connsiteY100" fmla="*/ 1872208 h 2323145"/>
              <a:gd name="connsiteX101" fmla="*/ 6249518 w 11269336"/>
              <a:gd name="connsiteY101" fmla="*/ 1876079 h 2323145"/>
              <a:gd name="connsiteX102" fmla="*/ 6190386 w 11269336"/>
              <a:gd name="connsiteY102" fmla="*/ 1872478 h 2323145"/>
              <a:gd name="connsiteX103" fmla="*/ 6159777 w 11269336"/>
              <a:gd name="connsiteY103" fmla="*/ 1891745 h 2323145"/>
              <a:gd name="connsiteX104" fmla="*/ 6153131 w 11269336"/>
              <a:gd name="connsiteY104" fmla="*/ 1895079 h 2323145"/>
              <a:gd name="connsiteX105" fmla="*/ 6152798 w 11269336"/>
              <a:gd name="connsiteY105" fmla="*/ 1894920 h 2323145"/>
              <a:gd name="connsiteX106" fmla="*/ 6145388 w 11269336"/>
              <a:gd name="connsiteY106" fmla="*/ 1897990 h 2323145"/>
              <a:gd name="connsiteX107" fmla="*/ 6141014 w 11269336"/>
              <a:gd name="connsiteY107" fmla="*/ 1901155 h 2323145"/>
              <a:gd name="connsiteX108" fmla="*/ 6128122 w 11269336"/>
              <a:gd name="connsiteY108" fmla="*/ 1907623 h 2323145"/>
              <a:gd name="connsiteX109" fmla="*/ 6122351 w 11269336"/>
              <a:gd name="connsiteY109" fmla="*/ 1908359 h 2323145"/>
              <a:gd name="connsiteX110" fmla="*/ 6064750 w 11269336"/>
              <a:gd name="connsiteY110" fmla="*/ 1896394 h 2323145"/>
              <a:gd name="connsiteX111" fmla="*/ 5964230 w 11269336"/>
              <a:gd name="connsiteY111" fmla="*/ 1910038 h 2323145"/>
              <a:gd name="connsiteX112" fmla="*/ 5865399 w 11269336"/>
              <a:gd name="connsiteY112" fmla="*/ 1926966 h 2323145"/>
              <a:gd name="connsiteX113" fmla="*/ 5829951 w 11269336"/>
              <a:gd name="connsiteY113" fmla="*/ 1934755 h 2323145"/>
              <a:gd name="connsiteX114" fmla="*/ 5765285 w 11269336"/>
              <a:gd name="connsiteY114" fmla="*/ 1941322 h 2323145"/>
              <a:gd name="connsiteX115" fmla="*/ 5734750 w 11269336"/>
              <a:gd name="connsiteY115" fmla="*/ 1939793 h 2323145"/>
              <a:gd name="connsiteX116" fmla="*/ 5733569 w 11269336"/>
              <a:gd name="connsiteY116" fmla="*/ 1940505 h 2323145"/>
              <a:gd name="connsiteX117" fmla="*/ 5730329 w 11269336"/>
              <a:gd name="connsiteY117" fmla="*/ 1937845 h 2323145"/>
              <a:gd name="connsiteX118" fmla="*/ 5724661 w 11269336"/>
              <a:gd name="connsiteY118" fmla="*/ 1937455 h 2323145"/>
              <a:gd name="connsiteX119" fmla="*/ 5710186 w 11269336"/>
              <a:gd name="connsiteY119" fmla="*/ 1941370 h 2323145"/>
              <a:gd name="connsiteX120" fmla="*/ 5704910 w 11269336"/>
              <a:gd name="connsiteY120" fmla="*/ 1943663 h 2323145"/>
              <a:gd name="connsiteX121" fmla="*/ 5696836 w 11269336"/>
              <a:gd name="connsiteY121" fmla="*/ 1945271 h 2323145"/>
              <a:gd name="connsiteX122" fmla="*/ 5696583 w 11269336"/>
              <a:gd name="connsiteY122" fmla="*/ 1945050 h 2323145"/>
              <a:gd name="connsiteX123" fmla="*/ 5689123 w 11269336"/>
              <a:gd name="connsiteY123" fmla="*/ 1947067 h 2323145"/>
              <a:gd name="connsiteX124" fmla="*/ 5653291 w 11269336"/>
              <a:gd name="connsiteY124" fmla="*/ 1960245 h 2323145"/>
              <a:gd name="connsiteX125" fmla="*/ 5599385 w 11269336"/>
              <a:gd name="connsiteY125" fmla="*/ 1945198 h 2323145"/>
              <a:gd name="connsiteX126" fmla="*/ 5578300 w 11269336"/>
              <a:gd name="connsiteY126" fmla="*/ 1944963 h 2323145"/>
              <a:gd name="connsiteX127" fmla="*/ 5566758 w 11269336"/>
              <a:gd name="connsiteY127" fmla="*/ 1943441 h 2323145"/>
              <a:gd name="connsiteX128" fmla="*/ 5565857 w 11269336"/>
              <a:gd name="connsiteY128" fmla="*/ 1942445 h 2323145"/>
              <a:gd name="connsiteX129" fmla="*/ 5531534 w 11269336"/>
              <a:gd name="connsiteY129" fmla="*/ 1955208 h 2323145"/>
              <a:gd name="connsiteX130" fmla="*/ 5526552 w 11269336"/>
              <a:gd name="connsiteY130" fmla="*/ 1954799 h 2323145"/>
              <a:gd name="connsiteX131" fmla="*/ 5504723 w 11269336"/>
              <a:gd name="connsiteY131" fmla="*/ 1965811 h 2323145"/>
              <a:gd name="connsiteX132" fmla="*/ 5493156 w 11269336"/>
              <a:gd name="connsiteY132" fmla="*/ 1970063 h 2323145"/>
              <a:gd name="connsiteX133" fmla="*/ 5490486 w 11269336"/>
              <a:gd name="connsiteY133" fmla="*/ 1974227 h 2323145"/>
              <a:gd name="connsiteX134" fmla="*/ 5473107 w 11269336"/>
              <a:gd name="connsiteY134" fmla="*/ 1979001 h 2323145"/>
              <a:gd name="connsiteX135" fmla="*/ 5470885 w 11269336"/>
              <a:gd name="connsiteY135" fmla="*/ 1978432 h 2323145"/>
              <a:gd name="connsiteX136" fmla="*/ 5457393 w 11269336"/>
              <a:gd name="connsiteY136" fmla="*/ 1986525 h 2323145"/>
              <a:gd name="connsiteX137" fmla="*/ 5447102 w 11269336"/>
              <a:gd name="connsiteY137" fmla="*/ 1998329 h 2323145"/>
              <a:gd name="connsiteX138" fmla="*/ 5159151 w 11269336"/>
              <a:gd name="connsiteY138" fmla="*/ 2029640 h 2323145"/>
              <a:gd name="connsiteX139" fmla="*/ 5041688 w 11269336"/>
              <a:gd name="connsiteY139" fmla="*/ 2022334 h 2323145"/>
              <a:gd name="connsiteX140" fmla="*/ 4860988 w 11269336"/>
              <a:gd name="connsiteY140" fmla="*/ 2135698 h 2323145"/>
              <a:gd name="connsiteX141" fmla="*/ 4807902 w 11269336"/>
              <a:gd name="connsiteY141" fmla="*/ 2138894 h 2323145"/>
              <a:gd name="connsiteX142" fmla="*/ 4765388 w 11269336"/>
              <a:gd name="connsiteY142" fmla="*/ 2162525 h 2323145"/>
              <a:gd name="connsiteX143" fmla="*/ 4745033 w 11269336"/>
              <a:gd name="connsiteY143" fmla="*/ 2158859 h 2323145"/>
              <a:gd name="connsiteX144" fmla="*/ 4741475 w 11269336"/>
              <a:gd name="connsiteY144" fmla="*/ 2157998 h 2323145"/>
              <a:gd name="connsiteX145" fmla="*/ 4728247 w 11269336"/>
              <a:gd name="connsiteY145" fmla="*/ 2159526 h 2323145"/>
              <a:gd name="connsiteX146" fmla="*/ 4723263 w 11269336"/>
              <a:gd name="connsiteY146" fmla="*/ 2153742 h 2323145"/>
              <a:gd name="connsiteX147" fmla="*/ 4702453 w 11269336"/>
              <a:gd name="connsiteY147" fmla="*/ 2151586 h 2323145"/>
              <a:gd name="connsiteX148" fmla="*/ 4678455 w 11269336"/>
              <a:gd name="connsiteY148" fmla="*/ 2156131 h 2323145"/>
              <a:gd name="connsiteX149" fmla="*/ 4593061 w 11269336"/>
              <a:gd name="connsiteY149" fmla="*/ 2171597 h 2323145"/>
              <a:gd name="connsiteX150" fmla="*/ 4579902 w 11269336"/>
              <a:gd name="connsiteY150" fmla="*/ 2177927 h 2323145"/>
              <a:gd name="connsiteX151" fmla="*/ 4533444 w 11269336"/>
              <a:gd name="connsiteY151" fmla="*/ 2181200 h 2323145"/>
              <a:gd name="connsiteX152" fmla="*/ 4492832 w 11269336"/>
              <a:gd name="connsiteY152" fmla="*/ 2188033 h 2323145"/>
              <a:gd name="connsiteX153" fmla="*/ 4467257 w 11269336"/>
              <a:gd name="connsiteY153" fmla="*/ 2196121 h 2323145"/>
              <a:gd name="connsiteX154" fmla="*/ 4459937 w 11269336"/>
              <a:gd name="connsiteY154" fmla="*/ 2195182 h 2323145"/>
              <a:gd name="connsiteX155" fmla="*/ 4433312 w 11269336"/>
              <a:gd name="connsiteY155" fmla="*/ 2199004 h 2323145"/>
              <a:gd name="connsiteX156" fmla="*/ 4420601 w 11269336"/>
              <a:gd name="connsiteY156" fmla="*/ 2205158 h 2323145"/>
              <a:gd name="connsiteX157" fmla="*/ 4405765 w 11269336"/>
              <a:gd name="connsiteY157" fmla="*/ 2199902 h 2323145"/>
              <a:gd name="connsiteX158" fmla="*/ 4401354 w 11269336"/>
              <a:gd name="connsiteY158" fmla="*/ 2194745 h 2323145"/>
              <a:gd name="connsiteX159" fmla="*/ 4383151 w 11269336"/>
              <a:gd name="connsiteY159" fmla="*/ 2201140 h 2323145"/>
              <a:gd name="connsiteX160" fmla="*/ 4366646 w 11269336"/>
              <a:gd name="connsiteY160" fmla="*/ 2198564 h 2323145"/>
              <a:gd name="connsiteX161" fmla="*/ 4354009 w 11269336"/>
              <a:gd name="connsiteY161" fmla="*/ 2204984 h 2323145"/>
              <a:gd name="connsiteX162" fmla="*/ 4348284 w 11269336"/>
              <a:gd name="connsiteY162" fmla="*/ 2205270 h 2323145"/>
              <a:gd name="connsiteX163" fmla="*/ 4333906 w 11269336"/>
              <a:gd name="connsiteY163" fmla="*/ 2205251 h 2323145"/>
              <a:gd name="connsiteX164" fmla="*/ 4308819 w 11269336"/>
              <a:gd name="connsiteY164" fmla="*/ 2203822 h 2323145"/>
              <a:gd name="connsiteX165" fmla="*/ 4301210 w 11269336"/>
              <a:gd name="connsiteY165" fmla="*/ 2204456 h 2323145"/>
              <a:gd name="connsiteX166" fmla="*/ 4283095 w 11269336"/>
              <a:gd name="connsiteY166" fmla="*/ 2198177 h 2323145"/>
              <a:gd name="connsiteX167" fmla="*/ 4250119 w 11269336"/>
              <a:gd name="connsiteY167" fmla="*/ 2196342 h 2323145"/>
              <a:gd name="connsiteX168" fmla="*/ 4189203 w 11269336"/>
              <a:gd name="connsiteY168" fmla="*/ 2178994 h 2323145"/>
              <a:gd name="connsiteX169" fmla="*/ 4154035 w 11269336"/>
              <a:gd name="connsiteY169" fmla="*/ 2171950 h 2323145"/>
              <a:gd name="connsiteX170" fmla="*/ 4129569 w 11269336"/>
              <a:gd name="connsiteY170" fmla="*/ 2163850 h 2323145"/>
              <a:gd name="connsiteX171" fmla="*/ 4061250 w 11269336"/>
              <a:gd name="connsiteY171" fmla="*/ 2159236 h 2323145"/>
              <a:gd name="connsiteX172" fmla="*/ 3945480 w 11269336"/>
              <a:gd name="connsiteY172" fmla="*/ 2158279 h 2323145"/>
              <a:gd name="connsiteX173" fmla="*/ 3921468 w 11269336"/>
              <a:gd name="connsiteY173" fmla="*/ 2156588 h 2323145"/>
              <a:gd name="connsiteX174" fmla="*/ 3903348 w 11269336"/>
              <a:gd name="connsiteY174" fmla="*/ 2149220 h 2323145"/>
              <a:gd name="connsiteX175" fmla="*/ 3901342 w 11269336"/>
              <a:gd name="connsiteY175" fmla="*/ 2142355 h 2323145"/>
              <a:gd name="connsiteX176" fmla="*/ 3888539 w 11269336"/>
              <a:gd name="connsiteY176" fmla="*/ 2140476 h 2323145"/>
              <a:gd name="connsiteX177" fmla="*/ 3885662 w 11269336"/>
              <a:gd name="connsiteY177" fmla="*/ 2138740 h 2323145"/>
              <a:gd name="connsiteX178" fmla="*/ 3868627 w 11269336"/>
              <a:gd name="connsiteY178" fmla="*/ 2130023 h 2323145"/>
              <a:gd name="connsiteX179" fmla="*/ 3819177 w 11269336"/>
              <a:gd name="connsiteY179" fmla="*/ 2142111 h 2323145"/>
              <a:gd name="connsiteX180" fmla="*/ 3769100 w 11269336"/>
              <a:gd name="connsiteY180" fmla="*/ 2131731 h 2323145"/>
              <a:gd name="connsiteX181" fmla="*/ 3562752 w 11269336"/>
              <a:gd name="connsiteY181" fmla="*/ 2131785 h 2323145"/>
              <a:gd name="connsiteX182" fmla="*/ 3541402 w 11269336"/>
              <a:gd name="connsiteY182" fmla="*/ 2106821 h 2323145"/>
              <a:gd name="connsiteX183" fmla="*/ 3365341 w 11269336"/>
              <a:gd name="connsiteY183" fmla="*/ 2077638 h 2323145"/>
              <a:gd name="connsiteX184" fmla="*/ 3170922 w 11269336"/>
              <a:gd name="connsiteY184" fmla="*/ 2115957 h 2323145"/>
              <a:gd name="connsiteX185" fmla="*/ 3156256 w 11269336"/>
              <a:gd name="connsiteY185" fmla="*/ 2124773 h 2323145"/>
              <a:gd name="connsiteX186" fmla="*/ 3140298 w 11269336"/>
              <a:gd name="connsiteY186" fmla="*/ 2129182 h 2323145"/>
              <a:gd name="connsiteX187" fmla="*/ 3138514 w 11269336"/>
              <a:gd name="connsiteY187" fmla="*/ 2128069 h 2323145"/>
              <a:gd name="connsiteX188" fmla="*/ 3120467 w 11269336"/>
              <a:gd name="connsiteY188" fmla="*/ 2128281 h 2323145"/>
              <a:gd name="connsiteX189" fmla="*/ 3116175 w 11269336"/>
              <a:gd name="connsiteY189" fmla="*/ 2131633 h 2323145"/>
              <a:gd name="connsiteX190" fmla="*/ 3103685 w 11269336"/>
              <a:gd name="connsiteY190" fmla="*/ 2132814 h 2323145"/>
              <a:gd name="connsiteX191" fmla="*/ 3078794 w 11269336"/>
              <a:gd name="connsiteY191" fmla="*/ 2137935 h 2323145"/>
              <a:gd name="connsiteX192" fmla="*/ 3074407 w 11269336"/>
              <a:gd name="connsiteY192" fmla="*/ 2136274 h 2323145"/>
              <a:gd name="connsiteX193" fmla="*/ 3037285 w 11269336"/>
              <a:gd name="connsiteY193" fmla="*/ 2139919 h 2323145"/>
              <a:gd name="connsiteX194" fmla="*/ 3036901 w 11269336"/>
              <a:gd name="connsiteY194" fmla="*/ 2138726 h 2323145"/>
              <a:gd name="connsiteX195" fmla="*/ 3026996 w 11269336"/>
              <a:gd name="connsiteY195" fmla="*/ 2134322 h 2323145"/>
              <a:gd name="connsiteX196" fmla="*/ 3007772 w 11269336"/>
              <a:gd name="connsiteY196" fmla="*/ 2128742 h 2323145"/>
              <a:gd name="connsiteX197" fmla="*/ 2965030 w 11269336"/>
              <a:gd name="connsiteY197" fmla="*/ 2100494 h 2323145"/>
              <a:gd name="connsiteX198" fmla="*/ 2926342 w 11269336"/>
              <a:gd name="connsiteY198" fmla="*/ 2104155 h 2323145"/>
              <a:gd name="connsiteX199" fmla="*/ 2918608 w 11269336"/>
              <a:gd name="connsiteY199" fmla="*/ 2104215 h 2323145"/>
              <a:gd name="connsiteX200" fmla="*/ 2918475 w 11269336"/>
              <a:gd name="connsiteY200" fmla="*/ 2103937 h 2323145"/>
              <a:gd name="connsiteX201" fmla="*/ 2910360 w 11269336"/>
              <a:gd name="connsiteY201" fmla="*/ 2103444 h 2323145"/>
              <a:gd name="connsiteX202" fmla="*/ 2904507 w 11269336"/>
              <a:gd name="connsiteY202" fmla="*/ 2104326 h 2323145"/>
              <a:gd name="connsiteX203" fmla="*/ 2889503 w 11269336"/>
              <a:gd name="connsiteY203" fmla="*/ 2104443 h 2323145"/>
              <a:gd name="connsiteX204" fmla="*/ 2884480 w 11269336"/>
              <a:gd name="connsiteY204" fmla="*/ 2102626 h 2323145"/>
              <a:gd name="connsiteX205" fmla="*/ 2882689 w 11269336"/>
              <a:gd name="connsiteY205" fmla="*/ 2099228 h 2323145"/>
              <a:gd name="connsiteX206" fmla="*/ 2881291 w 11269336"/>
              <a:gd name="connsiteY206" fmla="*/ 2099618 h 2323145"/>
              <a:gd name="connsiteX207" fmla="*/ 2853979 w 11269336"/>
              <a:gd name="connsiteY207" fmla="*/ 2090388 h 2323145"/>
              <a:gd name="connsiteX208" fmla="*/ 2791790 w 11269336"/>
              <a:gd name="connsiteY208" fmla="*/ 2080332 h 2323145"/>
              <a:gd name="connsiteX209" fmla="*/ 2755844 w 11269336"/>
              <a:gd name="connsiteY209" fmla="*/ 2078874 h 2323145"/>
              <a:gd name="connsiteX210" fmla="*/ 2657742 w 11269336"/>
              <a:gd name="connsiteY210" fmla="*/ 2070179 h 2323145"/>
              <a:gd name="connsiteX211" fmla="*/ 2559549 w 11269336"/>
              <a:gd name="connsiteY211" fmla="*/ 2057873 h 2323145"/>
              <a:gd name="connsiteX212" fmla="*/ 2512054 w 11269336"/>
              <a:gd name="connsiteY212" fmla="*/ 2031671 h 2323145"/>
              <a:gd name="connsiteX213" fmla="*/ 2506437 w 11269336"/>
              <a:gd name="connsiteY213" fmla="*/ 2030918 h 2323145"/>
              <a:gd name="connsiteX214" fmla="*/ 2491752 w 11269336"/>
              <a:gd name="connsiteY214" fmla="*/ 2033906 h 2323145"/>
              <a:gd name="connsiteX215" fmla="*/ 2486338 w 11269336"/>
              <a:gd name="connsiteY215" fmla="*/ 2035862 h 2323145"/>
              <a:gd name="connsiteX216" fmla="*/ 2478186 w 11269336"/>
              <a:gd name="connsiteY216" fmla="*/ 2036953 h 2323145"/>
              <a:gd name="connsiteX217" fmla="*/ 2477950 w 11269336"/>
              <a:gd name="connsiteY217" fmla="*/ 2036715 h 2323145"/>
              <a:gd name="connsiteX218" fmla="*/ 2470381 w 11269336"/>
              <a:gd name="connsiteY218" fmla="*/ 2038256 h 2323145"/>
              <a:gd name="connsiteX219" fmla="*/ 2433781 w 11269336"/>
              <a:gd name="connsiteY219" fmla="*/ 2049140 h 2323145"/>
              <a:gd name="connsiteX220" fmla="*/ 2381172 w 11269336"/>
              <a:gd name="connsiteY220" fmla="*/ 2030645 h 2323145"/>
              <a:gd name="connsiteX221" fmla="*/ 2360198 w 11269336"/>
              <a:gd name="connsiteY221" fmla="*/ 2029059 h 2323145"/>
              <a:gd name="connsiteX222" fmla="*/ 2348815 w 11269336"/>
              <a:gd name="connsiteY222" fmla="*/ 2026798 h 2323145"/>
              <a:gd name="connsiteX223" fmla="*/ 2347988 w 11269336"/>
              <a:gd name="connsiteY223" fmla="*/ 2025745 h 2323145"/>
              <a:gd name="connsiteX224" fmla="*/ 2312920 w 11269336"/>
              <a:gd name="connsiteY224" fmla="*/ 2036311 h 2323145"/>
              <a:gd name="connsiteX225" fmla="*/ 2307986 w 11269336"/>
              <a:gd name="connsiteY225" fmla="*/ 2035583 h 2323145"/>
              <a:gd name="connsiteX226" fmla="*/ 2285481 w 11269336"/>
              <a:gd name="connsiteY226" fmla="*/ 2045197 h 2323145"/>
              <a:gd name="connsiteX227" fmla="*/ 2273666 w 11269336"/>
              <a:gd name="connsiteY227" fmla="*/ 2048710 h 2323145"/>
              <a:gd name="connsiteX228" fmla="*/ 2270719 w 11269336"/>
              <a:gd name="connsiteY228" fmla="*/ 2052702 h 2323145"/>
              <a:gd name="connsiteX229" fmla="*/ 2253080 w 11269336"/>
              <a:gd name="connsiteY229" fmla="*/ 2056363 h 2323145"/>
              <a:gd name="connsiteX230" fmla="*/ 2250906 w 11269336"/>
              <a:gd name="connsiteY230" fmla="*/ 2055654 h 2323145"/>
              <a:gd name="connsiteX231" fmla="*/ 2236905 w 11269336"/>
              <a:gd name="connsiteY231" fmla="*/ 2062882 h 2323145"/>
              <a:gd name="connsiteX232" fmla="*/ 2225830 w 11269336"/>
              <a:gd name="connsiteY232" fmla="*/ 2074027 h 2323145"/>
              <a:gd name="connsiteX233" fmla="*/ 2073776 w 11269336"/>
              <a:gd name="connsiteY233" fmla="*/ 2089244 h 2323145"/>
              <a:gd name="connsiteX234" fmla="*/ 1948256 w 11269336"/>
              <a:gd name="connsiteY234" fmla="*/ 2146616 h 2323145"/>
              <a:gd name="connsiteX235" fmla="*/ 1865582 w 11269336"/>
              <a:gd name="connsiteY235" fmla="*/ 2153738 h 2323145"/>
              <a:gd name="connsiteX236" fmla="*/ 1835210 w 11269336"/>
              <a:gd name="connsiteY236" fmla="*/ 2134244 h 2323145"/>
              <a:gd name="connsiteX237" fmla="*/ 1632661 w 11269336"/>
              <a:gd name="connsiteY237" fmla="*/ 2173882 h 2323145"/>
              <a:gd name="connsiteX238" fmla="*/ 1579590 w 11269336"/>
              <a:gd name="connsiteY238" fmla="*/ 2173680 h 2323145"/>
              <a:gd name="connsiteX239" fmla="*/ 1535601 w 11269336"/>
              <a:gd name="connsiteY239" fmla="*/ 2194590 h 2323145"/>
              <a:gd name="connsiteX240" fmla="*/ 1515594 w 11269336"/>
              <a:gd name="connsiteY240" fmla="*/ 2189622 h 2323145"/>
              <a:gd name="connsiteX241" fmla="*/ 1512113 w 11269336"/>
              <a:gd name="connsiteY241" fmla="*/ 2188534 h 2323145"/>
              <a:gd name="connsiteX242" fmla="*/ 1498838 w 11269336"/>
              <a:gd name="connsiteY242" fmla="*/ 2189213 h 2323145"/>
              <a:gd name="connsiteX243" fmla="*/ 1494279 w 11269336"/>
              <a:gd name="connsiteY243" fmla="*/ 2183112 h 2323145"/>
              <a:gd name="connsiteX244" fmla="*/ 1473714 w 11269336"/>
              <a:gd name="connsiteY244" fmla="*/ 2179625 h 2323145"/>
              <a:gd name="connsiteX245" fmla="*/ 1449503 w 11269336"/>
              <a:gd name="connsiteY245" fmla="*/ 2182633 h 2323145"/>
              <a:gd name="connsiteX246" fmla="*/ 1266687 w 11269336"/>
              <a:gd name="connsiteY246" fmla="*/ 2212688 h 2323145"/>
              <a:gd name="connsiteX247" fmla="*/ 1239614 w 11269336"/>
              <a:gd name="connsiteY247" fmla="*/ 2209727 h 2323145"/>
              <a:gd name="connsiteX248" fmla="*/ 1202436 w 11269336"/>
              <a:gd name="connsiteY248" fmla="*/ 2209817 h 2323145"/>
              <a:gd name="connsiteX249" fmla="*/ 1136097 w 11269336"/>
              <a:gd name="connsiteY249" fmla="*/ 2205112 h 2323145"/>
              <a:gd name="connsiteX250" fmla="*/ 988232 w 11269336"/>
              <a:gd name="connsiteY250" fmla="*/ 2235635 h 2323145"/>
              <a:gd name="connsiteX251" fmla="*/ 981959 w 11269336"/>
              <a:gd name="connsiteY251" fmla="*/ 2231607 h 2323145"/>
              <a:gd name="connsiteX252" fmla="*/ 938600 w 11269336"/>
              <a:gd name="connsiteY252" fmla="*/ 2238113 h 2323145"/>
              <a:gd name="connsiteX253" fmla="*/ 791788 w 11269336"/>
              <a:gd name="connsiteY253" fmla="*/ 2293224 h 2323145"/>
              <a:gd name="connsiteX254" fmla="*/ 706914 w 11269336"/>
              <a:gd name="connsiteY254" fmla="*/ 2305046 h 2323145"/>
              <a:gd name="connsiteX255" fmla="*/ 675971 w 11269336"/>
              <a:gd name="connsiteY255" fmla="*/ 2304030 h 2323145"/>
              <a:gd name="connsiteX256" fmla="*/ 624180 w 11269336"/>
              <a:gd name="connsiteY256" fmla="*/ 2302650 h 2323145"/>
              <a:gd name="connsiteX257" fmla="*/ 583453 w 11269336"/>
              <a:gd name="connsiteY257" fmla="*/ 2288788 h 2323145"/>
              <a:gd name="connsiteX258" fmla="*/ 540946 w 11269336"/>
              <a:gd name="connsiteY258" fmla="*/ 2292721 h 2323145"/>
              <a:gd name="connsiteX259" fmla="*/ 533680 w 11269336"/>
              <a:gd name="connsiteY259" fmla="*/ 2310233 h 2323145"/>
              <a:gd name="connsiteX260" fmla="*/ 487366 w 11269336"/>
              <a:gd name="connsiteY260" fmla="*/ 2309053 h 2323145"/>
              <a:gd name="connsiteX261" fmla="*/ 416820 w 11269336"/>
              <a:gd name="connsiteY261" fmla="*/ 2305443 h 2323145"/>
              <a:gd name="connsiteX262" fmla="*/ 376805 w 11269336"/>
              <a:gd name="connsiteY262" fmla="*/ 2307647 h 2323145"/>
              <a:gd name="connsiteX263" fmla="*/ 266777 w 11269336"/>
              <a:gd name="connsiteY263" fmla="*/ 2309012 h 2323145"/>
              <a:gd name="connsiteX264" fmla="*/ 156013 w 11269336"/>
              <a:gd name="connsiteY264" fmla="*/ 2306832 h 2323145"/>
              <a:gd name="connsiteX265" fmla="*/ 87258 w 11269336"/>
              <a:gd name="connsiteY265" fmla="*/ 2285511 h 2323145"/>
              <a:gd name="connsiteX266" fmla="*/ 23798 w 11269336"/>
              <a:gd name="connsiteY266" fmla="*/ 2281822 h 2323145"/>
              <a:gd name="connsiteX267" fmla="*/ 0 w 11269336"/>
              <a:gd name="connsiteY267" fmla="*/ 2285369 h 2323145"/>
              <a:gd name="connsiteX268" fmla="*/ 0 w 11269336"/>
              <a:gd name="connsiteY26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561831 w 11269336"/>
              <a:gd name="connsiteY19" fmla="*/ 547649 h 2323145"/>
              <a:gd name="connsiteX20" fmla="*/ 9380600 w 11269336"/>
              <a:gd name="connsiteY20" fmla="*/ 549821 h 2323145"/>
              <a:gd name="connsiteX21" fmla="*/ 9139429 w 11269336"/>
              <a:gd name="connsiteY21" fmla="*/ 696446 h 2323145"/>
              <a:gd name="connsiteX22" fmla="*/ 9114263 w 11269336"/>
              <a:gd name="connsiteY22" fmla="*/ 709213 h 2323145"/>
              <a:gd name="connsiteX23" fmla="*/ 9028928 w 11269336"/>
              <a:gd name="connsiteY23" fmla="*/ 745350 h 2323145"/>
              <a:gd name="connsiteX24" fmla="*/ 8977138 w 11269336"/>
              <a:gd name="connsiteY24" fmla="*/ 774970 h 2323145"/>
              <a:gd name="connsiteX25" fmla="*/ 8947030 w 11269336"/>
              <a:gd name="connsiteY25" fmla="*/ 814934 h 2323145"/>
              <a:gd name="connsiteX26" fmla="*/ 8914746 w 11269336"/>
              <a:gd name="connsiteY26" fmla="*/ 826428 h 2323145"/>
              <a:gd name="connsiteX27" fmla="*/ 8917778 w 11269336"/>
              <a:gd name="connsiteY27" fmla="*/ 835198 h 2323145"/>
              <a:gd name="connsiteX28" fmla="*/ 8905560 w 11269336"/>
              <a:gd name="connsiteY28" fmla="*/ 838358 h 2323145"/>
              <a:gd name="connsiteX29" fmla="*/ 8897564 w 11269336"/>
              <a:gd name="connsiteY29" fmla="*/ 834287 h 2323145"/>
              <a:gd name="connsiteX30" fmla="*/ 8878040 w 11269336"/>
              <a:gd name="connsiteY30" fmla="*/ 844150 h 2323145"/>
              <a:gd name="connsiteX31" fmla="*/ 8882654 w 11269336"/>
              <a:gd name="connsiteY31" fmla="*/ 892768 h 2323145"/>
              <a:gd name="connsiteX32" fmla="*/ 8795998 w 11269336"/>
              <a:gd name="connsiteY32" fmla="*/ 863337 h 2323145"/>
              <a:gd name="connsiteX33" fmla="*/ 8776970 w 11269336"/>
              <a:gd name="connsiteY33" fmla="*/ 885177 h 2323145"/>
              <a:gd name="connsiteX34" fmla="*/ 8755719 w 11269336"/>
              <a:gd name="connsiteY34" fmla="*/ 889754 h 2323145"/>
              <a:gd name="connsiteX35" fmla="*/ 8743257 w 11269336"/>
              <a:gd name="connsiteY35" fmla="*/ 904723 h 2323145"/>
              <a:gd name="connsiteX36" fmla="*/ 8721366 w 11269336"/>
              <a:gd name="connsiteY36" fmla="*/ 904711 h 2323145"/>
              <a:gd name="connsiteX37" fmla="*/ 8678353 w 11269336"/>
              <a:gd name="connsiteY37" fmla="*/ 926318 h 2323145"/>
              <a:gd name="connsiteX38" fmla="*/ 8636849 w 11269336"/>
              <a:gd name="connsiteY38" fmla="*/ 937900 h 2323145"/>
              <a:gd name="connsiteX39" fmla="*/ 8620213 w 11269336"/>
              <a:gd name="connsiteY39" fmla="*/ 943068 h 2323145"/>
              <a:gd name="connsiteX40" fmla="*/ 8612581 w 11269336"/>
              <a:gd name="connsiteY40" fmla="*/ 952695 h 2323145"/>
              <a:gd name="connsiteX41" fmla="*/ 8589038 w 11269336"/>
              <a:gd name="connsiteY41" fmla="*/ 963892 h 2323145"/>
              <a:gd name="connsiteX42" fmla="*/ 8579950 w 11269336"/>
              <a:gd name="connsiteY42" fmla="*/ 960899 h 2323145"/>
              <a:gd name="connsiteX43" fmla="*/ 8579319 w 11269336"/>
              <a:gd name="connsiteY43" fmla="*/ 965630 h 2323145"/>
              <a:gd name="connsiteX44" fmla="*/ 8547429 w 11269336"/>
              <a:gd name="connsiteY44" fmla="*/ 984506 h 2323145"/>
              <a:gd name="connsiteX45" fmla="*/ 8478704 w 11269336"/>
              <a:gd name="connsiteY45" fmla="*/ 1025490 h 2323145"/>
              <a:gd name="connsiteX46" fmla="*/ 8461421 w 11269336"/>
              <a:gd name="connsiteY46" fmla="*/ 1035512 h 2323145"/>
              <a:gd name="connsiteX47" fmla="*/ 8445003 w 11269336"/>
              <a:gd name="connsiteY47" fmla="*/ 1036851 h 2323145"/>
              <a:gd name="connsiteX48" fmla="*/ 8357350 w 11269336"/>
              <a:gd name="connsiteY48" fmla="*/ 1060213 h 2323145"/>
              <a:gd name="connsiteX49" fmla="*/ 8335565 w 11269336"/>
              <a:gd name="connsiteY49" fmla="*/ 1061151 h 2323145"/>
              <a:gd name="connsiteX50" fmla="*/ 8325267 w 11269336"/>
              <a:gd name="connsiteY50" fmla="*/ 1055919 h 2323145"/>
              <a:gd name="connsiteX51" fmla="*/ 8293586 w 11269336"/>
              <a:gd name="connsiteY51" fmla="*/ 1076144 h 2323145"/>
              <a:gd name="connsiteX52" fmla="*/ 8242405 w 11269336"/>
              <a:gd name="connsiteY52" fmla="*/ 1095960 h 2323145"/>
              <a:gd name="connsiteX53" fmla="*/ 8197391 w 11269336"/>
              <a:gd name="connsiteY53" fmla="*/ 1107746 h 2323145"/>
              <a:gd name="connsiteX54" fmla="*/ 8081474 w 11269336"/>
              <a:gd name="connsiteY54" fmla="*/ 1130125 h 2323145"/>
              <a:gd name="connsiteX55" fmla="*/ 8053585 w 11269336"/>
              <a:gd name="connsiteY55" fmla="*/ 1129169 h 2323145"/>
              <a:gd name="connsiteX56" fmla="*/ 8038422 w 11269336"/>
              <a:gd name="connsiteY56" fmla="*/ 1119092 h 2323145"/>
              <a:gd name="connsiteX57" fmla="*/ 8029450 w 11269336"/>
              <a:gd name="connsiteY57" fmla="*/ 1125592 h 2323145"/>
              <a:gd name="connsiteX58" fmla="*/ 7959552 w 11269336"/>
              <a:gd name="connsiteY58" fmla="*/ 1140188 h 2323145"/>
              <a:gd name="connsiteX59" fmla="*/ 7914188 w 11269336"/>
              <a:gd name="connsiteY59" fmla="*/ 1150862 h 2323145"/>
              <a:gd name="connsiteX60" fmla="*/ 7914918 w 11269336"/>
              <a:gd name="connsiteY60" fmla="*/ 1168758 h 2323145"/>
              <a:gd name="connsiteX61" fmla="*/ 7875510 w 11269336"/>
              <a:gd name="connsiteY61" fmla="*/ 1183153 h 2323145"/>
              <a:gd name="connsiteX62" fmla="*/ 7829932 w 11269336"/>
              <a:gd name="connsiteY62" fmla="*/ 1180782 h 2323145"/>
              <a:gd name="connsiteX63" fmla="*/ 7779182 w 11269336"/>
              <a:gd name="connsiteY63" fmla="*/ 1192665 h 2323145"/>
              <a:gd name="connsiteX64" fmla="*/ 7748774 w 11269336"/>
              <a:gd name="connsiteY64" fmla="*/ 1199586 h 2323145"/>
              <a:gd name="connsiteX65" fmla="*/ 7671846 w 11269336"/>
              <a:gd name="connsiteY65" fmla="*/ 1231966 h 2323145"/>
              <a:gd name="connsiteX66" fmla="*/ 7554146 w 11269336"/>
              <a:gd name="connsiteY66" fmla="*/ 1319748 h 2323145"/>
              <a:gd name="connsiteX67" fmla="*/ 7515052 w 11269336"/>
              <a:gd name="connsiteY67" fmla="*/ 1336718 h 2323145"/>
              <a:gd name="connsiteX68" fmla="*/ 7507193 w 11269336"/>
              <a:gd name="connsiteY68" fmla="*/ 1334617 h 2323145"/>
              <a:gd name="connsiteX69" fmla="*/ 7461694 w 11269336"/>
              <a:gd name="connsiteY69" fmla="*/ 1375866 h 2323145"/>
              <a:gd name="connsiteX70" fmla="*/ 7377571 w 11269336"/>
              <a:gd name="connsiteY70" fmla="*/ 1400128 h 2323145"/>
              <a:gd name="connsiteX71" fmla="*/ 7311261 w 11269336"/>
              <a:gd name="connsiteY71" fmla="*/ 1412652 h 2323145"/>
              <a:gd name="connsiteX72" fmla="*/ 7275307 w 11269336"/>
              <a:gd name="connsiteY72" fmla="*/ 1422171 h 2323145"/>
              <a:gd name="connsiteX73" fmla="*/ 7247783 w 11269336"/>
              <a:gd name="connsiteY73" fmla="*/ 1426330 h 2323145"/>
              <a:gd name="connsiteX74" fmla="*/ 7185047 w 11269336"/>
              <a:gd name="connsiteY74" fmla="*/ 1451812 h 2323145"/>
              <a:gd name="connsiteX75" fmla="*/ 7084117 w 11269336"/>
              <a:gd name="connsiteY75" fmla="*/ 1500281 h 2323145"/>
              <a:gd name="connsiteX76" fmla="*/ 7062011 w 11269336"/>
              <a:gd name="connsiteY76" fmla="*/ 1509183 h 2323145"/>
              <a:gd name="connsiteX77" fmla="*/ 7040555 w 11269336"/>
              <a:gd name="connsiteY77" fmla="*/ 1511207 h 2323145"/>
              <a:gd name="connsiteX78" fmla="*/ 7033438 w 11269336"/>
              <a:gd name="connsiteY78" fmla="*/ 1506772 h 2323145"/>
              <a:gd name="connsiteX79" fmla="*/ 7020886 w 11269336"/>
              <a:gd name="connsiteY79" fmla="*/ 1510764 h 2323145"/>
              <a:gd name="connsiteX80" fmla="*/ 7017033 w 11269336"/>
              <a:gd name="connsiteY80" fmla="*/ 1510650 h 2323145"/>
              <a:gd name="connsiteX81" fmla="*/ 6995460 w 11269336"/>
              <a:gd name="connsiteY81" fmla="*/ 1511173 h 2323145"/>
              <a:gd name="connsiteX82" fmla="*/ 6962144 w 11269336"/>
              <a:gd name="connsiteY82" fmla="*/ 1541508 h 2323145"/>
              <a:gd name="connsiteX83" fmla="*/ 6910674 w 11269336"/>
              <a:gd name="connsiteY83" fmla="*/ 1554793 h 2323145"/>
              <a:gd name="connsiteX84" fmla="*/ 6732152 w 11269336"/>
              <a:gd name="connsiteY84" fmla="*/ 1642538 h 2323145"/>
              <a:gd name="connsiteX85" fmla="*/ 6694106 w 11269336"/>
              <a:gd name="connsiteY85" fmla="*/ 1632377 h 2323145"/>
              <a:gd name="connsiteX86" fmla="*/ 6617223 w 11269336"/>
              <a:gd name="connsiteY86" fmla="*/ 1659889 h 2323145"/>
              <a:gd name="connsiteX87" fmla="*/ 6521138 w 11269336"/>
              <a:gd name="connsiteY87" fmla="*/ 1744340 h 2323145"/>
              <a:gd name="connsiteX88" fmla="*/ 6380677 w 11269336"/>
              <a:gd name="connsiteY88" fmla="*/ 1796883 h 2323145"/>
              <a:gd name="connsiteX89" fmla="*/ 6374897 w 11269336"/>
              <a:gd name="connsiteY89" fmla="*/ 1809910 h 2323145"/>
              <a:gd name="connsiteX90" fmla="*/ 6364545 w 11269336"/>
              <a:gd name="connsiteY90" fmla="*/ 1820090 h 2323145"/>
              <a:gd name="connsiteX91" fmla="*/ 6362126 w 11269336"/>
              <a:gd name="connsiteY91" fmla="*/ 1819991 h 2323145"/>
              <a:gd name="connsiteX92" fmla="*/ 6346673 w 11269336"/>
              <a:gd name="connsiteY92" fmla="*/ 1827824 h 2323145"/>
              <a:gd name="connsiteX93" fmla="*/ 6345588 w 11269336"/>
              <a:gd name="connsiteY93" fmla="*/ 1832232 h 2323145"/>
              <a:gd name="connsiteX94" fmla="*/ 6335708 w 11269336"/>
              <a:gd name="connsiteY94" fmla="*/ 1838451 h 2323145"/>
              <a:gd name="connsiteX95" fmla="*/ 6318182 w 11269336"/>
              <a:gd name="connsiteY95" fmla="*/ 1852975 h 2323145"/>
              <a:gd name="connsiteX96" fmla="*/ 6313084 w 11269336"/>
              <a:gd name="connsiteY96" fmla="*/ 1853561 h 2323145"/>
              <a:gd name="connsiteX97" fmla="*/ 6283816 w 11269336"/>
              <a:gd name="connsiteY97" fmla="*/ 1872148 h 2323145"/>
              <a:gd name="connsiteX98" fmla="*/ 6282550 w 11269336"/>
              <a:gd name="connsiteY98" fmla="*/ 1871392 h 2323145"/>
              <a:gd name="connsiteX99" fmla="*/ 6270527 w 11269336"/>
              <a:gd name="connsiteY99" fmla="*/ 1872208 h 2323145"/>
              <a:gd name="connsiteX100" fmla="*/ 6249518 w 11269336"/>
              <a:gd name="connsiteY100" fmla="*/ 1876079 h 2323145"/>
              <a:gd name="connsiteX101" fmla="*/ 6190386 w 11269336"/>
              <a:gd name="connsiteY101" fmla="*/ 1872478 h 2323145"/>
              <a:gd name="connsiteX102" fmla="*/ 6159777 w 11269336"/>
              <a:gd name="connsiteY102" fmla="*/ 1891745 h 2323145"/>
              <a:gd name="connsiteX103" fmla="*/ 6153131 w 11269336"/>
              <a:gd name="connsiteY103" fmla="*/ 1895079 h 2323145"/>
              <a:gd name="connsiteX104" fmla="*/ 6152798 w 11269336"/>
              <a:gd name="connsiteY104" fmla="*/ 1894920 h 2323145"/>
              <a:gd name="connsiteX105" fmla="*/ 6145388 w 11269336"/>
              <a:gd name="connsiteY105" fmla="*/ 1897990 h 2323145"/>
              <a:gd name="connsiteX106" fmla="*/ 6141014 w 11269336"/>
              <a:gd name="connsiteY106" fmla="*/ 1901155 h 2323145"/>
              <a:gd name="connsiteX107" fmla="*/ 6128122 w 11269336"/>
              <a:gd name="connsiteY107" fmla="*/ 1907623 h 2323145"/>
              <a:gd name="connsiteX108" fmla="*/ 6122351 w 11269336"/>
              <a:gd name="connsiteY108" fmla="*/ 1908359 h 2323145"/>
              <a:gd name="connsiteX109" fmla="*/ 6064750 w 11269336"/>
              <a:gd name="connsiteY109" fmla="*/ 1896394 h 2323145"/>
              <a:gd name="connsiteX110" fmla="*/ 5964230 w 11269336"/>
              <a:gd name="connsiteY110" fmla="*/ 1910038 h 2323145"/>
              <a:gd name="connsiteX111" fmla="*/ 5865399 w 11269336"/>
              <a:gd name="connsiteY111" fmla="*/ 1926966 h 2323145"/>
              <a:gd name="connsiteX112" fmla="*/ 5829951 w 11269336"/>
              <a:gd name="connsiteY112" fmla="*/ 1934755 h 2323145"/>
              <a:gd name="connsiteX113" fmla="*/ 5765285 w 11269336"/>
              <a:gd name="connsiteY113" fmla="*/ 1941322 h 2323145"/>
              <a:gd name="connsiteX114" fmla="*/ 5734750 w 11269336"/>
              <a:gd name="connsiteY114" fmla="*/ 1939793 h 2323145"/>
              <a:gd name="connsiteX115" fmla="*/ 5733569 w 11269336"/>
              <a:gd name="connsiteY115" fmla="*/ 1940505 h 2323145"/>
              <a:gd name="connsiteX116" fmla="*/ 5730329 w 11269336"/>
              <a:gd name="connsiteY116" fmla="*/ 1937845 h 2323145"/>
              <a:gd name="connsiteX117" fmla="*/ 5724661 w 11269336"/>
              <a:gd name="connsiteY117" fmla="*/ 1937455 h 2323145"/>
              <a:gd name="connsiteX118" fmla="*/ 5710186 w 11269336"/>
              <a:gd name="connsiteY118" fmla="*/ 1941370 h 2323145"/>
              <a:gd name="connsiteX119" fmla="*/ 5704910 w 11269336"/>
              <a:gd name="connsiteY119" fmla="*/ 1943663 h 2323145"/>
              <a:gd name="connsiteX120" fmla="*/ 5696836 w 11269336"/>
              <a:gd name="connsiteY120" fmla="*/ 1945271 h 2323145"/>
              <a:gd name="connsiteX121" fmla="*/ 5696583 w 11269336"/>
              <a:gd name="connsiteY121" fmla="*/ 1945050 h 2323145"/>
              <a:gd name="connsiteX122" fmla="*/ 5689123 w 11269336"/>
              <a:gd name="connsiteY122" fmla="*/ 1947067 h 2323145"/>
              <a:gd name="connsiteX123" fmla="*/ 5653291 w 11269336"/>
              <a:gd name="connsiteY123" fmla="*/ 1960245 h 2323145"/>
              <a:gd name="connsiteX124" fmla="*/ 5599385 w 11269336"/>
              <a:gd name="connsiteY124" fmla="*/ 1945198 h 2323145"/>
              <a:gd name="connsiteX125" fmla="*/ 5578300 w 11269336"/>
              <a:gd name="connsiteY125" fmla="*/ 1944963 h 2323145"/>
              <a:gd name="connsiteX126" fmla="*/ 5566758 w 11269336"/>
              <a:gd name="connsiteY126" fmla="*/ 1943441 h 2323145"/>
              <a:gd name="connsiteX127" fmla="*/ 5565857 w 11269336"/>
              <a:gd name="connsiteY127" fmla="*/ 1942445 h 2323145"/>
              <a:gd name="connsiteX128" fmla="*/ 5531534 w 11269336"/>
              <a:gd name="connsiteY128" fmla="*/ 1955208 h 2323145"/>
              <a:gd name="connsiteX129" fmla="*/ 5526552 w 11269336"/>
              <a:gd name="connsiteY129" fmla="*/ 1954799 h 2323145"/>
              <a:gd name="connsiteX130" fmla="*/ 5504723 w 11269336"/>
              <a:gd name="connsiteY130" fmla="*/ 1965811 h 2323145"/>
              <a:gd name="connsiteX131" fmla="*/ 5493156 w 11269336"/>
              <a:gd name="connsiteY131" fmla="*/ 1970063 h 2323145"/>
              <a:gd name="connsiteX132" fmla="*/ 5490486 w 11269336"/>
              <a:gd name="connsiteY132" fmla="*/ 1974227 h 2323145"/>
              <a:gd name="connsiteX133" fmla="*/ 5473107 w 11269336"/>
              <a:gd name="connsiteY133" fmla="*/ 1979001 h 2323145"/>
              <a:gd name="connsiteX134" fmla="*/ 5470885 w 11269336"/>
              <a:gd name="connsiteY134" fmla="*/ 1978432 h 2323145"/>
              <a:gd name="connsiteX135" fmla="*/ 5457393 w 11269336"/>
              <a:gd name="connsiteY135" fmla="*/ 1986525 h 2323145"/>
              <a:gd name="connsiteX136" fmla="*/ 5447102 w 11269336"/>
              <a:gd name="connsiteY136" fmla="*/ 1998329 h 2323145"/>
              <a:gd name="connsiteX137" fmla="*/ 5159151 w 11269336"/>
              <a:gd name="connsiteY137" fmla="*/ 2029640 h 2323145"/>
              <a:gd name="connsiteX138" fmla="*/ 5041688 w 11269336"/>
              <a:gd name="connsiteY138" fmla="*/ 2022334 h 2323145"/>
              <a:gd name="connsiteX139" fmla="*/ 4860988 w 11269336"/>
              <a:gd name="connsiteY139" fmla="*/ 2135698 h 2323145"/>
              <a:gd name="connsiteX140" fmla="*/ 4807902 w 11269336"/>
              <a:gd name="connsiteY140" fmla="*/ 2138894 h 2323145"/>
              <a:gd name="connsiteX141" fmla="*/ 4765388 w 11269336"/>
              <a:gd name="connsiteY141" fmla="*/ 2162525 h 2323145"/>
              <a:gd name="connsiteX142" fmla="*/ 4745033 w 11269336"/>
              <a:gd name="connsiteY142" fmla="*/ 2158859 h 2323145"/>
              <a:gd name="connsiteX143" fmla="*/ 4741475 w 11269336"/>
              <a:gd name="connsiteY143" fmla="*/ 2157998 h 2323145"/>
              <a:gd name="connsiteX144" fmla="*/ 4728247 w 11269336"/>
              <a:gd name="connsiteY144" fmla="*/ 2159526 h 2323145"/>
              <a:gd name="connsiteX145" fmla="*/ 4723263 w 11269336"/>
              <a:gd name="connsiteY145" fmla="*/ 2153742 h 2323145"/>
              <a:gd name="connsiteX146" fmla="*/ 4702453 w 11269336"/>
              <a:gd name="connsiteY146" fmla="*/ 2151586 h 2323145"/>
              <a:gd name="connsiteX147" fmla="*/ 4678455 w 11269336"/>
              <a:gd name="connsiteY147" fmla="*/ 2156131 h 2323145"/>
              <a:gd name="connsiteX148" fmla="*/ 4593061 w 11269336"/>
              <a:gd name="connsiteY148" fmla="*/ 2171597 h 2323145"/>
              <a:gd name="connsiteX149" fmla="*/ 4579902 w 11269336"/>
              <a:gd name="connsiteY149" fmla="*/ 2177927 h 2323145"/>
              <a:gd name="connsiteX150" fmla="*/ 4533444 w 11269336"/>
              <a:gd name="connsiteY150" fmla="*/ 2181200 h 2323145"/>
              <a:gd name="connsiteX151" fmla="*/ 4492832 w 11269336"/>
              <a:gd name="connsiteY151" fmla="*/ 2188033 h 2323145"/>
              <a:gd name="connsiteX152" fmla="*/ 4467257 w 11269336"/>
              <a:gd name="connsiteY152" fmla="*/ 2196121 h 2323145"/>
              <a:gd name="connsiteX153" fmla="*/ 4459937 w 11269336"/>
              <a:gd name="connsiteY153" fmla="*/ 2195182 h 2323145"/>
              <a:gd name="connsiteX154" fmla="*/ 4433312 w 11269336"/>
              <a:gd name="connsiteY154" fmla="*/ 2199004 h 2323145"/>
              <a:gd name="connsiteX155" fmla="*/ 4420601 w 11269336"/>
              <a:gd name="connsiteY155" fmla="*/ 2205158 h 2323145"/>
              <a:gd name="connsiteX156" fmla="*/ 4405765 w 11269336"/>
              <a:gd name="connsiteY156" fmla="*/ 2199902 h 2323145"/>
              <a:gd name="connsiteX157" fmla="*/ 4401354 w 11269336"/>
              <a:gd name="connsiteY157" fmla="*/ 2194745 h 2323145"/>
              <a:gd name="connsiteX158" fmla="*/ 4383151 w 11269336"/>
              <a:gd name="connsiteY158" fmla="*/ 2201140 h 2323145"/>
              <a:gd name="connsiteX159" fmla="*/ 4366646 w 11269336"/>
              <a:gd name="connsiteY159" fmla="*/ 2198564 h 2323145"/>
              <a:gd name="connsiteX160" fmla="*/ 4354009 w 11269336"/>
              <a:gd name="connsiteY160" fmla="*/ 2204984 h 2323145"/>
              <a:gd name="connsiteX161" fmla="*/ 4348284 w 11269336"/>
              <a:gd name="connsiteY161" fmla="*/ 2205270 h 2323145"/>
              <a:gd name="connsiteX162" fmla="*/ 4333906 w 11269336"/>
              <a:gd name="connsiteY162" fmla="*/ 2205251 h 2323145"/>
              <a:gd name="connsiteX163" fmla="*/ 4308819 w 11269336"/>
              <a:gd name="connsiteY163" fmla="*/ 2203822 h 2323145"/>
              <a:gd name="connsiteX164" fmla="*/ 4301210 w 11269336"/>
              <a:gd name="connsiteY164" fmla="*/ 2204456 h 2323145"/>
              <a:gd name="connsiteX165" fmla="*/ 4283095 w 11269336"/>
              <a:gd name="connsiteY165" fmla="*/ 2198177 h 2323145"/>
              <a:gd name="connsiteX166" fmla="*/ 4250119 w 11269336"/>
              <a:gd name="connsiteY166" fmla="*/ 2196342 h 2323145"/>
              <a:gd name="connsiteX167" fmla="*/ 4189203 w 11269336"/>
              <a:gd name="connsiteY167" fmla="*/ 2178994 h 2323145"/>
              <a:gd name="connsiteX168" fmla="*/ 4154035 w 11269336"/>
              <a:gd name="connsiteY168" fmla="*/ 2171950 h 2323145"/>
              <a:gd name="connsiteX169" fmla="*/ 4129569 w 11269336"/>
              <a:gd name="connsiteY169" fmla="*/ 2163850 h 2323145"/>
              <a:gd name="connsiteX170" fmla="*/ 4061250 w 11269336"/>
              <a:gd name="connsiteY170" fmla="*/ 2159236 h 2323145"/>
              <a:gd name="connsiteX171" fmla="*/ 3945480 w 11269336"/>
              <a:gd name="connsiteY171" fmla="*/ 2158279 h 2323145"/>
              <a:gd name="connsiteX172" fmla="*/ 3921468 w 11269336"/>
              <a:gd name="connsiteY172" fmla="*/ 2156588 h 2323145"/>
              <a:gd name="connsiteX173" fmla="*/ 3903348 w 11269336"/>
              <a:gd name="connsiteY173" fmla="*/ 2149220 h 2323145"/>
              <a:gd name="connsiteX174" fmla="*/ 3901342 w 11269336"/>
              <a:gd name="connsiteY174" fmla="*/ 2142355 h 2323145"/>
              <a:gd name="connsiteX175" fmla="*/ 3888539 w 11269336"/>
              <a:gd name="connsiteY175" fmla="*/ 2140476 h 2323145"/>
              <a:gd name="connsiteX176" fmla="*/ 3885662 w 11269336"/>
              <a:gd name="connsiteY176" fmla="*/ 2138740 h 2323145"/>
              <a:gd name="connsiteX177" fmla="*/ 3868627 w 11269336"/>
              <a:gd name="connsiteY177" fmla="*/ 2130023 h 2323145"/>
              <a:gd name="connsiteX178" fmla="*/ 3819177 w 11269336"/>
              <a:gd name="connsiteY178" fmla="*/ 2142111 h 2323145"/>
              <a:gd name="connsiteX179" fmla="*/ 3769100 w 11269336"/>
              <a:gd name="connsiteY179" fmla="*/ 2131731 h 2323145"/>
              <a:gd name="connsiteX180" fmla="*/ 3562752 w 11269336"/>
              <a:gd name="connsiteY180" fmla="*/ 2131785 h 2323145"/>
              <a:gd name="connsiteX181" fmla="*/ 3541402 w 11269336"/>
              <a:gd name="connsiteY181" fmla="*/ 2106821 h 2323145"/>
              <a:gd name="connsiteX182" fmla="*/ 3365341 w 11269336"/>
              <a:gd name="connsiteY182" fmla="*/ 2077638 h 2323145"/>
              <a:gd name="connsiteX183" fmla="*/ 3170922 w 11269336"/>
              <a:gd name="connsiteY183" fmla="*/ 2115957 h 2323145"/>
              <a:gd name="connsiteX184" fmla="*/ 3156256 w 11269336"/>
              <a:gd name="connsiteY184" fmla="*/ 2124773 h 2323145"/>
              <a:gd name="connsiteX185" fmla="*/ 3140298 w 11269336"/>
              <a:gd name="connsiteY185" fmla="*/ 2129182 h 2323145"/>
              <a:gd name="connsiteX186" fmla="*/ 3138514 w 11269336"/>
              <a:gd name="connsiteY186" fmla="*/ 2128069 h 2323145"/>
              <a:gd name="connsiteX187" fmla="*/ 3120467 w 11269336"/>
              <a:gd name="connsiteY187" fmla="*/ 2128281 h 2323145"/>
              <a:gd name="connsiteX188" fmla="*/ 3116175 w 11269336"/>
              <a:gd name="connsiteY188" fmla="*/ 2131633 h 2323145"/>
              <a:gd name="connsiteX189" fmla="*/ 3103685 w 11269336"/>
              <a:gd name="connsiteY189" fmla="*/ 2132814 h 2323145"/>
              <a:gd name="connsiteX190" fmla="*/ 3078794 w 11269336"/>
              <a:gd name="connsiteY190" fmla="*/ 2137935 h 2323145"/>
              <a:gd name="connsiteX191" fmla="*/ 3074407 w 11269336"/>
              <a:gd name="connsiteY191" fmla="*/ 2136274 h 2323145"/>
              <a:gd name="connsiteX192" fmla="*/ 3037285 w 11269336"/>
              <a:gd name="connsiteY192" fmla="*/ 2139919 h 2323145"/>
              <a:gd name="connsiteX193" fmla="*/ 3036901 w 11269336"/>
              <a:gd name="connsiteY193" fmla="*/ 2138726 h 2323145"/>
              <a:gd name="connsiteX194" fmla="*/ 3026996 w 11269336"/>
              <a:gd name="connsiteY194" fmla="*/ 2134322 h 2323145"/>
              <a:gd name="connsiteX195" fmla="*/ 3007772 w 11269336"/>
              <a:gd name="connsiteY195" fmla="*/ 2128742 h 2323145"/>
              <a:gd name="connsiteX196" fmla="*/ 2965030 w 11269336"/>
              <a:gd name="connsiteY196" fmla="*/ 2100494 h 2323145"/>
              <a:gd name="connsiteX197" fmla="*/ 2926342 w 11269336"/>
              <a:gd name="connsiteY197" fmla="*/ 2104155 h 2323145"/>
              <a:gd name="connsiteX198" fmla="*/ 2918608 w 11269336"/>
              <a:gd name="connsiteY198" fmla="*/ 2104215 h 2323145"/>
              <a:gd name="connsiteX199" fmla="*/ 2918475 w 11269336"/>
              <a:gd name="connsiteY199" fmla="*/ 2103937 h 2323145"/>
              <a:gd name="connsiteX200" fmla="*/ 2910360 w 11269336"/>
              <a:gd name="connsiteY200" fmla="*/ 2103444 h 2323145"/>
              <a:gd name="connsiteX201" fmla="*/ 2904507 w 11269336"/>
              <a:gd name="connsiteY201" fmla="*/ 2104326 h 2323145"/>
              <a:gd name="connsiteX202" fmla="*/ 2889503 w 11269336"/>
              <a:gd name="connsiteY202" fmla="*/ 2104443 h 2323145"/>
              <a:gd name="connsiteX203" fmla="*/ 2884480 w 11269336"/>
              <a:gd name="connsiteY203" fmla="*/ 2102626 h 2323145"/>
              <a:gd name="connsiteX204" fmla="*/ 2882689 w 11269336"/>
              <a:gd name="connsiteY204" fmla="*/ 2099228 h 2323145"/>
              <a:gd name="connsiteX205" fmla="*/ 2881291 w 11269336"/>
              <a:gd name="connsiteY205" fmla="*/ 2099618 h 2323145"/>
              <a:gd name="connsiteX206" fmla="*/ 2853979 w 11269336"/>
              <a:gd name="connsiteY206" fmla="*/ 2090388 h 2323145"/>
              <a:gd name="connsiteX207" fmla="*/ 2791790 w 11269336"/>
              <a:gd name="connsiteY207" fmla="*/ 2080332 h 2323145"/>
              <a:gd name="connsiteX208" fmla="*/ 2755844 w 11269336"/>
              <a:gd name="connsiteY208" fmla="*/ 2078874 h 2323145"/>
              <a:gd name="connsiteX209" fmla="*/ 2657742 w 11269336"/>
              <a:gd name="connsiteY209" fmla="*/ 2070179 h 2323145"/>
              <a:gd name="connsiteX210" fmla="*/ 2559549 w 11269336"/>
              <a:gd name="connsiteY210" fmla="*/ 2057873 h 2323145"/>
              <a:gd name="connsiteX211" fmla="*/ 2512054 w 11269336"/>
              <a:gd name="connsiteY211" fmla="*/ 2031671 h 2323145"/>
              <a:gd name="connsiteX212" fmla="*/ 2506437 w 11269336"/>
              <a:gd name="connsiteY212" fmla="*/ 2030918 h 2323145"/>
              <a:gd name="connsiteX213" fmla="*/ 2491752 w 11269336"/>
              <a:gd name="connsiteY213" fmla="*/ 2033906 h 2323145"/>
              <a:gd name="connsiteX214" fmla="*/ 2486338 w 11269336"/>
              <a:gd name="connsiteY214" fmla="*/ 2035862 h 2323145"/>
              <a:gd name="connsiteX215" fmla="*/ 2478186 w 11269336"/>
              <a:gd name="connsiteY215" fmla="*/ 2036953 h 2323145"/>
              <a:gd name="connsiteX216" fmla="*/ 2477950 w 11269336"/>
              <a:gd name="connsiteY216" fmla="*/ 2036715 h 2323145"/>
              <a:gd name="connsiteX217" fmla="*/ 2470381 w 11269336"/>
              <a:gd name="connsiteY217" fmla="*/ 2038256 h 2323145"/>
              <a:gd name="connsiteX218" fmla="*/ 2433781 w 11269336"/>
              <a:gd name="connsiteY218" fmla="*/ 2049140 h 2323145"/>
              <a:gd name="connsiteX219" fmla="*/ 2381172 w 11269336"/>
              <a:gd name="connsiteY219" fmla="*/ 2030645 h 2323145"/>
              <a:gd name="connsiteX220" fmla="*/ 2360198 w 11269336"/>
              <a:gd name="connsiteY220" fmla="*/ 2029059 h 2323145"/>
              <a:gd name="connsiteX221" fmla="*/ 2348815 w 11269336"/>
              <a:gd name="connsiteY221" fmla="*/ 2026798 h 2323145"/>
              <a:gd name="connsiteX222" fmla="*/ 2347988 w 11269336"/>
              <a:gd name="connsiteY222" fmla="*/ 2025745 h 2323145"/>
              <a:gd name="connsiteX223" fmla="*/ 2312920 w 11269336"/>
              <a:gd name="connsiteY223" fmla="*/ 2036311 h 2323145"/>
              <a:gd name="connsiteX224" fmla="*/ 2307986 w 11269336"/>
              <a:gd name="connsiteY224" fmla="*/ 2035583 h 2323145"/>
              <a:gd name="connsiteX225" fmla="*/ 2285481 w 11269336"/>
              <a:gd name="connsiteY225" fmla="*/ 2045197 h 2323145"/>
              <a:gd name="connsiteX226" fmla="*/ 2273666 w 11269336"/>
              <a:gd name="connsiteY226" fmla="*/ 2048710 h 2323145"/>
              <a:gd name="connsiteX227" fmla="*/ 2270719 w 11269336"/>
              <a:gd name="connsiteY227" fmla="*/ 2052702 h 2323145"/>
              <a:gd name="connsiteX228" fmla="*/ 2253080 w 11269336"/>
              <a:gd name="connsiteY228" fmla="*/ 2056363 h 2323145"/>
              <a:gd name="connsiteX229" fmla="*/ 2250906 w 11269336"/>
              <a:gd name="connsiteY229" fmla="*/ 2055654 h 2323145"/>
              <a:gd name="connsiteX230" fmla="*/ 2236905 w 11269336"/>
              <a:gd name="connsiteY230" fmla="*/ 2062882 h 2323145"/>
              <a:gd name="connsiteX231" fmla="*/ 2225830 w 11269336"/>
              <a:gd name="connsiteY231" fmla="*/ 2074027 h 2323145"/>
              <a:gd name="connsiteX232" fmla="*/ 2073776 w 11269336"/>
              <a:gd name="connsiteY232" fmla="*/ 2089244 h 2323145"/>
              <a:gd name="connsiteX233" fmla="*/ 1948256 w 11269336"/>
              <a:gd name="connsiteY233" fmla="*/ 2146616 h 2323145"/>
              <a:gd name="connsiteX234" fmla="*/ 1865582 w 11269336"/>
              <a:gd name="connsiteY234" fmla="*/ 2153738 h 2323145"/>
              <a:gd name="connsiteX235" fmla="*/ 1835210 w 11269336"/>
              <a:gd name="connsiteY235" fmla="*/ 2134244 h 2323145"/>
              <a:gd name="connsiteX236" fmla="*/ 1632661 w 11269336"/>
              <a:gd name="connsiteY236" fmla="*/ 2173882 h 2323145"/>
              <a:gd name="connsiteX237" fmla="*/ 1579590 w 11269336"/>
              <a:gd name="connsiteY237" fmla="*/ 2173680 h 2323145"/>
              <a:gd name="connsiteX238" fmla="*/ 1535601 w 11269336"/>
              <a:gd name="connsiteY238" fmla="*/ 2194590 h 2323145"/>
              <a:gd name="connsiteX239" fmla="*/ 1515594 w 11269336"/>
              <a:gd name="connsiteY239" fmla="*/ 2189622 h 2323145"/>
              <a:gd name="connsiteX240" fmla="*/ 1512113 w 11269336"/>
              <a:gd name="connsiteY240" fmla="*/ 2188534 h 2323145"/>
              <a:gd name="connsiteX241" fmla="*/ 1498838 w 11269336"/>
              <a:gd name="connsiteY241" fmla="*/ 2189213 h 2323145"/>
              <a:gd name="connsiteX242" fmla="*/ 1494279 w 11269336"/>
              <a:gd name="connsiteY242" fmla="*/ 2183112 h 2323145"/>
              <a:gd name="connsiteX243" fmla="*/ 1473714 w 11269336"/>
              <a:gd name="connsiteY243" fmla="*/ 2179625 h 2323145"/>
              <a:gd name="connsiteX244" fmla="*/ 1449503 w 11269336"/>
              <a:gd name="connsiteY244" fmla="*/ 2182633 h 2323145"/>
              <a:gd name="connsiteX245" fmla="*/ 1266687 w 11269336"/>
              <a:gd name="connsiteY245" fmla="*/ 2212688 h 2323145"/>
              <a:gd name="connsiteX246" fmla="*/ 1239614 w 11269336"/>
              <a:gd name="connsiteY246" fmla="*/ 2209727 h 2323145"/>
              <a:gd name="connsiteX247" fmla="*/ 1202436 w 11269336"/>
              <a:gd name="connsiteY247" fmla="*/ 2209817 h 2323145"/>
              <a:gd name="connsiteX248" fmla="*/ 1136097 w 11269336"/>
              <a:gd name="connsiteY248" fmla="*/ 2205112 h 2323145"/>
              <a:gd name="connsiteX249" fmla="*/ 988232 w 11269336"/>
              <a:gd name="connsiteY249" fmla="*/ 2235635 h 2323145"/>
              <a:gd name="connsiteX250" fmla="*/ 981959 w 11269336"/>
              <a:gd name="connsiteY250" fmla="*/ 2231607 h 2323145"/>
              <a:gd name="connsiteX251" fmla="*/ 938600 w 11269336"/>
              <a:gd name="connsiteY251" fmla="*/ 2238113 h 2323145"/>
              <a:gd name="connsiteX252" fmla="*/ 791788 w 11269336"/>
              <a:gd name="connsiteY252" fmla="*/ 2293224 h 2323145"/>
              <a:gd name="connsiteX253" fmla="*/ 706914 w 11269336"/>
              <a:gd name="connsiteY253" fmla="*/ 2305046 h 2323145"/>
              <a:gd name="connsiteX254" fmla="*/ 675971 w 11269336"/>
              <a:gd name="connsiteY254" fmla="*/ 2304030 h 2323145"/>
              <a:gd name="connsiteX255" fmla="*/ 624180 w 11269336"/>
              <a:gd name="connsiteY255" fmla="*/ 2302650 h 2323145"/>
              <a:gd name="connsiteX256" fmla="*/ 583453 w 11269336"/>
              <a:gd name="connsiteY256" fmla="*/ 2288788 h 2323145"/>
              <a:gd name="connsiteX257" fmla="*/ 540946 w 11269336"/>
              <a:gd name="connsiteY257" fmla="*/ 2292721 h 2323145"/>
              <a:gd name="connsiteX258" fmla="*/ 533680 w 11269336"/>
              <a:gd name="connsiteY258" fmla="*/ 2310233 h 2323145"/>
              <a:gd name="connsiteX259" fmla="*/ 487366 w 11269336"/>
              <a:gd name="connsiteY259" fmla="*/ 2309053 h 2323145"/>
              <a:gd name="connsiteX260" fmla="*/ 416820 w 11269336"/>
              <a:gd name="connsiteY260" fmla="*/ 2305443 h 2323145"/>
              <a:gd name="connsiteX261" fmla="*/ 376805 w 11269336"/>
              <a:gd name="connsiteY261" fmla="*/ 2307647 h 2323145"/>
              <a:gd name="connsiteX262" fmla="*/ 266777 w 11269336"/>
              <a:gd name="connsiteY262" fmla="*/ 2309012 h 2323145"/>
              <a:gd name="connsiteX263" fmla="*/ 156013 w 11269336"/>
              <a:gd name="connsiteY263" fmla="*/ 2306832 h 2323145"/>
              <a:gd name="connsiteX264" fmla="*/ 87258 w 11269336"/>
              <a:gd name="connsiteY264" fmla="*/ 2285511 h 2323145"/>
              <a:gd name="connsiteX265" fmla="*/ 23798 w 11269336"/>
              <a:gd name="connsiteY265" fmla="*/ 2281822 h 2323145"/>
              <a:gd name="connsiteX266" fmla="*/ 0 w 11269336"/>
              <a:gd name="connsiteY266" fmla="*/ 2285369 h 2323145"/>
              <a:gd name="connsiteX267" fmla="*/ 0 w 11269336"/>
              <a:gd name="connsiteY26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742561 w 11269336"/>
              <a:gd name="connsiteY18" fmla="*/ 50043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114263 w 11269336"/>
              <a:gd name="connsiteY21" fmla="*/ 709213 h 2323145"/>
              <a:gd name="connsiteX22" fmla="*/ 9028928 w 11269336"/>
              <a:gd name="connsiteY22" fmla="*/ 745350 h 2323145"/>
              <a:gd name="connsiteX23" fmla="*/ 8977138 w 11269336"/>
              <a:gd name="connsiteY23" fmla="*/ 774970 h 2323145"/>
              <a:gd name="connsiteX24" fmla="*/ 8947030 w 11269336"/>
              <a:gd name="connsiteY24" fmla="*/ 814934 h 2323145"/>
              <a:gd name="connsiteX25" fmla="*/ 8914746 w 11269336"/>
              <a:gd name="connsiteY25" fmla="*/ 826428 h 2323145"/>
              <a:gd name="connsiteX26" fmla="*/ 8917778 w 11269336"/>
              <a:gd name="connsiteY26" fmla="*/ 835198 h 2323145"/>
              <a:gd name="connsiteX27" fmla="*/ 8905560 w 11269336"/>
              <a:gd name="connsiteY27" fmla="*/ 838358 h 2323145"/>
              <a:gd name="connsiteX28" fmla="*/ 8897564 w 11269336"/>
              <a:gd name="connsiteY28" fmla="*/ 834287 h 2323145"/>
              <a:gd name="connsiteX29" fmla="*/ 8878040 w 11269336"/>
              <a:gd name="connsiteY29" fmla="*/ 844150 h 2323145"/>
              <a:gd name="connsiteX30" fmla="*/ 8882654 w 11269336"/>
              <a:gd name="connsiteY30" fmla="*/ 892768 h 2323145"/>
              <a:gd name="connsiteX31" fmla="*/ 8795998 w 11269336"/>
              <a:gd name="connsiteY31" fmla="*/ 863337 h 2323145"/>
              <a:gd name="connsiteX32" fmla="*/ 8776970 w 11269336"/>
              <a:gd name="connsiteY32" fmla="*/ 885177 h 2323145"/>
              <a:gd name="connsiteX33" fmla="*/ 8755719 w 11269336"/>
              <a:gd name="connsiteY33" fmla="*/ 889754 h 2323145"/>
              <a:gd name="connsiteX34" fmla="*/ 8743257 w 11269336"/>
              <a:gd name="connsiteY34" fmla="*/ 904723 h 2323145"/>
              <a:gd name="connsiteX35" fmla="*/ 8721366 w 11269336"/>
              <a:gd name="connsiteY35" fmla="*/ 904711 h 2323145"/>
              <a:gd name="connsiteX36" fmla="*/ 8678353 w 11269336"/>
              <a:gd name="connsiteY36" fmla="*/ 926318 h 2323145"/>
              <a:gd name="connsiteX37" fmla="*/ 8636849 w 11269336"/>
              <a:gd name="connsiteY37" fmla="*/ 937900 h 2323145"/>
              <a:gd name="connsiteX38" fmla="*/ 8620213 w 11269336"/>
              <a:gd name="connsiteY38" fmla="*/ 943068 h 2323145"/>
              <a:gd name="connsiteX39" fmla="*/ 8612581 w 11269336"/>
              <a:gd name="connsiteY39" fmla="*/ 952695 h 2323145"/>
              <a:gd name="connsiteX40" fmla="*/ 8589038 w 11269336"/>
              <a:gd name="connsiteY40" fmla="*/ 963892 h 2323145"/>
              <a:gd name="connsiteX41" fmla="*/ 8579950 w 11269336"/>
              <a:gd name="connsiteY41" fmla="*/ 960899 h 2323145"/>
              <a:gd name="connsiteX42" fmla="*/ 8579319 w 11269336"/>
              <a:gd name="connsiteY42" fmla="*/ 965630 h 2323145"/>
              <a:gd name="connsiteX43" fmla="*/ 8547429 w 11269336"/>
              <a:gd name="connsiteY43" fmla="*/ 984506 h 2323145"/>
              <a:gd name="connsiteX44" fmla="*/ 8478704 w 11269336"/>
              <a:gd name="connsiteY44" fmla="*/ 1025490 h 2323145"/>
              <a:gd name="connsiteX45" fmla="*/ 8461421 w 11269336"/>
              <a:gd name="connsiteY45" fmla="*/ 1035512 h 2323145"/>
              <a:gd name="connsiteX46" fmla="*/ 8445003 w 11269336"/>
              <a:gd name="connsiteY46" fmla="*/ 1036851 h 2323145"/>
              <a:gd name="connsiteX47" fmla="*/ 8357350 w 11269336"/>
              <a:gd name="connsiteY47" fmla="*/ 1060213 h 2323145"/>
              <a:gd name="connsiteX48" fmla="*/ 8335565 w 11269336"/>
              <a:gd name="connsiteY48" fmla="*/ 1061151 h 2323145"/>
              <a:gd name="connsiteX49" fmla="*/ 8325267 w 11269336"/>
              <a:gd name="connsiteY49" fmla="*/ 1055919 h 2323145"/>
              <a:gd name="connsiteX50" fmla="*/ 8293586 w 11269336"/>
              <a:gd name="connsiteY50" fmla="*/ 1076144 h 2323145"/>
              <a:gd name="connsiteX51" fmla="*/ 8242405 w 11269336"/>
              <a:gd name="connsiteY51" fmla="*/ 1095960 h 2323145"/>
              <a:gd name="connsiteX52" fmla="*/ 8197391 w 11269336"/>
              <a:gd name="connsiteY52" fmla="*/ 1107746 h 2323145"/>
              <a:gd name="connsiteX53" fmla="*/ 8081474 w 11269336"/>
              <a:gd name="connsiteY53" fmla="*/ 1130125 h 2323145"/>
              <a:gd name="connsiteX54" fmla="*/ 8053585 w 11269336"/>
              <a:gd name="connsiteY54" fmla="*/ 1129169 h 2323145"/>
              <a:gd name="connsiteX55" fmla="*/ 8038422 w 11269336"/>
              <a:gd name="connsiteY55" fmla="*/ 1119092 h 2323145"/>
              <a:gd name="connsiteX56" fmla="*/ 8029450 w 11269336"/>
              <a:gd name="connsiteY56" fmla="*/ 1125592 h 2323145"/>
              <a:gd name="connsiteX57" fmla="*/ 7959552 w 11269336"/>
              <a:gd name="connsiteY57" fmla="*/ 1140188 h 2323145"/>
              <a:gd name="connsiteX58" fmla="*/ 7914188 w 11269336"/>
              <a:gd name="connsiteY58" fmla="*/ 1150862 h 2323145"/>
              <a:gd name="connsiteX59" fmla="*/ 7914918 w 11269336"/>
              <a:gd name="connsiteY59" fmla="*/ 1168758 h 2323145"/>
              <a:gd name="connsiteX60" fmla="*/ 7875510 w 11269336"/>
              <a:gd name="connsiteY60" fmla="*/ 1183153 h 2323145"/>
              <a:gd name="connsiteX61" fmla="*/ 7829932 w 11269336"/>
              <a:gd name="connsiteY61" fmla="*/ 1180782 h 2323145"/>
              <a:gd name="connsiteX62" fmla="*/ 7779182 w 11269336"/>
              <a:gd name="connsiteY62" fmla="*/ 1192665 h 2323145"/>
              <a:gd name="connsiteX63" fmla="*/ 7748774 w 11269336"/>
              <a:gd name="connsiteY63" fmla="*/ 1199586 h 2323145"/>
              <a:gd name="connsiteX64" fmla="*/ 7671846 w 11269336"/>
              <a:gd name="connsiteY64" fmla="*/ 1231966 h 2323145"/>
              <a:gd name="connsiteX65" fmla="*/ 7554146 w 11269336"/>
              <a:gd name="connsiteY65" fmla="*/ 1319748 h 2323145"/>
              <a:gd name="connsiteX66" fmla="*/ 7515052 w 11269336"/>
              <a:gd name="connsiteY66" fmla="*/ 1336718 h 2323145"/>
              <a:gd name="connsiteX67" fmla="*/ 7507193 w 11269336"/>
              <a:gd name="connsiteY67" fmla="*/ 1334617 h 2323145"/>
              <a:gd name="connsiteX68" fmla="*/ 7461694 w 11269336"/>
              <a:gd name="connsiteY68" fmla="*/ 1375866 h 2323145"/>
              <a:gd name="connsiteX69" fmla="*/ 7377571 w 11269336"/>
              <a:gd name="connsiteY69" fmla="*/ 1400128 h 2323145"/>
              <a:gd name="connsiteX70" fmla="*/ 7311261 w 11269336"/>
              <a:gd name="connsiteY70" fmla="*/ 1412652 h 2323145"/>
              <a:gd name="connsiteX71" fmla="*/ 7275307 w 11269336"/>
              <a:gd name="connsiteY71" fmla="*/ 1422171 h 2323145"/>
              <a:gd name="connsiteX72" fmla="*/ 7247783 w 11269336"/>
              <a:gd name="connsiteY72" fmla="*/ 1426330 h 2323145"/>
              <a:gd name="connsiteX73" fmla="*/ 7185047 w 11269336"/>
              <a:gd name="connsiteY73" fmla="*/ 1451812 h 2323145"/>
              <a:gd name="connsiteX74" fmla="*/ 7084117 w 11269336"/>
              <a:gd name="connsiteY74" fmla="*/ 1500281 h 2323145"/>
              <a:gd name="connsiteX75" fmla="*/ 7062011 w 11269336"/>
              <a:gd name="connsiteY75" fmla="*/ 1509183 h 2323145"/>
              <a:gd name="connsiteX76" fmla="*/ 7040555 w 11269336"/>
              <a:gd name="connsiteY76" fmla="*/ 1511207 h 2323145"/>
              <a:gd name="connsiteX77" fmla="*/ 7033438 w 11269336"/>
              <a:gd name="connsiteY77" fmla="*/ 1506772 h 2323145"/>
              <a:gd name="connsiteX78" fmla="*/ 7020886 w 11269336"/>
              <a:gd name="connsiteY78" fmla="*/ 1510764 h 2323145"/>
              <a:gd name="connsiteX79" fmla="*/ 7017033 w 11269336"/>
              <a:gd name="connsiteY79" fmla="*/ 1510650 h 2323145"/>
              <a:gd name="connsiteX80" fmla="*/ 6995460 w 11269336"/>
              <a:gd name="connsiteY80" fmla="*/ 1511173 h 2323145"/>
              <a:gd name="connsiteX81" fmla="*/ 6962144 w 11269336"/>
              <a:gd name="connsiteY81" fmla="*/ 1541508 h 2323145"/>
              <a:gd name="connsiteX82" fmla="*/ 6910674 w 11269336"/>
              <a:gd name="connsiteY82" fmla="*/ 1554793 h 2323145"/>
              <a:gd name="connsiteX83" fmla="*/ 6732152 w 11269336"/>
              <a:gd name="connsiteY83" fmla="*/ 1642538 h 2323145"/>
              <a:gd name="connsiteX84" fmla="*/ 6694106 w 11269336"/>
              <a:gd name="connsiteY84" fmla="*/ 1632377 h 2323145"/>
              <a:gd name="connsiteX85" fmla="*/ 6617223 w 11269336"/>
              <a:gd name="connsiteY85" fmla="*/ 1659889 h 2323145"/>
              <a:gd name="connsiteX86" fmla="*/ 6521138 w 11269336"/>
              <a:gd name="connsiteY86" fmla="*/ 1744340 h 2323145"/>
              <a:gd name="connsiteX87" fmla="*/ 6380677 w 11269336"/>
              <a:gd name="connsiteY87" fmla="*/ 1796883 h 2323145"/>
              <a:gd name="connsiteX88" fmla="*/ 6374897 w 11269336"/>
              <a:gd name="connsiteY88" fmla="*/ 1809910 h 2323145"/>
              <a:gd name="connsiteX89" fmla="*/ 6364545 w 11269336"/>
              <a:gd name="connsiteY89" fmla="*/ 1820090 h 2323145"/>
              <a:gd name="connsiteX90" fmla="*/ 6362126 w 11269336"/>
              <a:gd name="connsiteY90" fmla="*/ 1819991 h 2323145"/>
              <a:gd name="connsiteX91" fmla="*/ 6346673 w 11269336"/>
              <a:gd name="connsiteY91" fmla="*/ 1827824 h 2323145"/>
              <a:gd name="connsiteX92" fmla="*/ 6345588 w 11269336"/>
              <a:gd name="connsiteY92" fmla="*/ 1832232 h 2323145"/>
              <a:gd name="connsiteX93" fmla="*/ 6335708 w 11269336"/>
              <a:gd name="connsiteY93" fmla="*/ 1838451 h 2323145"/>
              <a:gd name="connsiteX94" fmla="*/ 6318182 w 11269336"/>
              <a:gd name="connsiteY94" fmla="*/ 1852975 h 2323145"/>
              <a:gd name="connsiteX95" fmla="*/ 6313084 w 11269336"/>
              <a:gd name="connsiteY95" fmla="*/ 1853561 h 2323145"/>
              <a:gd name="connsiteX96" fmla="*/ 6283816 w 11269336"/>
              <a:gd name="connsiteY96" fmla="*/ 1872148 h 2323145"/>
              <a:gd name="connsiteX97" fmla="*/ 6282550 w 11269336"/>
              <a:gd name="connsiteY97" fmla="*/ 1871392 h 2323145"/>
              <a:gd name="connsiteX98" fmla="*/ 6270527 w 11269336"/>
              <a:gd name="connsiteY98" fmla="*/ 1872208 h 2323145"/>
              <a:gd name="connsiteX99" fmla="*/ 6249518 w 11269336"/>
              <a:gd name="connsiteY99" fmla="*/ 1876079 h 2323145"/>
              <a:gd name="connsiteX100" fmla="*/ 6190386 w 11269336"/>
              <a:gd name="connsiteY100" fmla="*/ 1872478 h 2323145"/>
              <a:gd name="connsiteX101" fmla="*/ 6159777 w 11269336"/>
              <a:gd name="connsiteY101" fmla="*/ 1891745 h 2323145"/>
              <a:gd name="connsiteX102" fmla="*/ 6153131 w 11269336"/>
              <a:gd name="connsiteY102" fmla="*/ 1895079 h 2323145"/>
              <a:gd name="connsiteX103" fmla="*/ 6152798 w 11269336"/>
              <a:gd name="connsiteY103" fmla="*/ 1894920 h 2323145"/>
              <a:gd name="connsiteX104" fmla="*/ 6145388 w 11269336"/>
              <a:gd name="connsiteY104" fmla="*/ 1897990 h 2323145"/>
              <a:gd name="connsiteX105" fmla="*/ 6141014 w 11269336"/>
              <a:gd name="connsiteY105" fmla="*/ 1901155 h 2323145"/>
              <a:gd name="connsiteX106" fmla="*/ 6128122 w 11269336"/>
              <a:gd name="connsiteY106" fmla="*/ 1907623 h 2323145"/>
              <a:gd name="connsiteX107" fmla="*/ 6122351 w 11269336"/>
              <a:gd name="connsiteY107" fmla="*/ 1908359 h 2323145"/>
              <a:gd name="connsiteX108" fmla="*/ 6064750 w 11269336"/>
              <a:gd name="connsiteY108" fmla="*/ 1896394 h 2323145"/>
              <a:gd name="connsiteX109" fmla="*/ 5964230 w 11269336"/>
              <a:gd name="connsiteY109" fmla="*/ 1910038 h 2323145"/>
              <a:gd name="connsiteX110" fmla="*/ 5865399 w 11269336"/>
              <a:gd name="connsiteY110" fmla="*/ 1926966 h 2323145"/>
              <a:gd name="connsiteX111" fmla="*/ 5829951 w 11269336"/>
              <a:gd name="connsiteY111" fmla="*/ 1934755 h 2323145"/>
              <a:gd name="connsiteX112" fmla="*/ 5765285 w 11269336"/>
              <a:gd name="connsiteY112" fmla="*/ 1941322 h 2323145"/>
              <a:gd name="connsiteX113" fmla="*/ 5734750 w 11269336"/>
              <a:gd name="connsiteY113" fmla="*/ 1939793 h 2323145"/>
              <a:gd name="connsiteX114" fmla="*/ 5733569 w 11269336"/>
              <a:gd name="connsiteY114" fmla="*/ 1940505 h 2323145"/>
              <a:gd name="connsiteX115" fmla="*/ 5730329 w 11269336"/>
              <a:gd name="connsiteY115" fmla="*/ 1937845 h 2323145"/>
              <a:gd name="connsiteX116" fmla="*/ 5724661 w 11269336"/>
              <a:gd name="connsiteY116" fmla="*/ 1937455 h 2323145"/>
              <a:gd name="connsiteX117" fmla="*/ 5710186 w 11269336"/>
              <a:gd name="connsiteY117" fmla="*/ 1941370 h 2323145"/>
              <a:gd name="connsiteX118" fmla="*/ 5704910 w 11269336"/>
              <a:gd name="connsiteY118" fmla="*/ 1943663 h 2323145"/>
              <a:gd name="connsiteX119" fmla="*/ 5696836 w 11269336"/>
              <a:gd name="connsiteY119" fmla="*/ 1945271 h 2323145"/>
              <a:gd name="connsiteX120" fmla="*/ 5696583 w 11269336"/>
              <a:gd name="connsiteY120" fmla="*/ 1945050 h 2323145"/>
              <a:gd name="connsiteX121" fmla="*/ 5689123 w 11269336"/>
              <a:gd name="connsiteY121" fmla="*/ 1947067 h 2323145"/>
              <a:gd name="connsiteX122" fmla="*/ 5653291 w 11269336"/>
              <a:gd name="connsiteY122" fmla="*/ 1960245 h 2323145"/>
              <a:gd name="connsiteX123" fmla="*/ 5599385 w 11269336"/>
              <a:gd name="connsiteY123" fmla="*/ 1945198 h 2323145"/>
              <a:gd name="connsiteX124" fmla="*/ 5578300 w 11269336"/>
              <a:gd name="connsiteY124" fmla="*/ 1944963 h 2323145"/>
              <a:gd name="connsiteX125" fmla="*/ 5566758 w 11269336"/>
              <a:gd name="connsiteY125" fmla="*/ 1943441 h 2323145"/>
              <a:gd name="connsiteX126" fmla="*/ 5565857 w 11269336"/>
              <a:gd name="connsiteY126" fmla="*/ 1942445 h 2323145"/>
              <a:gd name="connsiteX127" fmla="*/ 5531534 w 11269336"/>
              <a:gd name="connsiteY127" fmla="*/ 1955208 h 2323145"/>
              <a:gd name="connsiteX128" fmla="*/ 5526552 w 11269336"/>
              <a:gd name="connsiteY128" fmla="*/ 1954799 h 2323145"/>
              <a:gd name="connsiteX129" fmla="*/ 5504723 w 11269336"/>
              <a:gd name="connsiteY129" fmla="*/ 1965811 h 2323145"/>
              <a:gd name="connsiteX130" fmla="*/ 5493156 w 11269336"/>
              <a:gd name="connsiteY130" fmla="*/ 1970063 h 2323145"/>
              <a:gd name="connsiteX131" fmla="*/ 5490486 w 11269336"/>
              <a:gd name="connsiteY131" fmla="*/ 1974227 h 2323145"/>
              <a:gd name="connsiteX132" fmla="*/ 5473107 w 11269336"/>
              <a:gd name="connsiteY132" fmla="*/ 1979001 h 2323145"/>
              <a:gd name="connsiteX133" fmla="*/ 5470885 w 11269336"/>
              <a:gd name="connsiteY133" fmla="*/ 1978432 h 2323145"/>
              <a:gd name="connsiteX134" fmla="*/ 5457393 w 11269336"/>
              <a:gd name="connsiteY134" fmla="*/ 1986525 h 2323145"/>
              <a:gd name="connsiteX135" fmla="*/ 5447102 w 11269336"/>
              <a:gd name="connsiteY135" fmla="*/ 1998329 h 2323145"/>
              <a:gd name="connsiteX136" fmla="*/ 5159151 w 11269336"/>
              <a:gd name="connsiteY136" fmla="*/ 2029640 h 2323145"/>
              <a:gd name="connsiteX137" fmla="*/ 5041688 w 11269336"/>
              <a:gd name="connsiteY137" fmla="*/ 2022334 h 2323145"/>
              <a:gd name="connsiteX138" fmla="*/ 4860988 w 11269336"/>
              <a:gd name="connsiteY138" fmla="*/ 2135698 h 2323145"/>
              <a:gd name="connsiteX139" fmla="*/ 4807902 w 11269336"/>
              <a:gd name="connsiteY139" fmla="*/ 2138894 h 2323145"/>
              <a:gd name="connsiteX140" fmla="*/ 4765388 w 11269336"/>
              <a:gd name="connsiteY140" fmla="*/ 2162525 h 2323145"/>
              <a:gd name="connsiteX141" fmla="*/ 4745033 w 11269336"/>
              <a:gd name="connsiteY141" fmla="*/ 2158859 h 2323145"/>
              <a:gd name="connsiteX142" fmla="*/ 4741475 w 11269336"/>
              <a:gd name="connsiteY142" fmla="*/ 2157998 h 2323145"/>
              <a:gd name="connsiteX143" fmla="*/ 4728247 w 11269336"/>
              <a:gd name="connsiteY143" fmla="*/ 2159526 h 2323145"/>
              <a:gd name="connsiteX144" fmla="*/ 4723263 w 11269336"/>
              <a:gd name="connsiteY144" fmla="*/ 2153742 h 2323145"/>
              <a:gd name="connsiteX145" fmla="*/ 4702453 w 11269336"/>
              <a:gd name="connsiteY145" fmla="*/ 2151586 h 2323145"/>
              <a:gd name="connsiteX146" fmla="*/ 4678455 w 11269336"/>
              <a:gd name="connsiteY146" fmla="*/ 2156131 h 2323145"/>
              <a:gd name="connsiteX147" fmla="*/ 4593061 w 11269336"/>
              <a:gd name="connsiteY147" fmla="*/ 2171597 h 2323145"/>
              <a:gd name="connsiteX148" fmla="*/ 4579902 w 11269336"/>
              <a:gd name="connsiteY148" fmla="*/ 2177927 h 2323145"/>
              <a:gd name="connsiteX149" fmla="*/ 4533444 w 11269336"/>
              <a:gd name="connsiteY149" fmla="*/ 2181200 h 2323145"/>
              <a:gd name="connsiteX150" fmla="*/ 4492832 w 11269336"/>
              <a:gd name="connsiteY150" fmla="*/ 2188033 h 2323145"/>
              <a:gd name="connsiteX151" fmla="*/ 4467257 w 11269336"/>
              <a:gd name="connsiteY151" fmla="*/ 2196121 h 2323145"/>
              <a:gd name="connsiteX152" fmla="*/ 4459937 w 11269336"/>
              <a:gd name="connsiteY152" fmla="*/ 2195182 h 2323145"/>
              <a:gd name="connsiteX153" fmla="*/ 4433312 w 11269336"/>
              <a:gd name="connsiteY153" fmla="*/ 2199004 h 2323145"/>
              <a:gd name="connsiteX154" fmla="*/ 4420601 w 11269336"/>
              <a:gd name="connsiteY154" fmla="*/ 2205158 h 2323145"/>
              <a:gd name="connsiteX155" fmla="*/ 4405765 w 11269336"/>
              <a:gd name="connsiteY155" fmla="*/ 2199902 h 2323145"/>
              <a:gd name="connsiteX156" fmla="*/ 4401354 w 11269336"/>
              <a:gd name="connsiteY156" fmla="*/ 2194745 h 2323145"/>
              <a:gd name="connsiteX157" fmla="*/ 4383151 w 11269336"/>
              <a:gd name="connsiteY157" fmla="*/ 2201140 h 2323145"/>
              <a:gd name="connsiteX158" fmla="*/ 4366646 w 11269336"/>
              <a:gd name="connsiteY158" fmla="*/ 2198564 h 2323145"/>
              <a:gd name="connsiteX159" fmla="*/ 4354009 w 11269336"/>
              <a:gd name="connsiteY159" fmla="*/ 2204984 h 2323145"/>
              <a:gd name="connsiteX160" fmla="*/ 4348284 w 11269336"/>
              <a:gd name="connsiteY160" fmla="*/ 2205270 h 2323145"/>
              <a:gd name="connsiteX161" fmla="*/ 4333906 w 11269336"/>
              <a:gd name="connsiteY161" fmla="*/ 2205251 h 2323145"/>
              <a:gd name="connsiteX162" fmla="*/ 4308819 w 11269336"/>
              <a:gd name="connsiteY162" fmla="*/ 2203822 h 2323145"/>
              <a:gd name="connsiteX163" fmla="*/ 4301210 w 11269336"/>
              <a:gd name="connsiteY163" fmla="*/ 2204456 h 2323145"/>
              <a:gd name="connsiteX164" fmla="*/ 4283095 w 11269336"/>
              <a:gd name="connsiteY164" fmla="*/ 2198177 h 2323145"/>
              <a:gd name="connsiteX165" fmla="*/ 4250119 w 11269336"/>
              <a:gd name="connsiteY165" fmla="*/ 2196342 h 2323145"/>
              <a:gd name="connsiteX166" fmla="*/ 4189203 w 11269336"/>
              <a:gd name="connsiteY166" fmla="*/ 2178994 h 2323145"/>
              <a:gd name="connsiteX167" fmla="*/ 4154035 w 11269336"/>
              <a:gd name="connsiteY167" fmla="*/ 2171950 h 2323145"/>
              <a:gd name="connsiteX168" fmla="*/ 4129569 w 11269336"/>
              <a:gd name="connsiteY168" fmla="*/ 2163850 h 2323145"/>
              <a:gd name="connsiteX169" fmla="*/ 4061250 w 11269336"/>
              <a:gd name="connsiteY169" fmla="*/ 2159236 h 2323145"/>
              <a:gd name="connsiteX170" fmla="*/ 3945480 w 11269336"/>
              <a:gd name="connsiteY170" fmla="*/ 2158279 h 2323145"/>
              <a:gd name="connsiteX171" fmla="*/ 3921468 w 11269336"/>
              <a:gd name="connsiteY171" fmla="*/ 2156588 h 2323145"/>
              <a:gd name="connsiteX172" fmla="*/ 3903348 w 11269336"/>
              <a:gd name="connsiteY172" fmla="*/ 2149220 h 2323145"/>
              <a:gd name="connsiteX173" fmla="*/ 3901342 w 11269336"/>
              <a:gd name="connsiteY173" fmla="*/ 2142355 h 2323145"/>
              <a:gd name="connsiteX174" fmla="*/ 3888539 w 11269336"/>
              <a:gd name="connsiteY174" fmla="*/ 2140476 h 2323145"/>
              <a:gd name="connsiteX175" fmla="*/ 3885662 w 11269336"/>
              <a:gd name="connsiteY175" fmla="*/ 2138740 h 2323145"/>
              <a:gd name="connsiteX176" fmla="*/ 3868627 w 11269336"/>
              <a:gd name="connsiteY176" fmla="*/ 2130023 h 2323145"/>
              <a:gd name="connsiteX177" fmla="*/ 3819177 w 11269336"/>
              <a:gd name="connsiteY177" fmla="*/ 2142111 h 2323145"/>
              <a:gd name="connsiteX178" fmla="*/ 3769100 w 11269336"/>
              <a:gd name="connsiteY178" fmla="*/ 2131731 h 2323145"/>
              <a:gd name="connsiteX179" fmla="*/ 3562752 w 11269336"/>
              <a:gd name="connsiteY179" fmla="*/ 2131785 h 2323145"/>
              <a:gd name="connsiteX180" fmla="*/ 3541402 w 11269336"/>
              <a:gd name="connsiteY180" fmla="*/ 2106821 h 2323145"/>
              <a:gd name="connsiteX181" fmla="*/ 3365341 w 11269336"/>
              <a:gd name="connsiteY181" fmla="*/ 2077638 h 2323145"/>
              <a:gd name="connsiteX182" fmla="*/ 3170922 w 11269336"/>
              <a:gd name="connsiteY182" fmla="*/ 2115957 h 2323145"/>
              <a:gd name="connsiteX183" fmla="*/ 3156256 w 11269336"/>
              <a:gd name="connsiteY183" fmla="*/ 2124773 h 2323145"/>
              <a:gd name="connsiteX184" fmla="*/ 3140298 w 11269336"/>
              <a:gd name="connsiteY184" fmla="*/ 2129182 h 2323145"/>
              <a:gd name="connsiteX185" fmla="*/ 3138514 w 11269336"/>
              <a:gd name="connsiteY185" fmla="*/ 2128069 h 2323145"/>
              <a:gd name="connsiteX186" fmla="*/ 3120467 w 11269336"/>
              <a:gd name="connsiteY186" fmla="*/ 2128281 h 2323145"/>
              <a:gd name="connsiteX187" fmla="*/ 3116175 w 11269336"/>
              <a:gd name="connsiteY187" fmla="*/ 2131633 h 2323145"/>
              <a:gd name="connsiteX188" fmla="*/ 3103685 w 11269336"/>
              <a:gd name="connsiteY188" fmla="*/ 2132814 h 2323145"/>
              <a:gd name="connsiteX189" fmla="*/ 3078794 w 11269336"/>
              <a:gd name="connsiteY189" fmla="*/ 2137935 h 2323145"/>
              <a:gd name="connsiteX190" fmla="*/ 3074407 w 11269336"/>
              <a:gd name="connsiteY190" fmla="*/ 2136274 h 2323145"/>
              <a:gd name="connsiteX191" fmla="*/ 3037285 w 11269336"/>
              <a:gd name="connsiteY191" fmla="*/ 2139919 h 2323145"/>
              <a:gd name="connsiteX192" fmla="*/ 3036901 w 11269336"/>
              <a:gd name="connsiteY192" fmla="*/ 2138726 h 2323145"/>
              <a:gd name="connsiteX193" fmla="*/ 3026996 w 11269336"/>
              <a:gd name="connsiteY193" fmla="*/ 2134322 h 2323145"/>
              <a:gd name="connsiteX194" fmla="*/ 3007772 w 11269336"/>
              <a:gd name="connsiteY194" fmla="*/ 2128742 h 2323145"/>
              <a:gd name="connsiteX195" fmla="*/ 2965030 w 11269336"/>
              <a:gd name="connsiteY195" fmla="*/ 2100494 h 2323145"/>
              <a:gd name="connsiteX196" fmla="*/ 2926342 w 11269336"/>
              <a:gd name="connsiteY196" fmla="*/ 2104155 h 2323145"/>
              <a:gd name="connsiteX197" fmla="*/ 2918608 w 11269336"/>
              <a:gd name="connsiteY197" fmla="*/ 2104215 h 2323145"/>
              <a:gd name="connsiteX198" fmla="*/ 2918475 w 11269336"/>
              <a:gd name="connsiteY198" fmla="*/ 2103937 h 2323145"/>
              <a:gd name="connsiteX199" fmla="*/ 2910360 w 11269336"/>
              <a:gd name="connsiteY199" fmla="*/ 2103444 h 2323145"/>
              <a:gd name="connsiteX200" fmla="*/ 2904507 w 11269336"/>
              <a:gd name="connsiteY200" fmla="*/ 2104326 h 2323145"/>
              <a:gd name="connsiteX201" fmla="*/ 2889503 w 11269336"/>
              <a:gd name="connsiteY201" fmla="*/ 2104443 h 2323145"/>
              <a:gd name="connsiteX202" fmla="*/ 2884480 w 11269336"/>
              <a:gd name="connsiteY202" fmla="*/ 2102626 h 2323145"/>
              <a:gd name="connsiteX203" fmla="*/ 2882689 w 11269336"/>
              <a:gd name="connsiteY203" fmla="*/ 2099228 h 2323145"/>
              <a:gd name="connsiteX204" fmla="*/ 2881291 w 11269336"/>
              <a:gd name="connsiteY204" fmla="*/ 2099618 h 2323145"/>
              <a:gd name="connsiteX205" fmla="*/ 2853979 w 11269336"/>
              <a:gd name="connsiteY205" fmla="*/ 2090388 h 2323145"/>
              <a:gd name="connsiteX206" fmla="*/ 2791790 w 11269336"/>
              <a:gd name="connsiteY206" fmla="*/ 2080332 h 2323145"/>
              <a:gd name="connsiteX207" fmla="*/ 2755844 w 11269336"/>
              <a:gd name="connsiteY207" fmla="*/ 2078874 h 2323145"/>
              <a:gd name="connsiteX208" fmla="*/ 2657742 w 11269336"/>
              <a:gd name="connsiteY208" fmla="*/ 2070179 h 2323145"/>
              <a:gd name="connsiteX209" fmla="*/ 2559549 w 11269336"/>
              <a:gd name="connsiteY209" fmla="*/ 2057873 h 2323145"/>
              <a:gd name="connsiteX210" fmla="*/ 2512054 w 11269336"/>
              <a:gd name="connsiteY210" fmla="*/ 2031671 h 2323145"/>
              <a:gd name="connsiteX211" fmla="*/ 2506437 w 11269336"/>
              <a:gd name="connsiteY211" fmla="*/ 2030918 h 2323145"/>
              <a:gd name="connsiteX212" fmla="*/ 2491752 w 11269336"/>
              <a:gd name="connsiteY212" fmla="*/ 2033906 h 2323145"/>
              <a:gd name="connsiteX213" fmla="*/ 2486338 w 11269336"/>
              <a:gd name="connsiteY213" fmla="*/ 2035862 h 2323145"/>
              <a:gd name="connsiteX214" fmla="*/ 2478186 w 11269336"/>
              <a:gd name="connsiteY214" fmla="*/ 2036953 h 2323145"/>
              <a:gd name="connsiteX215" fmla="*/ 2477950 w 11269336"/>
              <a:gd name="connsiteY215" fmla="*/ 2036715 h 2323145"/>
              <a:gd name="connsiteX216" fmla="*/ 2470381 w 11269336"/>
              <a:gd name="connsiteY216" fmla="*/ 2038256 h 2323145"/>
              <a:gd name="connsiteX217" fmla="*/ 2433781 w 11269336"/>
              <a:gd name="connsiteY217" fmla="*/ 2049140 h 2323145"/>
              <a:gd name="connsiteX218" fmla="*/ 2381172 w 11269336"/>
              <a:gd name="connsiteY218" fmla="*/ 2030645 h 2323145"/>
              <a:gd name="connsiteX219" fmla="*/ 2360198 w 11269336"/>
              <a:gd name="connsiteY219" fmla="*/ 2029059 h 2323145"/>
              <a:gd name="connsiteX220" fmla="*/ 2348815 w 11269336"/>
              <a:gd name="connsiteY220" fmla="*/ 2026798 h 2323145"/>
              <a:gd name="connsiteX221" fmla="*/ 2347988 w 11269336"/>
              <a:gd name="connsiteY221" fmla="*/ 2025745 h 2323145"/>
              <a:gd name="connsiteX222" fmla="*/ 2312920 w 11269336"/>
              <a:gd name="connsiteY222" fmla="*/ 2036311 h 2323145"/>
              <a:gd name="connsiteX223" fmla="*/ 2307986 w 11269336"/>
              <a:gd name="connsiteY223" fmla="*/ 2035583 h 2323145"/>
              <a:gd name="connsiteX224" fmla="*/ 2285481 w 11269336"/>
              <a:gd name="connsiteY224" fmla="*/ 2045197 h 2323145"/>
              <a:gd name="connsiteX225" fmla="*/ 2273666 w 11269336"/>
              <a:gd name="connsiteY225" fmla="*/ 2048710 h 2323145"/>
              <a:gd name="connsiteX226" fmla="*/ 2270719 w 11269336"/>
              <a:gd name="connsiteY226" fmla="*/ 2052702 h 2323145"/>
              <a:gd name="connsiteX227" fmla="*/ 2253080 w 11269336"/>
              <a:gd name="connsiteY227" fmla="*/ 2056363 h 2323145"/>
              <a:gd name="connsiteX228" fmla="*/ 2250906 w 11269336"/>
              <a:gd name="connsiteY228" fmla="*/ 2055654 h 2323145"/>
              <a:gd name="connsiteX229" fmla="*/ 2236905 w 11269336"/>
              <a:gd name="connsiteY229" fmla="*/ 2062882 h 2323145"/>
              <a:gd name="connsiteX230" fmla="*/ 2225830 w 11269336"/>
              <a:gd name="connsiteY230" fmla="*/ 2074027 h 2323145"/>
              <a:gd name="connsiteX231" fmla="*/ 2073776 w 11269336"/>
              <a:gd name="connsiteY231" fmla="*/ 2089244 h 2323145"/>
              <a:gd name="connsiteX232" fmla="*/ 1948256 w 11269336"/>
              <a:gd name="connsiteY232" fmla="*/ 2146616 h 2323145"/>
              <a:gd name="connsiteX233" fmla="*/ 1865582 w 11269336"/>
              <a:gd name="connsiteY233" fmla="*/ 2153738 h 2323145"/>
              <a:gd name="connsiteX234" fmla="*/ 1835210 w 11269336"/>
              <a:gd name="connsiteY234" fmla="*/ 2134244 h 2323145"/>
              <a:gd name="connsiteX235" fmla="*/ 1632661 w 11269336"/>
              <a:gd name="connsiteY235" fmla="*/ 2173882 h 2323145"/>
              <a:gd name="connsiteX236" fmla="*/ 1579590 w 11269336"/>
              <a:gd name="connsiteY236" fmla="*/ 2173680 h 2323145"/>
              <a:gd name="connsiteX237" fmla="*/ 1535601 w 11269336"/>
              <a:gd name="connsiteY237" fmla="*/ 2194590 h 2323145"/>
              <a:gd name="connsiteX238" fmla="*/ 1515594 w 11269336"/>
              <a:gd name="connsiteY238" fmla="*/ 2189622 h 2323145"/>
              <a:gd name="connsiteX239" fmla="*/ 1512113 w 11269336"/>
              <a:gd name="connsiteY239" fmla="*/ 2188534 h 2323145"/>
              <a:gd name="connsiteX240" fmla="*/ 1498838 w 11269336"/>
              <a:gd name="connsiteY240" fmla="*/ 2189213 h 2323145"/>
              <a:gd name="connsiteX241" fmla="*/ 1494279 w 11269336"/>
              <a:gd name="connsiteY241" fmla="*/ 2183112 h 2323145"/>
              <a:gd name="connsiteX242" fmla="*/ 1473714 w 11269336"/>
              <a:gd name="connsiteY242" fmla="*/ 2179625 h 2323145"/>
              <a:gd name="connsiteX243" fmla="*/ 1449503 w 11269336"/>
              <a:gd name="connsiteY243" fmla="*/ 2182633 h 2323145"/>
              <a:gd name="connsiteX244" fmla="*/ 1266687 w 11269336"/>
              <a:gd name="connsiteY244" fmla="*/ 2212688 h 2323145"/>
              <a:gd name="connsiteX245" fmla="*/ 1239614 w 11269336"/>
              <a:gd name="connsiteY245" fmla="*/ 2209727 h 2323145"/>
              <a:gd name="connsiteX246" fmla="*/ 1202436 w 11269336"/>
              <a:gd name="connsiteY246" fmla="*/ 2209817 h 2323145"/>
              <a:gd name="connsiteX247" fmla="*/ 1136097 w 11269336"/>
              <a:gd name="connsiteY247" fmla="*/ 2205112 h 2323145"/>
              <a:gd name="connsiteX248" fmla="*/ 988232 w 11269336"/>
              <a:gd name="connsiteY248" fmla="*/ 2235635 h 2323145"/>
              <a:gd name="connsiteX249" fmla="*/ 981959 w 11269336"/>
              <a:gd name="connsiteY249" fmla="*/ 2231607 h 2323145"/>
              <a:gd name="connsiteX250" fmla="*/ 938600 w 11269336"/>
              <a:gd name="connsiteY250" fmla="*/ 2238113 h 2323145"/>
              <a:gd name="connsiteX251" fmla="*/ 791788 w 11269336"/>
              <a:gd name="connsiteY251" fmla="*/ 2293224 h 2323145"/>
              <a:gd name="connsiteX252" fmla="*/ 706914 w 11269336"/>
              <a:gd name="connsiteY252" fmla="*/ 2305046 h 2323145"/>
              <a:gd name="connsiteX253" fmla="*/ 675971 w 11269336"/>
              <a:gd name="connsiteY253" fmla="*/ 2304030 h 2323145"/>
              <a:gd name="connsiteX254" fmla="*/ 624180 w 11269336"/>
              <a:gd name="connsiteY254" fmla="*/ 2302650 h 2323145"/>
              <a:gd name="connsiteX255" fmla="*/ 583453 w 11269336"/>
              <a:gd name="connsiteY255" fmla="*/ 2288788 h 2323145"/>
              <a:gd name="connsiteX256" fmla="*/ 540946 w 11269336"/>
              <a:gd name="connsiteY256" fmla="*/ 2292721 h 2323145"/>
              <a:gd name="connsiteX257" fmla="*/ 533680 w 11269336"/>
              <a:gd name="connsiteY257" fmla="*/ 2310233 h 2323145"/>
              <a:gd name="connsiteX258" fmla="*/ 487366 w 11269336"/>
              <a:gd name="connsiteY258" fmla="*/ 2309053 h 2323145"/>
              <a:gd name="connsiteX259" fmla="*/ 416820 w 11269336"/>
              <a:gd name="connsiteY259" fmla="*/ 2305443 h 2323145"/>
              <a:gd name="connsiteX260" fmla="*/ 376805 w 11269336"/>
              <a:gd name="connsiteY260" fmla="*/ 2307647 h 2323145"/>
              <a:gd name="connsiteX261" fmla="*/ 266777 w 11269336"/>
              <a:gd name="connsiteY261" fmla="*/ 2309012 h 2323145"/>
              <a:gd name="connsiteX262" fmla="*/ 156013 w 11269336"/>
              <a:gd name="connsiteY262" fmla="*/ 2306832 h 2323145"/>
              <a:gd name="connsiteX263" fmla="*/ 87258 w 11269336"/>
              <a:gd name="connsiteY263" fmla="*/ 2285511 h 2323145"/>
              <a:gd name="connsiteX264" fmla="*/ 23798 w 11269336"/>
              <a:gd name="connsiteY264" fmla="*/ 2281822 h 2323145"/>
              <a:gd name="connsiteX265" fmla="*/ 0 w 11269336"/>
              <a:gd name="connsiteY265" fmla="*/ 2285369 h 2323145"/>
              <a:gd name="connsiteX266" fmla="*/ 0 w 11269336"/>
              <a:gd name="connsiteY26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39429 w 11269336"/>
              <a:gd name="connsiteY20" fmla="*/ 696446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028928 w 11269336"/>
              <a:gd name="connsiteY21" fmla="*/ 745350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47030 w 11269336"/>
              <a:gd name="connsiteY23" fmla="*/ 814934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882654 w 11269336"/>
              <a:gd name="connsiteY29" fmla="*/ 892768 h 2323145"/>
              <a:gd name="connsiteX30" fmla="*/ 8795998 w 11269336"/>
              <a:gd name="connsiteY30" fmla="*/ 863337 h 2323145"/>
              <a:gd name="connsiteX31" fmla="*/ 8776970 w 11269336"/>
              <a:gd name="connsiteY31" fmla="*/ 885177 h 2323145"/>
              <a:gd name="connsiteX32" fmla="*/ 8755719 w 11269336"/>
              <a:gd name="connsiteY32" fmla="*/ 889754 h 2323145"/>
              <a:gd name="connsiteX33" fmla="*/ 8743257 w 11269336"/>
              <a:gd name="connsiteY33" fmla="*/ 904723 h 2323145"/>
              <a:gd name="connsiteX34" fmla="*/ 8721366 w 11269336"/>
              <a:gd name="connsiteY34" fmla="*/ 904711 h 2323145"/>
              <a:gd name="connsiteX35" fmla="*/ 8678353 w 11269336"/>
              <a:gd name="connsiteY35" fmla="*/ 926318 h 2323145"/>
              <a:gd name="connsiteX36" fmla="*/ 8636849 w 11269336"/>
              <a:gd name="connsiteY36" fmla="*/ 937900 h 2323145"/>
              <a:gd name="connsiteX37" fmla="*/ 8620213 w 11269336"/>
              <a:gd name="connsiteY37" fmla="*/ 943068 h 2323145"/>
              <a:gd name="connsiteX38" fmla="*/ 8612581 w 11269336"/>
              <a:gd name="connsiteY38" fmla="*/ 952695 h 2323145"/>
              <a:gd name="connsiteX39" fmla="*/ 8589038 w 11269336"/>
              <a:gd name="connsiteY39" fmla="*/ 963892 h 2323145"/>
              <a:gd name="connsiteX40" fmla="*/ 8579950 w 11269336"/>
              <a:gd name="connsiteY40" fmla="*/ 960899 h 2323145"/>
              <a:gd name="connsiteX41" fmla="*/ 8579319 w 11269336"/>
              <a:gd name="connsiteY41" fmla="*/ 965630 h 2323145"/>
              <a:gd name="connsiteX42" fmla="*/ 8547429 w 11269336"/>
              <a:gd name="connsiteY42" fmla="*/ 984506 h 2323145"/>
              <a:gd name="connsiteX43" fmla="*/ 8478704 w 11269336"/>
              <a:gd name="connsiteY43" fmla="*/ 1025490 h 2323145"/>
              <a:gd name="connsiteX44" fmla="*/ 8461421 w 11269336"/>
              <a:gd name="connsiteY44" fmla="*/ 1035512 h 2323145"/>
              <a:gd name="connsiteX45" fmla="*/ 8445003 w 11269336"/>
              <a:gd name="connsiteY45" fmla="*/ 1036851 h 2323145"/>
              <a:gd name="connsiteX46" fmla="*/ 8357350 w 11269336"/>
              <a:gd name="connsiteY46" fmla="*/ 1060213 h 2323145"/>
              <a:gd name="connsiteX47" fmla="*/ 8335565 w 11269336"/>
              <a:gd name="connsiteY47" fmla="*/ 1061151 h 2323145"/>
              <a:gd name="connsiteX48" fmla="*/ 8325267 w 11269336"/>
              <a:gd name="connsiteY48" fmla="*/ 1055919 h 2323145"/>
              <a:gd name="connsiteX49" fmla="*/ 8293586 w 11269336"/>
              <a:gd name="connsiteY49" fmla="*/ 1076144 h 2323145"/>
              <a:gd name="connsiteX50" fmla="*/ 8242405 w 11269336"/>
              <a:gd name="connsiteY50" fmla="*/ 1095960 h 2323145"/>
              <a:gd name="connsiteX51" fmla="*/ 8197391 w 11269336"/>
              <a:gd name="connsiteY51" fmla="*/ 1107746 h 2323145"/>
              <a:gd name="connsiteX52" fmla="*/ 8081474 w 11269336"/>
              <a:gd name="connsiteY52" fmla="*/ 1130125 h 2323145"/>
              <a:gd name="connsiteX53" fmla="*/ 8053585 w 11269336"/>
              <a:gd name="connsiteY53" fmla="*/ 1129169 h 2323145"/>
              <a:gd name="connsiteX54" fmla="*/ 8038422 w 11269336"/>
              <a:gd name="connsiteY54" fmla="*/ 1119092 h 2323145"/>
              <a:gd name="connsiteX55" fmla="*/ 8029450 w 11269336"/>
              <a:gd name="connsiteY55" fmla="*/ 1125592 h 2323145"/>
              <a:gd name="connsiteX56" fmla="*/ 7959552 w 11269336"/>
              <a:gd name="connsiteY56" fmla="*/ 1140188 h 2323145"/>
              <a:gd name="connsiteX57" fmla="*/ 7914188 w 11269336"/>
              <a:gd name="connsiteY57" fmla="*/ 1150862 h 2323145"/>
              <a:gd name="connsiteX58" fmla="*/ 7914918 w 11269336"/>
              <a:gd name="connsiteY58" fmla="*/ 1168758 h 2323145"/>
              <a:gd name="connsiteX59" fmla="*/ 7875510 w 11269336"/>
              <a:gd name="connsiteY59" fmla="*/ 1183153 h 2323145"/>
              <a:gd name="connsiteX60" fmla="*/ 7829932 w 11269336"/>
              <a:gd name="connsiteY60" fmla="*/ 1180782 h 2323145"/>
              <a:gd name="connsiteX61" fmla="*/ 7779182 w 11269336"/>
              <a:gd name="connsiteY61" fmla="*/ 1192665 h 2323145"/>
              <a:gd name="connsiteX62" fmla="*/ 7748774 w 11269336"/>
              <a:gd name="connsiteY62" fmla="*/ 1199586 h 2323145"/>
              <a:gd name="connsiteX63" fmla="*/ 7671846 w 11269336"/>
              <a:gd name="connsiteY63" fmla="*/ 1231966 h 2323145"/>
              <a:gd name="connsiteX64" fmla="*/ 7554146 w 11269336"/>
              <a:gd name="connsiteY64" fmla="*/ 1319748 h 2323145"/>
              <a:gd name="connsiteX65" fmla="*/ 7515052 w 11269336"/>
              <a:gd name="connsiteY65" fmla="*/ 1336718 h 2323145"/>
              <a:gd name="connsiteX66" fmla="*/ 7507193 w 11269336"/>
              <a:gd name="connsiteY66" fmla="*/ 1334617 h 2323145"/>
              <a:gd name="connsiteX67" fmla="*/ 7461694 w 11269336"/>
              <a:gd name="connsiteY67" fmla="*/ 1375866 h 2323145"/>
              <a:gd name="connsiteX68" fmla="*/ 7377571 w 11269336"/>
              <a:gd name="connsiteY68" fmla="*/ 1400128 h 2323145"/>
              <a:gd name="connsiteX69" fmla="*/ 7311261 w 11269336"/>
              <a:gd name="connsiteY69" fmla="*/ 1412652 h 2323145"/>
              <a:gd name="connsiteX70" fmla="*/ 7275307 w 11269336"/>
              <a:gd name="connsiteY70" fmla="*/ 1422171 h 2323145"/>
              <a:gd name="connsiteX71" fmla="*/ 7247783 w 11269336"/>
              <a:gd name="connsiteY71" fmla="*/ 1426330 h 2323145"/>
              <a:gd name="connsiteX72" fmla="*/ 7185047 w 11269336"/>
              <a:gd name="connsiteY72" fmla="*/ 1451812 h 2323145"/>
              <a:gd name="connsiteX73" fmla="*/ 7084117 w 11269336"/>
              <a:gd name="connsiteY73" fmla="*/ 1500281 h 2323145"/>
              <a:gd name="connsiteX74" fmla="*/ 7062011 w 11269336"/>
              <a:gd name="connsiteY74" fmla="*/ 1509183 h 2323145"/>
              <a:gd name="connsiteX75" fmla="*/ 7040555 w 11269336"/>
              <a:gd name="connsiteY75" fmla="*/ 1511207 h 2323145"/>
              <a:gd name="connsiteX76" fmla="*/ 7033438 w 11269336"/>
              <a:gd name="connsiteY76" fmla="*/ 1506772 h 2323145"/>
              <a:gd name="connsiteX77" fmla="*/ 7020886 w 11269336"/>
              <a:gd name="connsiteY77" fmla="*/ 1510764 h 2323145"/>
              <a:gd name="connsiteX78" fmla="*/ 7017033 w 11269336"/>
              <a:gd name="connsiteY78" fmla="*/ 1510650 h 2323145"/>
              <a:gd name="connsiteX79" fmla="*/ 6995460 w 11269336"/>
              <a:gd name="connsiteY79" fmla="*/ 1511173 h 2323145"/>
              <a:gd name="connsiteX80" fmla="*/ 6962144 w 11269336"/>
              <a:gd name="connsiteY80" fmla="*/ 1541508 h 2323145"/>
              <a:gd name="connsiteX81" fmla="*/ 6910674 w 11269336"/>
              <a:gd name="connsiteY81" fmla="*/ 1554793 h 2323145"/>
              <a:gd name="connsiteX82" fmla="*/ 6732152 w 11269336"/>
              <a:gd name="connsiteY82" fmla="*/ 1642538 h 2323145"/>
              <a:gd name="connsiteX83" fmla="*/ 6694106 w 11269336"/>
              <a:gd name="connsiteY83" fmla="*/ 1632377 h 2323145"/>
              <a:gd name="connsiteX84" fmla="*/ 6617223 w 11269336"/>
              <a:gd name="connsiteY84" fmla="*/ 1659889 h 2323145"/>
              <a:gd name="connsiteX85" fmla="*/ 6521138 w 11269336"/>
              <a:gd name="connsiteY85" fmla="*/ 1744340 h 2323145"/>
              <a:gd name="connsiteX86" fmla="*/ 6380677 w 11269336"/>
              <a:gd name="connsiteY86" fmla="*/ 1796883 h 2323145"/>
              <a:gd name="connsiteX87" fmla="*/ 6374897 w 11269336"/>
              <a:gd name="connsiteY87" fmla="*/ 1809910 h 2323145"/>
              <a:gd name="connsiteX88" fmla="*/ 6364545 w 11269336"/>
              <a:gd name="connsiteY88" fmla="*/ 1820090 h 2323145"/>
              <a:gd name="connsiteX89" fmla="*/ 6362126 w 11269336"/>
              <a:gd name="connsiteY89" fmla="*/ 1819991 h 2323145"/>
              <a:gd name="connsiteX90" fmla="*/ 6346673 w 11269336"/>
              <a:gd name="connsiteY90" fmla="*/ 1827824 h 2323145"/>
              <a:gd name="connsiteX91" fmla="*/ 6345588 w 11269336"/>
              <a:gd name="connsiteY91" fmla="*/ 1832232 h 2323145"/>
              <a:gd name="connsiteX92" fmla="*/ 6335708 w 11269336"/>
              <a:gd name="connsiteY92" fmla="*/ 1838451 h 2323145"/>
              <a:gd name="connsiteX93" fmla="*/ 6318182 w 11269336"/>
              <a:gd name="connsiteY93" fmla="*/ 1852975 h 2323145"/>
              <a:gd name="connsiteX94" fmla="*/ 6313084 w 11269336"/>
              <a:gd name="connsiteY94" fmla="*/ 1853561 h 2323145"/>
              <a:gd name="connsiteX95" fmla="*/ 6283816 w 11269336"/>
              <a:gd name="connsiteY95" fmla="*/ 1872148 h 2323145"/>
              <a:gd name="connsiteX96" fmla="*/ 6282550 w 11269336"/>
              <a:gd name="connsiteY96" fmla="*/ 1871392 h 2323145"/>
              <a:gd name="connsiteX97" fmla="*/ 6270527 w 11269336"/>
              <a:gd name="connsiteY97" fmla="*/ 1872208 h 2323145"/>
              <a:gd name="connsiteX98" fmla="*/ 6249518 w 11269336"/>
              <a:gd name="connsiteY98" fmla="*/ 1876079 h 2323145"/>
              <a:gd name="connsiteX99" fmla="*/ 6190386 w 11269336"/>
              <a:gd name="connsiteY99" fmla="*/ 1872478 h 2323145"/>
              <a:gd name="connsiteX100" fmla="*/ 6159777 w 11269336"/>
              <a:gd name="connsiteY100" fmla="*/ 1891745 h 2323145"/>
              <a:gd name="connsiteX101" fmla="*/ 6153131 w 11269336"/>
              <a:gd name="connsiteY101" fmla="*/ 1895079 h 2323145"/>
              <a:gd name="connsiteX102" fmla="*/ 6152798 w 11269336"/>
              <a:gd name="connsiteY102" fmla="*/ 1894920 h 2323145"/>
              <a:gd name="connsiteX103" fmla="*/ 6145388 w 11269336"/>
              <a:gd name="connsiteY103" fmla="*/ 1897990 h 2323145"/>
              <a:gd name="connsiteX104" fmla="*/ 6141014 w 11269336"/>
              <a:gd name="connsiteY104" fmla="*/ 1901155 h 2323145"/>
              <a:gd name="connsiteX105" fmla="*/ 6128122 w 11269336"/>
              <a:gd name="connsiteY105" fmla="*/ 1907623 h 2323145"/>
              <a:gd name="connsiteX106" fmla="*/ 6122351 w 11269336"/>
              <a:gd name="connsiteY106" fmla="*/ 1908359 h 2323145"/>
              <a:gd name="connsiteX107" fmla="*/ 6064750 w 11269336"/>
              <a:gd name="connsiteY107" fmla="*/ 1896394 h 2323145"/>
              <a:gd name="connsiteX108" fmla="*/ 5964230 w 11269336"/>
              <a:gd name="connsiteY108" fmla="*/ 1910038 h 2323145"/>
              <a:gd name="connsiteX109" fmla="*/ 5865399 w 11269336"/>
              <a:gd name="connsiteY109" fmla="*/ 1926966 h 2323145"/>
              <a:gd name="connsiteX110" fmla="*/ 5829951 w 11269336"/>
              <a:gd name="connsiteY110" fmla="*/ 1934755 h 2323145"/>
              <a:gd name="connsiteX111" fmla="*/ 5765285 w 11269336"/>
              <a:gd name="connsiteY111" fmla="*/ 1941322 h 2323145"/>
              <a:gd name="connsiteX112" fmla="*/ 5734750 w 11269336"/>
              <a:gd name="connsiteY112" fmla="*/ 1939793 h 2323145"/>
              <a:gd name="connsiteX113" fmla="*/ 5733569 w 11269336"/>
              <a:gd name="connsiteY113" fmla="*/ 1940505 h 2323145"/>
              <a:gd name="connsiteX114" fmla="*/ 5730329 w 11269336"/>
              <a:gd name="connsiteY114" fmla="*/ 1937845 h 2323145"/>
              <a:gd name="connsiteX115" fmla="*/ 5724661 w 11269336"/>
              <a:gd name="connsiteY115" fmla="*/ 1937455 h 2323145"/>
              <a:gd name="connsiteX116" fmla="*/ 5710186 w 11269336"/>
              <a:gd name="connsiteY116" fmla="*/ 1941370 h 2323145"/>
              <a:gd name="connsiteX117" fmla="*/ 5704910 w 11269336"/>
              <a:gd name="connsiteY117" fmla="*/ 1943663 h 2323145"/>
              <a:gd name="connsiteX118" fmla="*/ 5696836 w 11269336"/>
              <a:gd name="connsiteY118" fmla="*/ 1945271 h 2323145"/>
              <a:gd name="connsiteX119" fmla="*/ 5696583 w 11269336"/>
              <a:gd name="connsiteY119" fmla="*/ 1945050 h 2323145"/>
              <a:gd name="connsiteX120" fmla="*/ 5689123 w 11269336"/>
              <a:gd name="connsiteY120" fmla="*/ 1947067 h 2323145"/>
              <a:gd name="connsiteX121" fmla="*/ 5653291 w 11269336"/>
              <a:gd name="connsiteY121" fmla="*/ 1960245 h 2323145"/>
              <a:gd name="connsiteX122" fmla="*/ 5599385 w 11269336"/>
              <a:gd name="connsiteY122" fmla="*/ 1945198 h 2323145"/>
              <a:gd name="connsiteX123" fmla="*/ 5578300 w 11269336"/>
              <a:gd name="connsiteY123" fmla="*/ 1944963 h 2323145"/>
              <a:gd name="connsiteX124" fmla="*/ 5566758 w 11269336"/>
              <a:gd name="connsiteY124" fmla="*/ 1943441 h 2323145"/>
              <a:gd name="connsiteX125" fmla="*/ 5565857 w 11269336"/>
              <a:gd name="connsiteY125" fmla="*/ 1942445 h 2323145"/>
              <a:gd name="connsiteX126" fmla="*/ 5531534 w 11269336"/>
              <a:gd name="connsiteY126" fmla="*/ 1955208 h 2323145"/>
              <a:gd name="connsiteX127" fmla="*/ 5526552 w 11269336"/>
              <a:gd name="connsiteY127" fmla="*/ 1954799 h 2323145"/>
              <a:gd name="connsiteX128" fmla="*/ 5504723 w 11269336"/>
              <a:gd name="connsiteY128" fmla="*/ 1965811 h 2323145"/>
              <a:gd name="connsiteX129" fmla="*/ 5493156 w 11269336"/>
              <a:gd name="connsiteY129" fmla="*/ 1970063 h 2323145"/>
              <a:gd name="connsiteX130" fmla="*/ 5490486 w 11269336"/>
              <a:gd name="connsiteY130" fmla="*/ 1974227 h 2323145"/>
              <a:gd name="connsiteX131" fmla="*/ 5473107 w 11269336"/>
              <a:gd name="connsiteY131" fmla="*/ 1979001 h 2323145"/>
              <a:gd name="connsiteX132" fmla="*/ 5470885 w 11269336"/>
              <a:gd name="connsiteY132" fmla="*/ 1978432 h 2323145"/>
              <a:gd name="connsiteX133" fmla="*/ 5457393 w 11269336"/>
              <a:gd name="connsiteY133" fmla="*/ 1986525 h 2323145"/>
              <a:gd name="connsiteX134" fmla="*/ 5447102 w 11269336"/>
              <a:gd name="connsiteY134" fmla="*/ 1998329 h 2323145"/>
              <a:gd name="connsiteX135" fmla="*/ 5159151 w 11269336"/>
              <a:gd name="connsiteY135" fmla="*/ 2029640 h 2323145"/>
              <a:gd name="connsiteX136" fmla="*/ 5041688 w 11269336"/>
              <a:gd name="connsiteY136" fmla="*/ 2022334 h 2323145"/>
              <a:gd name="connsiteX137" fmla="*/ 4860988 w 11269336"/>
              <a:gd name="connsiteY137" fmla="*/ 2135698 h 2323145"/>
              <a:gd name="connsiteX138" fmla="*/ 4807902 w 11269336"/>
              <a:gd name="connsiteY138" fmla="*/ 2138894 h 2323145"/>
              <a:gd name="connsiteX139" fmla="*/ 4765388 w 11269336"/>
              <a:gd name="connsiteY139" fmla="*/ 2162525 h 2323145"/>
              <a:gd name="connsiteX140" fmla="*/ 4745033 w 11269336"/>
              <a:gd name="connsiteY140" fmla="*/ 2158859 h 2323145"/>
              <a:gd name="connsiteX141" fmla="*/ 4741475 w 11269336"/>
              <a:gd name="connsiteY141" fmla="*/ 2157998 h 2323145"/>
              <a:gd name="connsiteX142" fmla="*/ 4728247 w 11269336"/>
              <a:gd name="connsiteY142" fmla="*/ 2159526 h 2323145"/>
              <a:gd name="connsiteX143" fmla="*/ 4723263 w 11269336"/>
              <a:gd name="connsiteY143" fmla="*/ 2153742 h 2323145"/>
              <a:gd name="connsiteX144" fmla="*/ 4702453 w 11269336"/>
              <a:gd name="connsiteY144" fmla="*/ 2151586 h 2323145"/>
              <a:gd name="connsiteX145" fmla="*/ 4678455 w 11269336"/>
              <a:gd name="connsiteY145" fmla="*/ 2156131 h 2323145"/>
              <a:gd name="connsiteX146" fmla="*/ 4593061 w 11269336"/>
              <a:gd name="connsiteY146" fmla="*/ 2171597 h 2323145"/>
              <a:gd name="connsiteX147" fmla="*/ 4579902 w 11269336"/>
              <a:gd name="connsiteY147" fmla="*/ 2177927 h 2323145"/>
              <a:gd name="connsiteX148" fmla="*/ 4533444 w 11269336"/>
              <a:gd name="connsiteY148" fmla="*/ 2181200 h 2323145"/>
              <a:gd name="connsiteX149" fmla="*/ 4492832 w 11269336"/>
              <a:gd name="connsiteY149" fmla="*/ 2188033 h 2323145"/>
              <a:gd name="connsiteX150" fmla="*/ 4467257 w 11269336"/>
              <a:gd name="connsiteY150" fmla="*/ 2196121 h 2323145"/>
              <a:gd name="connsiteX151" fmla="*/ 4459937 w 11269336"/>
              <a:gd name="connsiteY151" fmla="*/ 2195182 h 2323145"/>
              <a:gd name="connsiteX152" fmla="*/ 4433312 w 11269336"/>
              <a:gd name="connsiteY152" fmla="*/ 2199004 h 2323145"/>
              <a:gd name="connsiteX153" fmla="*/ 4420601 w 11269336"/>
              <a:gd name="connsiteY153" fmla="*/ 2205158 h 2323145"/>
              <a:gd name="connsiteX154" fmla="*/ 4405765 w 11269336"/>
              <a:gd name="connsiteY154" fmla="*/ 2199902 h 2323145"/>
              <a:gd name="connsiteX155" fmla="*/ 4401354 w 11269336"/>
              <a:gd name="connsiteY155" fmla="*/ 2194745 h 2323145"/>
              <a:gd name="connsiteX156" fmla="*/ 4383151 w 11269336"/>
              <a:gd name="connsiteY156" fmla="*/ 2201140 h 2323145"/>
              <a:gd name="connsiteX157" fmla="*/ 4366646 w 11269336"/>
              <a:gd name="connsiteY157" fmla="*/ 2198564 h 2323145"/>
              <a:gd name="connsiteX158" fmla="*/ 4354009 w 11269336"/>
              <a:gd name="connsiteY158" fmla="*/ 2204984 h 2323145"/>
              <a:gd name="connsiteX159" fmla="*/ 4348284 w 11269336"/>
              <a:gd name="connsiteY159" fmla="*/ 2205270 h 2323145"/>
              <a:gd name="connsiteX160" fmla="*/ 4333906 w 11269336"/>
              <a:gd name="connsiteY160" fmla="*/ 2205251 h 2323145"/>
              <a:gd name="connsiteX161" fmla="*/ 4308819 w 11269336"/>
              <a:gd name="connsiteY161" fmla="*/ 2203822 h 2323145"/>
              <a:gd name="connsiteX162" fmla="*/ 4301210 w 11269336"/>
              <a:gd name="connsiteY162" fmla="*/ 2204456 h 2323145"/>
              <a:gd name="connsiteX163" fmla="*/ 4283095 w 11269336"/>
              <a:gd name="connsiteY163" fmla="*/ 2198177 h 2323145"/>
              <a:gd name="connsiteX164" fmla="*/ 4250119 w 11269336"/>
              <a:gd name="connsiteY164" fmla="*/ 2196342 h 2323145"/>
              <a:gd name="connsiteX165" fmla="*/ 4189203 w 11269336"/>
              <a:gd name="connsiteY165" fmla="*/ 2178994 h 2323145"/>
              <a:gd name="connsiteX166" fmla="*/ 4154035 w 11269336"/>
              <a:gd name="connsiteY166" fmla="*/ 2171950 h 2323145"/>
              <a:gd name="connsiteX167" fmla="*/ 4129569 w 11269336"/>
              <a:gd name="connsiteY167" fmla="*/ 2163850 h 2323145"/>
              <a:gd name="connsiteX168" fmla="*/ 4061250 w 11269336"/>
              <a:gd name="connsiteY168" fmla="*/ 2159236 h 2323145"/>
              <a:gd name="connsiteX169" fmla="*/ 3945480 w 11269336"/>
              <a:gd name="connsiteY169" fmla="*/ 2158279 h 2323145"/>
              <a:gd name="connsiteX170" fmla="*/ 3921468 w 11269336"/>
              <a:gd name="connsiteY170" fmla="*/ 2156588 h 2323145"/>
              <a:gd name="connsiteX171" fmla="*/ 3903348 w 11269336"/>
              <a:gd name="connsiteY171" fmla="*/ 2149220 h 2323145"/>
              <a:gd name="connsiteX172" fmla="*/ 3901342 w 11269336"/>
              <a:gd name="connsiteY172" fmla="*/ 2142355 h 2323145"/>
              <a:gd name="connsiteX173" fmla="*/ 3888539 w 11269336"/>
              <a:gd name="connsiteY173" fmla="*/ 2140476 h 2323145"/>
              <a:gd name="connsiteX174" fmla="*/ 3885662 w 11269336"/>
              <a:gd name="connsiteY174" fmla="*/ 2138740 h 2323145"/>
              <a:gd name="connsiteX175" fmla="*/ 3868627 w 11269336"/>
              <a:gd name="connsiteY175" fmla="*/ 2130023 h 2323145"/>
              <a:gd name="connsiteX176" fmla="*/ 3819177 w 11269336"/>
              <a:gd name="connsiteY176" fmla="*/ 2142111 h 2323145"/>
              <a:gd name="connsiteX177" fmla="*/ 3769100 w 11269336"/>
              <a:gd name="connsiteY177" fmla="*/ 2131731 h 2323145"/>
              <a:gd name="connsiteX178" fmla="*/ 3562752 w 11269336"/>
              <a:gd name="connsiteY178" fmla="*/ 2131785 h 2323145"/>
              <a:gd name="connsiteX179" fmla="*/ 3541402 w 11269336"/>
              <a:gd name="connsiteY179" fmla="*/ 2106821 h 2323145"/>
              <a:gd name="connsiteX180" fmla="*/ 3365341 w 11269336"/>
              <a:gd name="connsiteY180" fmla="*/ 2077638 h 2323145"/>
              <a:gd name="connsiteX181" fmla="*/ 3170922 w 11269336"/>
              <a:gd name="connsiteY181" fmla="*/ 2115957 h 2323145"/>
              <a:gd name="connsiteX182" fmla="*/ 3156256 w 11269336"/>
              <a:gd name="connsiteY182" fmla="*/ 2124773 h 2323145"/>
              <a:gd name="connsiteX183" fmla="*/ 3140298 w 11269336"/>
              <a:gd name="connsiteY183" fmla="*/ 2129182 h 2323145"/>
              <a:gd name="connsiteX184" fmla="*/ 3138514 w 11269336"/>
              <a:gd name="connsiteY184" fmla="*/ 2128069 h 2323145"/>
              <a:gd name="connsiteX185" fmla="*/ 3120467 w 11269336"/>
              <a:gd name="connsiteY185" fmla="*/ 2128281 h 2323145"/>
              <a:gd name="connsiteX186" fmla="*/ 3116175 w 11269336"/>
              <a:gd name="connsiteY186" fmla="*/ 2131633 h 2323145"/>
              <a:gd name="connsiteX187" fmla="*/ 3103685 w 11269336"/>
              <a:gd name="connsiteY187" fmla="*/ 2132814 h 2323145"/>
              <a:gd name="connsiteX188" fmla="*/ 3078794 w 11269336"/>
              <a:gd name="connsiteY188" fmla="*/ 2137935 h 2323145"/>
              <a:gd name="connsiteX189" fmla="*/ 3074407 w 11269336"/>
              <a:gd name="connsiteY189" fmla="*/ 2136274 h 2323145"/>
              <a:gd name="connsiteX190" fmla="*/ 3037285 w 11269336"/>
              <a:gd name="connsiteY190" fmla="*/ 2139919 h 2323145"/>
              <a:gd name="connsiteX191" fmla="*/ 3036901 w 11269336"/>
              <a:gd name="connsiteY191" fmla="*/ 2138726 h 2323145"/>
              <a:gd name="connsiteX192" fmla="*/ 3026996 w 11269336"/>
              <a:gd name="connsiteY192" fmla="*/ 2134322 h 2323145"/>
              <a:gd name="connsiteX193" fmla="*/ 3007772 w 11269336"/>
              <a:gd name="connsiteY193" fmla="*/ 2128742 h 2323145"/>
              <a:gd name="connsiteX194" fmla="*/ 2965030 w 11269336"/>
              <a:gd name="connsiteY194" fmla="*/ 2100494 h 2323145"/>
              <a:gd name="connsiteX195" fmla="*/ 2926342 w 11269336"/>
              <a:gd name="connsiteY195" fmla="*/ 2104155 h 2323145"/>
              <a:gd name="connsiteX196" fmla="*/ 2918608 w 11269336"/>
              <a:gd name="connsiteY196" fmla="*/ 2104215 h 2323145"/>
              <a:gd name="connsiteX197" fmla="*/ 2918475 w 11269336"/>
              <a:gd name="connsiteY197" fmla="*/ 2103937 h 2323145"/>
              <a:gd name="connsiteX198" fmla="*/ 2910360 w 11269336"/>
              <a:gd name="connsiteY198" fmla="*/ 2103444 h 2323145"/>
              <a:gd name="connsiteX199" fmla="*/ 2904507 w 11269336"/>
              <a:gd name="connsiteY199" fmla="*/ 2104326 h 2323145"/>
              <a:gd name="connsiteX200" fmla="*/ 2889503 w 11269336"/>
              <a:gd name="connsiteY200" fmla="*/ 2104443 h 2323145"/>
              <a:gd name="connsiteX201" fmla="*/ 2884480 w 11269336"/>
              <a:gd name="connsiteY201" fmla="*/ 2102626 h 2323145"/>
              <a:gd name="connsiteX202" fmla="*/ 2882689 w 11269336"/>
              <a:gd name="connsiteY202" fmla="*/ 2099228 h 2323145"/>
              <a:gd name="connsiteX203" fmla="*/ 2881291 w 11269336"/>
              <a:gd name="connsiteY203" fmla="*/ 2099618 h 2323145"/>
              <a:gd name="connsiteX204" fmla="*/ 2853979 w 11269336"/>
              <a:gd name="connsiteY204" fmla="*/ 2090388 h 2323145"/>
              <a:gd name="connsiteX205" fmla="*/ 2791790 w 11269336"/>
              <a:gd name="connsiteY205" fmla="*/ 2080332 h 2323145"/>
              <a:gd name="connsiteX206" fmla="*/ 2755844 w 11269336"/>
              <a:gd name="connsiteY206" fmla="*/ 2078874 h 2323145"/>
              <a:gd name="connsiteX207" fmla="*/ 2657742 w 11269336"/>
              <a:gd name="connsiteY207" fmla="*/ 2070179 h 2323145"/>
              <a:gd name="connsiteX208" fmla="*/ 2559549 w 11269336"/>
              <a:gd name="connsiteY208" fmla="*/ 2057873 h 2323145"/>
              <a:gd name="connsiteX209" fmla="*/ 2512054 w 11269336"/>
              <a:gd name="connsiteY209" fmla="*/ 2031671 h 2323145"/>
              <a:gd name="connsiteX210" fmla="*/ 2506437 w 11269336"/>
              <a:gd name="connsiteY210" fmla="*/ 2030918 h 2323145"/>
              <a:gd name="connsiteX211" fmla="*/ 2491752 w 11269336"/>
              <a:gd name="connsiteY211" fmla="*/ 2033906 h 2323145"/>
              <a:gd name="connsiteX212" fmla="*/ 2486338 w 11269336"/>
              <a:gd name="connsiteY212" fmla="*/ 2035862 h 2323145"/>
              <a:gd name="connsiteX213" fmla="*/ 2478186 w 11269336"/>
              <a:gd name="connsiteY213" fmla="*/ 2036953 h 2323145"/>
              <a:gd name="connsiteX214" fmla="*/ 2477950 w 11269336"/>
              <a:gd name="connsiteY214" fmla="*/ 2036715 h 2323145"/>
              <a:gd name="connsiteX215" fmla="*/ 2470381 w 11269336"/>
              <a:gd name="connsiteY215" fmla="*/ 2038256 h 2323145"/>
              <a:gd name="connsiteX216" fmla="*/ 2433781 w 11269336"/>
              <a:gd name="connsiteY216" fmla="*/ 2049140 h 2323145"/>
              <a:gd name="connsiteX217" fmla="*/ 2381172 w 11269336"/>
              <a:gd name="connsiteY217" fmla="*/ 2030645 h 2323145"/>
              <a:gd name="connsiteX218" fmla="*/ 2360198 w 11269336"/>
              <a:gd name="connsiteY218" fmla="*/ 2029059 h 2323145"/>
              <a:gd name="connsiteX219" fmla="*/ 2348815 w 11269336"/>
              <a:gd name="connsiteY219" fmla="*/ 2026798 h 2323145"/>
              <a:gd name="connsiteX220" fmla="*/ 2347988 w 11269336"/>
              <a:gd name="connsiteY220" fmla="*/ 2025745 h 2323145"/>
              <a:gd name="connsiteX221" fmla="*/ 2312920 w 11269336"/>
              <a:gd name="connsiteY221" fmla="*/ 2036311 h 2323145"/>
              <a:gd name="connsiteX222" fmla="*/ 2307986 w 11269336"/>
              <a:gd name="connsiteY222" fmla="*/ 2035583 h 2323145"/>
              <a:gd name="connsiteX223" fmla="*/ 2285481 w 11269336"/>
              <a:gd name="connsiteY223" fmla="*/ 2045197 h 2323145"/>
              <a:gd name="connsiteX224" fmla="*/ 2273666 w 11269336"/>
              <a:gd name="connsiteY224" fmla="*/ 2048710 h 2323145"/>
              <a:gd name="connsiteX225" fmla="*/ 2270719 w 11269336"/>
              <a:gd name="connsiteY225" fmla="*/ 2052702 h 2323145"/>
              <a:gd name="connsiteX226" fmla="*/ 2253080 w 11269336"/>
              <a:gd name="connsiteY226" fmla="*/ 2056363 h 2323145"/>
              <a:gd name="connsiteX227" fmla="*/ 2250906 w 11269336"/>
              <a:gd name="connsiteY227" fmla="*/ 2055654 h 2323145"/>
              <a:gd name="connsiteX228" fmla="*/ 2236905 w 11269336"/>
              <a:gd name="connsiteY228" fmla="*/ 2062882 h 2323145"/>
              <a:gd name="connsiteX229" fmla="*/ 2225830 w 11269336"/>
              <a:gd name="connsiteY229" fmla="*/ 2074027 h 2323145"/>
              <a:gd name="connsiteX230" fmla="*/ 2073776 w 11269336"/>
              <a:gd name="connsiteY230" fmla="*/ 2089244 h 2323145"/>
              <a:gd name="connsiteX231" fmla="*/ 1948256 w 11269336"/>
              <a:gd name="connsiteY231" fmla="*/ 2146616 h 2323145"/>
              <a:gd name="connsiteX232" fmla="*/ 1865582 w 11269336"/>
              <a:gd name="connsiteY232" fmla="*/ 2153738 h 2323145"/>
              <a:gd name="connsiteX233" fmla="*/ 1835210 w 11269336"/>
              <a:gd name="connsiteY233" fmla="*/ 2134244 h 2323145"/>
              <a:gd name="connsiteX234" fmla="*/ 1632661 w 11269336"/>
              <a:gd name="connsiteY234" fmla="*/ 2173882 h 2323145"/>
              <a:gd name="connsiteX235" fmla="*/ 1579590 w 11269336"/>
              <a:gd name="connsiteY235" fmla="*/ 2173680 h 2323145"/>
              <a:gd name="connsiteX236" fmla="*/ 1535601 w 11269336"/>
              <a:gd name="connsiteY236" fmla="*/ 2194590 h 2323145"/>
              <a:gd name="connsiteX237" fmla="*/ 1515594 w 11269336"/>
              <a:gd name="connsiteY237" fmla="*/ 2189622 h 2323145"/>
              <a:gd name="connsiteX238" fmla="*/ 1512113 w 11269336"/>
              <a:gd name="connsiteY238" fmla="*/ 2188534 h 2323145"/>
              <a:gd name="connsiteX239" fmla="*/ 1498838 w 11269336"/>
              <a:gd name="connsiteY239" fmla="*/ 2189213 h 2323145"/>
              <a:gd name="connsiteX240" fmla="*/ 1494279 w 11269336"/>
              <a:gd name="connsiteY240" fmla="*/ 2183112 h 2323145"/>
              <a:gd name="connsiteX241" fmla="*/ 1473714 w 11269336"/>
              <a:gd name="connsiteY241" fmla="*/ 2179625 h 2323145"/>
              <a:gd name="connsiteX242" fmla="*/ 1449503 w 11269336"/>
              <a:gd name="connsiteY242" fmla="*/ 2182633 h 2323145"/>
              <a:gd name="connsiteX243" fmla="*/ 1266687 w 11269336"/>
              <a:gd name="connsiteY243" fmla="*/ 2212688 h 2323145"/>
              <a:gd name="connsiteX244" fmla="*/ 1239614 w 11269336"/>
              <a:gd name="connsiteY244" fmla="*/ 2209727 h 2323145"/>
              <a:gd name="connsiteX245" fmla="*/ 1202436 w 11269336"/>
              <a:gd name="connsiteY245" fmla="*/ 2209817 h 2323145"/>
              <a:gd name="connsiteX246" fmla="*/ 1136097 w 11269336"/>
              <a:gd name="connsiteY246" fmla="*/ 2205112 h 2323145"/>
              <a:gd name="connsiteX247" fmla="*/ 988232 w 11269336"/>
              <a:gd name="connsiteY247" fmla="*/ 2235635 h 2323145"/>
              <a:gd name="connsiteX248" fmla="*/ 981959 w 11269336"/>
              <a:gd name="connsiteY248" fmla="*/ 2231607 h 2323145"/>
              <a:gd name="connsiteX249" fmla="*/ 938600 w 11269336"/>
              <a:gd name="connsiteY249" fmla="*/ 2238113 h 2323145"/>
              <a:gd name="connsiteX250" fmla="*/ 791788 w 11269336"/>
              <a:gd name="connsiteY250" fmla="*/ 2293224 h 2323145"/>
              <a:gd name="connsiteX251" fmla="*/ 706914 w 11269336"/>
              <a:gd name="connsiteY251" fmla="*/ 2305046 h 2323145"/>
              <a:gd name="connsiteX252" fmla="*/ 675971 w 11269336"/>
              <a:gd name="connsiteY252" fmla="*/ 2304030 h 2323145"/>
              <a:gd name="connsiteX253" fmla="*/ 624180 w 11269336"/>
              <a:gd name="connsiteY253" fmla="*/ 2302650 h 2323145"/>
              <a:gd name="connsiteX254" fmla="*/ 583453 w 11269336"/>
              <a:gd name="connsiteY254" fmla="*/ 2288788 h 2323145"/>
              <a:gd name="connsiteX255" fmla="*/ 540946 w 11269336"/>
              <a:gd name="connsiteY255" fmla="*/ 2292721 h 2323145"/>
              <a:gd name="connsiteX256" fmla="*/ 533680 w 11269336"/>
              <a:gd name="connsiteY256" fmla="*/ 2310233 h 2323145"/>
              <a:gd name="connsiteX257" fmla="*/ 487366 w 11269336"/>
              <a:gd name="connsiteY257" fmla="*/ 2309053 h 2323145"/>
              <a:gd name="connsiteX258" fmla="*/ 416820 w 11269336"/>
              <a:gd name="connsiteY258" fmla="*/ 2305443 h 2323145"/>
              <a:gd name="connsiteX259" fmla="*/ 376805 w 11269336"/>
              <a:gd name="connsiteY259" fmla="*/ 2307647 h 2323145"/>
              <a:gd name="connsiteX260" fmla="*/ 266777 w 11269336"/>
              <a:gd name="connsiteY260" fmla="*/ 2309012 h 2323145"/>
              <a:gd name="connsiteX261" fmla="*/ 156013 w 11269336"/>
              <a:gd name="connsiteY261" fmla="*/ 2306832 h 2323145"/>
              <a:gd name="connsiteX262" fmla="*/ 87258 w 11269336"/>
              <a:gd name="connsiteY262" fmla="*/ 2285511 h 2323145"/>
              <a:gd name="connsiteX263" fmla="*/ 23798 w 11269336"/>
              <a:gd name="connsiteY263" fmla="*/ 2281822 h 2323145"/>
              <a:gd name="connsiteX264" fmla="*/ 0 w 11269336"/>
              <a:gd name="connsiteY264" fmla="*/ 2285369 h 2323145"/>
              <a:gd name="connsiteX265" fmla="*/ 0 w 11269336"/>
              <a:gd name="connsiteY26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9070855 w 11269336"/>
              <a:gd name="connsiteY23" fmla="*/ 794621 h 2323145"/>
              <a:gd name="connsiteX24" fmla="*/ 8914746 w 11269336"/>
              <a:gd name="connsiteY24" fmla="*/ 826428 h 2323145"/>
              <a:gd name="connsiteX25" fmla="*/ 8917778 w 11269336"/>
              <a:gd name="connsiteY25" fmla="*/ 835198 h 2323145"/>
              <a:gd name="connsiteX26" fmla="*/ 8905560 w 11269336"/>
              <a:gd name="connsiteY26" fmla="*/ 838358 h 2323145"/>
              <a:gd name="connsiteX27" fmla="*/ 8897564 w 11269336"/>
              <a:gd name="connsiteY27" fmla="*/ 834287 h 2323145"/>
              <a:gd name="connsiteX28" fmla="*/ 8878040 w 11269336"/>
              <a:gd name="connsiteY28" fmla="*/ 844150 h 2323145"/>
              <a:gd name="connsiteX29" fmla="*/ 8795998 w 11269336"/>
              <a:gd name="connsiteY29" fmla="*/ 863337 h 2323145"/>
              <a:gd name="connsiteX30" fmla="*/ 8776970 w 11269336"/>
              <a:gd name="connsiteY30" fmla="*/ 885177 h 2323145"/>
              <a:gd name="connsiteX31" fmla="*/ 8755719 w 11269336"/>
              <a:gd name="connsiteY31" fmla="*/ 889754 h 2323145"/>
              <a:gd name="connsiteX32" fmla="*/ 8743257 w 11269336"/>
              <a:gd name="connsiteY32" fmla="*/ 904723 h 2323145"/>
              <a:gd name="connsiteX33" fmla="*/ 8721366 w 11269336"/>
              <a:gd name="connsiteY33" fmla="*/ 904711 h 2323145"/>
              <a:gd name="connsiteX34" fmla="*/ 8678353 w 11269336"/>
              <a:gd name="connsiteY34" fmla="*/ 926318 h 2323145"/>
              <a:gd name="connsiteX35" fmla="*/ 8636849 w 11269336"/>
              <a:gd name="connsiteY35" fmla="*/ 937900 h 2323145"/>
              <a:gd name="connsiteX36" fmla="*/ 8620213 w 11269336"/>
              <a:gd name="connsiteY36" fmla="*/ 943068 h 2323145"/>
              <a:gd name="connsiteX37" fmla="*/ 8612581 w 11269336"/>
              <a:gd name="connsiteY37" fmla="*/ 952695 h 2323145"/>
              <a:gd name="connsiteX38" fmla="*/ 8589038 w 11269336"/>
              <a:gd name="connsiteY38" fmla="*/ 963892 h 2323145"/>
              <a:gd name="connsiteX39" fmla="*/ 8579950 w 11269336"/>
              <a:gd name="connsiteY39" fmla="*/ 960899 h 2323145"/>
              <a:gd name="connsiteX40" fmla="*/ 8579319 w 11269336"/>
              <a:gd name="connsiteY40" fmla="*/ 965630 h 2323145"/>
              <a:gd name="connsiteX41" fmla="*/ 8547429 w 11269336"/>
              <a:gd name="connsiteY41" fmla="*/ 984506 h 2323145"/>
              <a:gd name="connsiteX42" fmla="*/ 8478704 w 11269336"/>
              <a:gd name="connsiteY42" fmla="*/ 1025490 h 2323145"/>
              <a:gd name="connsiteX43" fmla="*/ 8461421 w 11269336"/>
              <a:gd name="connsiteY43" fmla="*/ 1035512 h 2323145"/>
              <a:gd name="connsiteX44" fmla="*/ 8445003 w 11269336"/>
              <a:gd name="connsiteY44" fmla="*/ 1036851 h 2323145"/>
              <a:gd name="connsiteX45" fmla="*/ 8357350 w 11269336"/>
              <a:gd name="connsiteY45" fmla="*/ 1060213 h 2323145"/>
              <a:gd name="connsiteX46" fmla="*/ 8335565 w 11269336"/>
              <a:gd name="connsiteY46" fmla="*/ 1061151 h 2323145"/>
              <a:gd name="connsiteX47" fmla="*/ 8325267 w 11269336"/>
              <a:gd name="connsiteY47" fmla="*/ 1055919 h 2323145"/>
              <a:gd name="connsiteX48" fmla="*/ 8293586 w 11269336"/>
              <a:gd name="connsiteY48" fmla="*/ 1076144 h 2323145"/>
              <a:gd name="connsiteX49" fmla="*/ 8242405 w 11269336"/>
              <a:gd name="connsiteY49" fmla="*/ 1095960 h 2323145"/>
              <a:gd name="connsiteX50" fmla="*/ 8197391 w 11269336"/>
              <a:gd name="connsiteY50" fmla="*/ 1107746 h 2323145"/>
              <a:gd name="connsiteX51" fmla="*/ 8081474 w 11269336"/>
              <a:gd name="connsiteY51" fmla="*/ 1130125 h 2323145"/>
              <a:gd name="connsiteX52" fmla="*/ 8053585 w 11269336"/>
              <a:gd name="connsiteY52" fmla="*/ 1129169 h 2323145"/>
              <a:gd name="connsiteX53" fmla="*/ 8038422 w 11269336"/>
              <a:gd name="connsiteY53" fmla="*/ 1119092 h 2323145"/>
              <a:gd name="connsiteX54" fmla="*/ 8029450 w 11269336"/>
              <a:gd name="connsiteY54" fmla="*/ 1125592 h 2323145"/>
              <a:gd name="connsiteX55" fmla="*/ 7959552 w 11269336"/>
              <a:gd name="connsiteY55" fmla="*/ 1140188 h 2323145"/>
              <a:gd name="connsiteX56" fmla="*/ 7914188 w 11269336"/>
              <a:gd name="connsiteY56" fmla="*/ 1150862 h 2323145"/>
              <a:gd name="connsiteX57" fmla="*/ 7914918 w 11269336"/>
              <a:gd name="connsiteY57" fmla="*/ 1168758 h 2323145"/>
              <a:gd name="connsiteX58" fmla="*/ 7875510 w 11269336"/>
              <a:gd name="connsiteY58" fmla="*/ 1183153 h 2323145"/>
              <a:gd name="connsiteX59" fmla="*/ 7829932 w 11269336"/>
              <a:gd name="connsiteY59" fmla="*/ 1180782 h 2323145"/>
              <a:gd name="connsiteX60" fmla="*/ 7779182 w 11269336"/>
              <a:gd name="connsiteY60" fmla="*/ 1192665 h 2323145"/>
              <a:gd name="connsiteX61" fmla="*/ 7748774 w 11269336"/>
              <a:gd name="connsiteY61" fmla="*/ 1199586 h 2323145"/>
              <a:gd name="connsiteX62" fmla="*/ 7671846 w 11269336"/>
              <a:gd name="connsiteY62" fmla="*/ 1231966 h 2323145"/>
              <a:gd name="connsiteX63" fmla="*/ 7554146 w 11269336"/>
              <a:gd name="connsiteY63" fmla="*/ 1319748 h 2323145"/>
              <a:gd name="connsiteX64" fmla="*/ 7515052 w 11269336"/>
              <a:gd name="connsiteY64" fmla="*/ 1336718 h 2323145"/>
              <a:gd name="connsiteX65" fmla="*/ 7507193 w 11269336"/>
              <a:gd name="connsiteY65" fmla="*/ 1334617 h 2323145"/>
              <a:gd name="connsiteX66" fmla="*/ 7461694 w 11269336"/>
              <a:gd name="connsiteY66" fmla="*/ 1375866 h 2323145"/>
              <a:gd name="connsiteX67" fmla="*/ 7377571 w 11269336"/>
              <a:gd name="connsiteY67" fmla="*/ 1400128 h 2323145"/>
              <a:gd name="connsiteX68" fmla="*/ 7311261 w 11269336"/>
              <a:gd name="connsiteY68" fmla="*/ 1412652 h 2323145"/>
              <a:gd name="connsiteX69" fmla="*/ 7275307 w 11269336"/>
              <a:gd name="connsiteY69" fmla="*/ 1422171 h 2323145"/>
              <a:gd name="connsiteX70" fmla="*/ 7247783 w 11269336"/>
              <a:gd name="connsiteY70" fmla="*/ 1426330 h 2323145"/>
              <a:gd name="connsiteX71" fmla="*/ 7185047 w 11269336"/>
              <a:gd name="connsiteY71" fmla="*/ 1451812 h 2323145"/>
              <a:gd name="connsiteX72" fmla="*/ 7084117 w 11269336"/>
              <a:gd name="connsiteY72" fmla="*/ 1500281 h 2323145"/>
              <a:gd name="connsiteX73" fmla="*/ 7062011 w 11269336"/>
              <a:gd name="connsiteY73" fmla="*/ 1509183 h 2323145"/>
              <a:gd name="connsiteX74" fmla="*/ 7040555 w 11269336"/>
              <a:gd name="connsiteY74" fmla="*/ 1511207 h 2323145"/>
              <a:gd name="connsiteX75" fmla="*/ 7033438 w 11269336"/>
              <a:gd name="connsiteY75" fmla="*/ 1506772 h 2323145"/>
              <a:gd name="connsiteX76" fmla="*/ 7020886 w 11269336"/>
              <a:gd name="connsiteY76" fmla="*/ 1510764 h 2323145"/>
              <a:gd name="connsiteX77" fmla="*/ 7017033 w 11269336"/>
              <a:gd name="connsiteY77" fmla="*/ 1510650 h 2323145"/>
              <a:gd name="connsiteX78" fmla="*/ 6995460 w 11269336"/>
              <a:gd name="connsiteY78" fmla="*/ 1511173 h 2323145"/>
              <a:gd name="connsiteX79" fmla="*/ 6962144 w 11269336"/>
              <a:gd name="connsiteY79" fmla="*/ 1541508 h 2323145"/>
              <a:gd name="connsiteX80" fmla="*/ 6910674 w 11269336"/>
              <a:gd name="connsiteY80" fmla="*/ 1554793 h 2323145"/>
              <a:gd name="connsiteX81" fmla="*/ 6732152 w 11269336"/>
              <a:gd name="connsiteY81" fmla="*/ 1642538 h 2323145"/>
              <a:gd name="connsiteX82" fmla="*/ 6694106 w 11269336"/>
              <a:gd name="connsiteY82" fmla="*/ 1632377 h 2323145"/>
              <a:gd name="connsiteX83" fmla="*/ 6617223 w 11269336"/>
              <a:gd name="connsiteY83" fmla="*/ 1659889 h 2323145"/>
              <a:gd name="connsiteX84" fmla="*/ 6521138 w 11269336"/>
              <a:gd name="connsiteY84" fmla="*/ 1744340 h 2323145"/>
              <a:gd name="connsiteX85" fmla="*/ 6380677 w 11269336"/>
              <a:gd name="connsiteY85" fmla="*/ 1796883 h 2323145"/>
              <a:gd name="connsiteX86" fmla="*/ 6374897 w 11269336"/>
              <a:gd name="connsiteY86" fmla="*/ 1809910 h 2323145"/>
              <a:gd name="connsiteX87" fmla="*/ 6364545 w 11269336"/>
              <a:gd name="connsiteY87" fmla="*/ 1820090 h 2323145"/>
              <a:gd name="connsiteX88" fmla="*/ 6362126 w 11269336"/>
              <a:gd name="connsiteY88" fmla="*/ 1819991 h 2323145"/>
              <a:gd name="connsiteX89" fmla="*/ 6346673 w 11269336"/>
              <a:gd name="connsiteY89" fmla="*/ 1827824 h 2323145"/>
              <a:gd name="connsiteX90" fmla="*/ 6345588 w 11269336"/>
              <a:gd name="connsiteY90" fmla="*/ 1832232 h 2323145"/>
              <a:gd name="connsiteX91" fmla="*/ 6335708 w 11269336"/>
              <a:gd name="connsiteY91" fmla="*/ 1838451 h 2323145"/>
              <a:gd name="connsiteX92" fmla="*/ 6318182 w 11269336"/>
              <a:gd name="connsiteY92" fmla="*/ 1852975 h 2323145"/>
              <a:gd name="connsiteX93" fmla="*/ 6313084 w 11269336"/>
              <a:gd name="connsiteY93" fmla="*/ 1853561 h 2323145"/>
              <a:gd name="connsiteX94" fmla="*/ 6283816 w 11269336"/>
              <a:gd name="connsiteY94" fmla="*/ 1872148 h 2323145"/>
              <a:gd name="connsiteX95" fmla="*/ 6282550 w 11269336"/>
              <a:gd name="connsiteY95" fmla="*/ 1871392 h 2323145"/>
              <a:gd name="connsiteX96" fmla="*/ 6270527 w 11269336"/>
              <a:gd name="connsiteY96" fmla="*/ 1872208 h 2323145"/>
              <a:gd name="connsiteX97" fmla="*/ 6249518 w 11269336"/>
              <a:gd name="connsiteY97" fmla="*/ 1876079 h 2323145"/>
              <a:gd name="connsiteX98" fmla="*/ 6190386 w 11269336"/>
              <a:gd name="connsiteY98" fmla="*/ 1872478 h 2323145"/>
              <a:gd name="connsiteX99" fmla="*/ 6159777 w 11269336"/>
              <a:gd name="connsiteY99" fmla="*/ 1891745 h 2323145"/>
              <a:gd name="connsiteX100" fmla="*/ 6153131 w 11269336"/>
              <a:gd name="connsiteY100" fmla="*/ 1895079 h 2323145"/>
              <a:gd name="connsiteX101" fmla="*/ 6152798 w 11269336"/>
              <a:gd name="connsiteY101" fmla="*/ 1894920 h 2323145"/>
              <a:gd name="connsiteX102" fmla="*/ 6145388 w 11269336"/>
              <a:gd name="connsiteY102" fmla="*/ 1897990 h 2323145"/>
              <a:gd name="connsiteX103" fmla="*/ 6141014 w 11269336"/>
              <a:gd name="connsiteY103" fmla="*/ 1901155 h 2323145"/>
              <a:gd name="connsiteX104" fmla="*/ 6128122 w 11269336"/>
              <a:gd name="connsiteY104" fmla="*/ 1907623 h 2323145"/>
              <a:gd name="connsiteX105" fmla="*/ 6122351 w 11269336"/>
              <a:gd name="connsiteY105" fmla="*/ 1908359 h 2323145"/>
              <a:gd name="connsiteX106" fmla="*/ 6064750 w 11269336"/>
              <a:gd name="connsiteY106" fmla="*/ 1896394 h 2323145"/>
              <a:gd name="connsiteX107" fmla="*/ 5964230 w 11269336"/>
              <a:gd name="connsiteY107" fmla="*/ 1910038 h 2323145"/>
              <a:gd name="connsiteX108" fmla="*/ 5865399 w 11269336"/>
              <a:gd name="connsiteY108" fmla="*/ 1926966 h 2323145"/>
              <a:gd name="connsiteX109" fmla="*/ 5829951 w 11269336"/>
              <a:gd name="connsiteY109" fmla="*/ 1934755 h 2323145"/>
              <a:gd name="connsiteX110" fmla="*/ 5765285 w 11269336"/>
              <a:gd name="connsiteY110" fmla="*/ 1941322 h 2323145"/>
              <a:gd name="connsiteX111" fmla="*/ 5734750 w 11269336"/>
              <a:gd name="connsiteY111" fmla="*/ 1939793 h 2323145"/>
              <a:gd name="connsiteX112" fmla="*/ 5733569 w 11269336"/>
              <a:gd name="connsiteY112" fmla="*/ 1940505 h 2323145"/>
              <a:gd name="connsiteX113" fmla="*/ 5730329 w 11269336"/>
              <a:gd name="connsiteY113" fmla="*/ 1937845 h 2323145"/>
              <a:gd name="connsiteX114" fmla="*/ 5724661 w 11269336"/>
              <a:gd name="connsiteY114" fmla="*/ 1937455 h 2323145"/>
              <a:gd name="connsiteX115" fmla="*/ 5710186 w 11269336"/>
              <a:gd name="connsiteY115" fmla="*/ 1941370 h 2323145"/>
              <a:gd name="connsiteX116" fmla="*/ 5704910 w 11269336"/>
              <a:gd name="connsiteY116" fmla="*/ 1943663 h 2323145"/>
              <a:gd name="connsiteX117" fmla="*/ 5696836 w 11269336"/>
              <a:gd name="connsiteY117" fmla="*/ 1945271 h 2323145"/>
              <a:gd name="connsiteX118" fmla="*/ 5696583 w 11269336"/>
              <a:gd name="connsiteY118" fmla="*/ 1945050 h 2323145"/>
              <a:gd name="connsiteX119" fmla="*/ 5689123 w 11269336"/>
              <a:gd name="connsiteY119" fmla="*/ 1947067 h 2323145"/>
              <a:gd name="connsiteX120" fmla="*/ 5653291 w 11269336"/>
              <a:gd name="connsiteY120" fmla="*/ 1960245 h 2323145"/>
              <a:gd name="connsiteX121" fmla="*/ 5599385 w 11269336"/>
              <a:gd name="connsiteY121" fmla="*/ 1945198 h 2323145"/>
              <a:gd name="connsiteX122" fmla="*/ 5578300 w 11269336"/>
              <a:gd name="connsiteY122" fmla="*/ 1944963 h 2323145"/>
              <a:gd name="connsiteX123" fmla="*/ 5566758 w 11269336"/>
              <a:gd name="connsiteY123" fmla="*/ 1943441 h 2323145"/>
              <a:gd name="connsiteX124" fmla="*/ 5565857 w 11269336"/>
              <a:gd name="connsiteY124" fmla="*/ 1942445 h 2323145"/>
              <a:gd name="connsiteX125" fmla="*/ 5531534 w 11269336"/>
              <a:gd name="connsiteY125" fmla="*/ 1955208 h 2323145"/>
              <a:gd name="connsiteX126" fmla="*/ 5526552 w 11269336"/>
              <a:gd name="connsiteY126" fmla="*/ 1954799 h 2323145"/>
              <a:gd name="connsiteX127" fmla="*/ 5504723 w 11269336"/>
              <a:gd name="connsiteY127" fmla="*/ 1965811 h 2323145"/>
              <a:gd name="connsiteX128" fmla="*/ 5493156 w 11269336"/>
              <a:gd name="connsiteY128" fmla="*/ 1970063 h 2323145"/>
              <a:gd name="connsiteX129" fmla="*/ 5490486 w 11269336"/>
              <a:gd name="connsiteY129" fmla="*/ 1974227 h 2323145"/>
              <a:gd name="connsiteX130" fmla="*/ 5473107 w 11269336"/>
              <a:gd name="connsiteY130" fmla="*/ 1979001 h 2323145"/>
              <a:gd name="connsiteX131" fmla="*/ 5470885 w 11269336"/>
              <a:gd name="connsiteY131" fmla="*/ 1978432 h 2323145"/>
              <a:gd name="connsiteX132" fmla="*/ 5457393 w 11269336"/>
              <a:gd name="connsiteY132" fmla="*/ 1986525 h 2323145"/>
              <a:gd name="connsiteX133" fmla="*/ 5447102 w 11269336"/>
              <a:gd name="connsiteY133" fmla="*/ 1998329 h 2323145"/>
              <a:gd name="connsiteX134" fmla="*/ 5159151 w 11269336"/>
              <a:gd name="connsiteY134" fmla="*/ 2029640 h 2323145"/>
              <a:gd name="connsiteX135" fmla="*/ 5041688 w 11269336"/>
              <a:gd name="connsiteY135" fmla="*/ 2022334 h 2323145"/>
              <a:gd name="connsiteX136" fmla="*/ 4860988 w 11269336"/>
              <a:gd name="connsiteY136" fmla="*/ 2135698 h 2323145"/>
              <a:gd name="connsiteX137" fmla="*/ 4807902 w 11269336"/>
              <a:gd name="connsiteY137" fmla="*/ 2138894 h 2323145"/>
              <a:gd name="connsiteX138" fmla="*/ 4765388 w 11269336"/>
              <a:gd name="connsiteY138" fmla="*/ 2162525 h 2323145"/>
              <a:gd name="connsiteX139" fmla="*/ 4745033 w 11269336"/>
              <a:gd name="connsiteY139" fmla="*/ 2158859 h 2323145"/>
              <a:gd name="connsiteX140" fmla="*/ 4741475 w 11269336"/>
              <a:gd name="connsiteY140" fmla="*/ 2157998 h 2323145"/>
              <a:gd name="connsiteX141" fmla="*/ 4728247 w 11269336"/>
              <a:gd name="connsiteY141" fmla="*/ 2159526 h 2323145"/>
              <a:gd name="connsiteX142" fmla="*/ 4723263 w 11269336"/>
              <a:gd name="connsiteY142" fmla="*/ 2153742 h 2323145"/>
              <a:gd name="connsiteX143" fmla="*/ 4702453 w 11269336"/>
              <a:gd name="connsiteY143" fmla="*/ 2151586 h 2323145"/>
              <a:gd name="connsiteX144" fmla="*/ 4678455 w 11269336"/>
              <a:gd name="connsiteY144" fmla="*/ 2156131 h 2323145"/>
              <a:gd name="connsiteX145" fmla="*/ 4593061 w 11269336"/>
              <a:gd name="connsiteY145" fmla="*/ 2171597 h 2323145"/>
              <a:gd name="connsiteX146" fmla="*/ 4579902 w 11269336"/>
              <a:gd name="connsiteY146" fmla="*/ 2177927 h 2323145"/>
              <a:gd name="connsiteX147" fmla="*/ 4533444 w 11269336"/>
              <a:gd name="connsiteY147" fmla="*/ 2181200 h 2323145"/>
              <a:gd name="connsiteX148" fmla="*/ 4492832 w 11269336"/>
              <a:gd name="connsiteY148" fmla="*/ 2188033 h 2323145"/>
              <a:gd name="connsiteX149" fmla="*/ 4467257 w 11269336"/>
              <a:gd name="connsiteY149" fmla="*/ 2196121 h 2323145"/>
              <a:gd name="connsiteX150" fmla="*/ 4459937 w 11269336"/>
              <a:gd name="connsiteY150" fmla="*/ 2195182 h 2323145"/>
              <a:gd name="connsiteX151" fmla="*/ 4433312 w 11269336"/>
              <a:gd name="connsiteY151" fmla="*/ 2199004 h 2323145"/>
              <a:gd name="connsiteX152" fmla="*/ 4420601 w 11269336"/>
              <a:gd name="connsiteY152" fmla="*/ 2205158 h 2323145"/>
              <a:gd name="connsiteX153" fmla="*/ 4405765 w 11269336"/>
              <a:gd name="connsiteY153" fmla="*/ 2199902 h 2323145"/>
              <a:gd name="connsiteX154" fmla="*/ 4401354 w 11269336"/>
              <a:gd name="connsiteY154" fmla="*/ 2194745 h 2323145"/>
              <a:gd name="connsiteX155" fmla="*/ 4383151 w 11269336"/>
              <a:gd name="connsiteY155" fmla="*/ 2201140 h 2323145"/>
              <a:gd name="connsiteX156" fmla="*/ 4366646 w 11269336"/>
              <a:gd name="connsiteY156" fmla="*/ 2198564 h 2323145"/>
              <a:gd name="connsiteX157" fmla="*/ 4354009 w 11269336"/>
              <a:gd name="connsiteY157" fmla="*/ 2204984 h 2323145"/>
              <a:gd name="connsiteX158" fmla="*/ 4348284 w 11269336"/>
              <a:gd name="connsiteY158" fmla="*/ 2205270 h 2323145"/>
              <a:gd name="connsiteX159" fmla="*/ 4333906 w 11269336"/>
              <a:gd name="connsiteY159" fmla="*/ 2205251 h 2323145"/>
              <a:gd name="connsiteX160" fmla="*/ 4308819 w 11269336"/>
              <a:gd name="connsiteY160" fmla="*/ 2203822 h 2323145"/>
              <a:gd name="connsiteX161" fmla="*/ 4301210 w 11269336"/>
              <a:gd name="connsiteY161" fmla="*/ 2204456 h 2323145"/>
              <a:gd name="connsiteX162" fmla="*/ 4283095 w 11269336"/>
              <a:gd name="connsiteY162" fmla="*/ 2198177 h 2323145"/>
              <a:gd name="connsiteX163" fmla="*/ 4250119 w 11269336"/>
              <a:gd name="connsiteY163" fmla="*/ 2196342 h 2323145"/>
              <a:gd name="connsiteX164" fmla="*/ 4189203 w 11269336"/>
              <a:gd name="connsiteY164" fmla="*/ 2178994 h 2323145"/>
              <a:gd name="connsiteX165" fmla="*/ 4154035 w 11269336"/>
              <a:gd name="connsiteY165" fmla="*/ 2171950 h 2323145"/>
              <a:gd name="connsiteX166" fmla="*/ 4129569 w 11269336"/>
              <a:gd name="connsiteY166" fmla="*/ 2163850 h 2323145"/>
              <a:gd name="connsiteX167" fmla="*/ 4061250 w 11269336"/>
              <a:gd name="connsiteY167" fmla="*/ 2159236 h 2323145"/>
              <a:gd name="connsiteX168" fmla="*/ 3945480 w 11269336"/>
              <a:gd name="connsiteY168" fmla="*/ 2158279 h 2323145"/>
              <a:gd name="connsiteX169" fmla="*/ 3921468 w 11269336"/>
              <a:gd name="connsiteY169" fmla="*/ 2156588 h 2323145"/>
              <a:gd name="connsiteX170" fmla="*/ 3903348 w 11269336"/>
              <a:gd name="connsiteY170" fmla="*/ 2149220 h 2323145"/>
              <a:gd name="connsiteX171" fmla="*/ 3901342 w 11269336"/>
              <a:gd name="connsiteY171" fmla="*/ 2142355 h 2323145"/>
              <a:gd name="connsiteX172" fmla="*/ 3888539 w 11269336"/>
              <a:gd name="connsiteY172" fmla="*/ 2140476 h 2323145"/>
              <a:gd name="connsiteX173" fmla="*/ 3885662 w 11269336"/>
              <a:gd name="connsiteY173" fmla="*/ 2138740 h 2323145"/>
              <a:gd name="connsiteX174" fmla="*/ 3868627 w 11269336"/>
              <a:gd name="connsiteY174" fmla="*/ 2130023 h 2323145"/>
              <a:gd name="connsiteX175" fmla="*/ 3819177 w 11269336"/>
              <a:gd name="connsiteY175" fmla="*/ 2142111 h 2323145"/>
              <a:gd name="connsiteX176" fmla="*/ 3769100 w 11269336"/>
              <a:gd name="connsiteY176" fmla="*/ 2131731 h 2323145"/>
              <a:gd name="connsiteX177" fmla="*/ 3562752 w 11269336"/>
              <a:gd name="connsiteY177" fmla="*/ 2131785 h 2323145"/>
              <a:gd name="connsiteX178" fmla="*/ 3541402 w 11269336"/>
              <a:gd name="connsiteY178" fmla="*/ 2106821 h 2323145"/>
              <a:gd name="connsiteX179" fmla="*/ 3365341 w 11269336"/>
              <a:gd name="connsiteY179" fmla="*/ 2077638 h 2323145"/>
              <a:gd name="connsiteX180" fmla="*/ 3170922 w 11269336"/>
              <a:gd name="connsiteY180" fmla="*/ 2115957 h 2323145"/>
              <a:gd name="connsiteX181" fmla="*/ 3156256 w 11269336"/>
              <a:gd name="connsiteY181" fmla="*/ 2124773 h 2323145"/>
              <a:gd name="connsiteX182" fmla="*/ 3140298 w 11269336"/>
              <a:gd name="connsiteY182" fmla="*/ 2129182 h 2323145"/>
              <a:gd name="connsiteX183" fmla="*/ 3138514 w 11269336"/>
              <a:gd name="connsiteY183" fmla="*/ 2128069 h 2323145"/>
              <a:gd name="connsiteX184" fmla="*/ 3120467 w 11269336"/>
              <a:gd name="connsiteY184" fmla="*/ 2128281 h 2323145"/>
              <a:gd name="connsiteX185" fmla="*/ 3116175 w 11269336"/>
              <a:gd name="connsiteY185" fmla="*/ 2131633 h 2323145"/>
              <a:gd name="connsiteX186" fmla="*/ 3103685 w 11269336"/>
              <a:gd name="connsiteY186" fmla="*/ 2132814 h 2323145"/>
              <a:gd name="connsiteX187" fmla="*/ 3078794 w 11269336"/>
              <a:gd name="connsiteY187" fmla="*/ 2137935 h 2323145"/>
              <a:gd name="connsiteX188" fmla="*/ 3074407 w 11269336"/>
              <a:gd name="connsiteY188" fmla="*/ 2136274 h 2323145"/>
              <a:gd name="connsiteX189" fmla="*/ 3037285 w 11269336"/>
              <a:gd name="connsiteY189" fmla="*/ 2139919 h 2323145"/>
              <a:gd name="connsiteX190" fmla="*/ 3036901 w 11269336"/>
              <a:gd name="connsiteY190" fmla="*/ 2138726 h 2323145"/>
              <a:gd name="connsiteX191" fmla="*/ 3026996 w 11269336"/>
              <a:gd name="connsiteY191" fmla="*/ 2134322 h 2323145"/>
              <a:gd name="connsiteX192" fmla="*/ 3007772 w 11269336"/>
              <a:gd name="connsiteY192" fmla="*/ 2128742 h 2323145"/>
              <a:gd name="connsiteX193" fmla="*/ 2965030 w 11269336"/>
              <a:gd name="connsiteY193" fmla="*/ 2100494 h 2323145"/>
              <a:gd name="connsiteX194" fmla="*/ 2926342 w 11269336"/>
              <a:gd name="connsiteY194" fmla="*/ 2104155 h 2323145"/>
              <a:gd name="connsiteX195" fmla="*/ 2918608 w 11269336"/>
              <a:gd name="connsiteY195" fmla="*/ 2104215 h 2323145"/>
              <a:gd name="connsiteX196" fmla="*/ 2918475 w 11269336"/>
              <a:gd name="connsiteY196" fmla="*/ 2103937 h 2323145"/>
              <a:gd name="connsiteX197" fmla="*/ 2910360 w 11269336"/>
              <a:gd name="connsiteY197" fmla="*/ 2103444 h 2323145"/>
              <a:gd name="connsiteX198" fmla="*/ 2904507 w 11269336"/>
              <a:gd name="connsiteY198" fmla="*/ 2104326 h 2323145"/>
              <a:gd name="connsiteX199" fmla="*/ 2889503 w 11269336"/>
              <a:gd name="connsiteY199" fmla="*/ 2104443 h 2323145"/>
              <a:gd name="connsiteX200" fmla="*/ 2884480 w 11269336"/>
              <a:gd name="connsiteY200" fmla="*/ 2102626 h 2323145"/>
              <a:gd name="connsiteX201" fmla="*/ 2882689 w 11269336"/>
              <a:gd name="connsiteY201" fmla="*/ 2099228 h 2323145"/>
              <a:gd name="connsiteX202" fmla="*/ 2881291 w 11269336"/>
              <a:gd name="connsiteY202" fmla="*/ 2099618 h 2323145"/>
              <a:gd name="connsiteX203" fmla="*/ 2853979 w 11269336"/>
              <a:gd name="connsiteY203" fmla="*/ 2090388 h 2323145"/>
              <a:gd name="connsiteX204" fmla="*/ 2791790 w 11269336"/>
              <a:gd name="connsiteY204" fmla="*/ 2080332 h 2323145"/>
              <a:gd name="connsiteX205" fmla="*/ 2755844 w 11269336"/>
              <a:gd name="connsiteY205" fmla="*/ 2078874 h 2323145"/>
              <a:gd name="connsiteX206" fmla="*/ 2657742 w 11269336"/>
              <a:gd name="connsiteY206" fmla="*/ 2070179 h 2323145"/>
              <a:gd name="connsiteX207" fmla="*/ 2559549 w 11269336"/>
              <a:gd name="connsiteY207" fmla="*/ 2057873 h 2323145"/>
              <a:gd name="connsiteX208" fmla="*/ 2512054 w 11269336"/>
              <a:gd name="connsiteY208" fmla="*/ 2031671 h 2323145"/>
              <a:gd name="connsiteX209" fmla="*/ 2506437 w 11269336"/>
              <a:gd name="connsiteY209" fmla="*/ 2030918 h 2323145"/>
              <a:gd name="connsiteX210" fmla="*/ 2491752 w 11269336"/>
              <a:gd name="connsiteY210" fmla="*/ 2033906 h 2323145"/>
              <a:gd name="connsiteX211" fmla="*/ 2486338 w 11269336"/>
              <a:gd name="connsiteY211" fmla="*/ 2035862 h 2323145"/>
              <a:gd name="connsiteX212" fmla="*/ 2478186 w 11269336"/>
              <a:gd name="connsiteY212" fmla="*/ 2036953 h 2323145"/>
              <a:gd name="connsiteX213" fmla="*/ 2477950 w 11269336"/>
              <a:gd name="connsiteY213" fmla="*/ 2036715 h 2323145"/>
              <a:gd name="connsiteX214" fmla="*/ 2470381 w 11269336"/>
              <a:gd name="connsiteY214" fmla="*/ 2038256 h 2323145"/>
              <a:gd name="connsiteX215" fmla="*/ 2433781 w 11269336"/>
              <a:gd name="connsiteY215" fmla="*/ 2049140 h 2323145"/>
              <a:gd name="connsiteX216" fmla="*/ 2381172 w 11269336"/>
              <a:gd name="connsiteY216" fmla="*/ 2030645 h 2323145"/>
              <a:gd name="connsiteX217" fmla="*/ 2360198 w 11269336"/>
              <a:gd name="connsiteY217" fmla="*/ 2029059 h 2323145"/>
              <a:gd name="connsiteX218" fmla="*/ 2348815 w 11269336"/>
              <a:gd name="connsiteY218" fmla="*/ 2026798 h 2323145"/>
              <a:gd name="connsiteX219" fmla="*/ 2347988 w 11269336"/>
              <a:gd name="connsiteY219" fmla="*/ 2025745 h 2323145"/>
              <a:gd name="connsiteX220" fmla="*/ 2312920 w 11269336"/>
              <a:gd name="connsiteY220" fmla="*/ 2036311 h 2323145"/>
              <a:gd name="connsiteX221" fmla="*/ 2307986 w 11269336"/>
              <a:gd name="connsiteY221" fmla="*/ 2035583 h 2323145"/>
              <a:gd name="connsiteX222" fmla="*/ 2285481 w 11269336"/>
              <a:gd name="connsiteY222" fmla="*/ 2045197 h 2323145"/>
              <a:gd name="connsiteX223" fmla="*/ 2273666 w 11269336"/>
              <a:gd name="connsiteY223" fmla="*/ 2048710 h 2323145"/>
              <a:gd name="connsiteX224" fmla="*/ 2270719 w 11269336"/>
              <a:gd name="connsiteY224" fmla="*/ 2052702 h 2323145"/>
              <a:gd name="connsiteX225" fmla="*/ 2253080 w 11269336"/>
              <a:gd name="connsiteY225" fmla="*/ 2056363 h 2323145"/>
              <a:gd name="connsiteX226" fmla="*/ 2250906 w 11269336"/>
              <a:gd name="connsiteY226" fmla="*/ 2055654 h 2323145"/>
              <a:gd name="connsiteX227" fmla="*/ 2236905 w 11269336"/>
              <a:gd name="connsiteY227" fmla="*/ 2062882 h 2323145"/>
              <a:gd name="connsiteX228" fmla="*/ 2225830 w 11269336"/>
              <a:gd name="connsiteY228" fmla="*/ 2074027 h 2323145"/>
              <a:gd name="connsiteX229" fmla="*/ 2073776 w 11269336"/>
              <a:gd name="connsiteY229" fmla="*/ 2089244 h 2323145"/>
              <a:gd name="connsiteX230" fmla="*/ 1948256 w 11269336"/>
              <a:gd name="connsiteY230" fmla="*/ 2146616 h 2323145"/>
              <a:gd name="connsiteX231" fmla="*/ 1865582 w 11269336"/>
              <a:gd name="connsiteY231" fmla="*/ 2153738 h 2323145"/>
              <a:gd name="connsiteX232" fmla="*/ 1835210 w 11269336"/>
              <a:gd name="connsiteY232" fmla="*/ 2134244 h 2323145"/>
              <a:gd name="connsiteX233" fmla="*/ 1632661 w 11269336"/>
              <a:gd name="connsiteY233" fmla="*/ 2173882 h 2323145"/>
              <a:gd name="connsiteX234" fmla="*/ 1579590 w 11269336"/>
              <a:gd name="connsiteY234" fmla="*/ 2173680 h 2323145"/>
              <a:gd name="connsiteX235" fmla="*/ 1535601 w 11269336"/>
              <a:gd name="connsiteY235" fmla="*/ 2194590 h 2323145"/>
              <a:gd name="connsiteX236" fmla="*/ 1515594 w 11269336"/>
              <a:gd name="connsiteY236" fmla="*/ 2189622 h 2323145"/>
              <a:gd name="connsiteX237" fmla="*/ 1512113 w 11269336"/>
              <a:gd name="connsiteY237" fmla="*/ 2188534 h 2323145"/>
              <a:gd name="connsiteX238" fmla="*/ 1498838 w 11269336"/>
              <a:gd name="connsiteY238" fmla="*/ 2189213 h 2323145"/>
              <a:gd name="connsiteX239" fmla="*/ 1494279 w 11269336"/>
              <a:gd name="connsiteY239" fmla="*/ 2183112 h 2323145"/>
              <a:gd name="connsiteX240" fmla="*/ 1473714 w 11269336"/>
              <a:gd name="connsiteY240" fmla="*/ 2179625 h 2323145"/>
              <a:gd name="connsiteX241" fmla="*/ 1449503 w 11269336"/>
              <a:gd name="connsiteY241" fmla="*/ 2182633 h 2323145"/>
              <a:gd name="connsiteX242" fmla="*/ 1266687 w 11269336"/>
              <a:gd name="connsiteY242" fmla="*/ 2212688 h 2323145"/>
              <a:gd name="connsiteX243" fmla="*/ 1239614 w 11269336"/>
              <a:gd name="connsiteY243" fmla="*/ 2209727 h 2323145"/>
              <a:gd name="connsiteX244" fmla="*/ 1202436 w 11269336"/>
              <a:gd name="connsiteY244" fmla="*/ 2209817 h 2323145"/>
              <a:gd name="connsiteX245" fmla="*/ 1136097 w 11269336"/>
              <a:gd name="connsiteY245" fmla="*/ 2205112 h 2323145"/>
              <a:gd name="connsiteX246" fmla="*/ 988232 w 11269336"/>
              <a:gd name="connsiteY246" fmla="*/ 2235635 h 2323145"/>
              <a:gd name="connsiteX247" fmla="*/ 981959 w 11269336"/>
              <a:gd name="connsiteY247" fmla="*/ 2231607 h 2323145"/>
              <a:gd name="connsiteX248" fmla="*/ 938600 w 11269336"/>
              <a:gd name="connsiteY248" fmla="*/ 2238113 h 2323145"/>
              <a:gd name="connsiteX249" fmla="*/ 791788 w 11269336"/>
              <a:gd name="connsiteY249" fmla="*/ 2293224 h 2323145"/>
              <a:gd name="connsiteX250" fmla="*/ 706914 w 11269336"/>
              <a:gd name="connsiteY250" fmla="*/ 2305046 h 2323145"/>
              <a:gd name="connsiteX251" fmla="*/ 675971 w 11269336"/>
              <a:gd name="connsiteY251" fmla="*/ 2304030 h 2323145"/>
              <a:gd name="connsiteX252" fmla="*/ 624180 w 11269336"/>
              <a:gd name="connsiteY252" fmla="*/ 2302650 h 2323145"/>
              <a:gd name="connsiteX253" fmla="*/ 583453 w 11269336"/>
              <a:gd name="connsiteY253" fmla="*/ 2288788 h 2323145"/>
              <a:gd name="connsiteX254" fmla="*/ 540946 w 11269336"/>
              <a:gd name="connsiteY254" fmla="*/ 2292721 h 2323145"/>
              <a:gd name="connsiteX255" fmla="*/ 533680 w 11269336"/>
              <a:gd name="connsiteY255" fmla="*/ 2310233 h 2323145"/>
              <a:gd name="connsiteX256" fmla="*/ 487366 w 11269336"/>
              <a:gd name="connsiteY256" fmla="*/ 2309053 h 2323145"/>
              <a:gd name="connsiteX257" fmla="*/ 416820 w 11269336"/>
              <a:gd name="connsiteY257" fmla="*/ 2305443 h 2323145"/>
              <a:gd name="connsiteX258" fmla="*/ 376805 w 11269336"/>
              <a:gd name="connsiteY258" fmla="*/ 2307647 h 2323145"/>
              <a:gd name="connsiteX259" fmla="*/ 266777 w 11269336"/>
              <a:gd name="connsiteY259" fmla="*/ 2309012 h 2323145"/>
              <a:gd name="connsiteX260" fmla="*/ 156013 w 11269336"/>
              <a:gd name="connsiteY260" fmla="*/ 2306832 h 2323145"/>
              <a:gd name="connsiteX261" fmla="*/ 87258 w 11269336"/>
              <a:gd name="connsiteY261" fmla="*/ 2285511 h 2323145"/>
              <a:gd name="connsiteX262" fmla="*/ 23798 w 11269336"/>
              <a:gd name="connsiteY262" fmla="*/ 2281822 h 2323145"/>
              <a:gd name="connsiteX263" fmla="*/ 0 w 11269336"/>
              <a:gd name="connsiteY263" fmla="*/ 2285369 h 2323145"/>
              <a:gd name="connsiteX264" fmla="*/ 0 w 11269336"/>
              <a:gd name="connsiteY26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8977138 w 11269336"/>
              <a:gd name="connsiteY22" fmla="*/ 774970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263254 w 11269336"/>
              <a:gd name="connsiteY20" fmla="*/ 645662 h 2323145"/>
              <a:gd name="connsiteX21" fmla="*/ 9162278 w 11269336"/>
              <a:gd name="connsiteY21" fmla="*/ 704724 h 2323145"/>
              <a:gd name="connsiteX22" fmla="*/ 9062863 w 11269336"/>
              <a:gd name="connsiteY22" fmla="*/ 754656 h 2323145"/>
              <a:gd name="connsiteX23" fmla="*/ 8914746 w 11269336"/>
              <a:gd name="connsiteY23" fmla="*/ 826428 h 2323145"/>
              <a:gd name="connsiteX24" fmla="*/ 8917778 w 11269336"/>
              <a:gd name="connsiteY24" fmla="*/ 835198 h 2323145"/>
              <a:gd name="connsiteX25" fmla="*/ 8905560 w 11269336"/>
              <a:gd name="connsiteY25" fmla="*/ 838358 h 2323145"/>
              <a:gd name="connsiteX26" fmla="*/ 8897564 w 11269336"/>
              <a:gd name="connsiteY26" fmla="*/ 834287 h 2323145"/>
              <a:gd name="connsiteX27" fmla="*/ 8878040 w 11269336"/>
              <a:gd name="connsiteY27" fmla="*/ 844150 h 2323145"/>
              <a:gd name="connsiteX28" fmla="*/ 8795998 w 11269336"/>
              <a:gd name="connsiteY28" fmla="*/ 863337 h 2323145"/>
              <a:gd name="connsiteX29" fmla="*/ 8776970 w 11269336"/>
              <a:gd name="connsiteY29" fmla="*/ 885177 h 2323145"/>
              <a:gd name="connsiteX30" fmla="*/ 8755719 w 11269336"/>
              <a:gd name="connsiteY30" fmla="*/ 889754 h 2323145"/>
              <a:gd name="connsiteX31" fmla="*/ 8743257 w 11269336"/>
              <a:gd name="connsiteY31" fmla="*/ 904723 h 2323145"/>
              <a:gd name="connsiteX32" fmla="*/ 8721366 w 11269336"/>
              <a:gd name="connsiteY32" fmla="*/ 904711 h 2323145"/>
              <a:gd name="connsiteX33" fmla="*/ 8678353 w 11269336"/>
              <a:gd name="connsiteY33" fmla="*/ 926318 h 2323145"/>
              <a:gd name="connsiteX34" fmla="*/ 8636849 w 11269336"/>
              <a:gd name="connsiteY34" fmla="*/ 937900 h 2323145"/>
              <a:gd name="connsiteX35" fmla="*/ 8620213 w 11269336"/>
              <a:gd name="connsiteY35" fmla="*/ 943068 h 2323145"/>
              <a:gd name="connsiteX36" fmla="*/ 8612581 w 11269336"/>
              <a:gd name="connsiteY36" fmla="*/ 952695 h 2323145"/>
              <a:gd name="connsiteX37" fmla="*/ 8589038 w 11269336"/>
              <a:gd name="connsiteY37" fmla="*/ 963892 h 2323145"/>
              <a:gd name="connsiteX38" fmla="*/ 8579950 w 11269336"/>
              <a:gd name="connsiteY38" fmla="*/ 960899 h 2323145"/>
              <a:gd name="connsiteX39" fmla="*/ 8579319 w 11269336"/>
              <a:gd name="connsiteY39" fmla="*/ 965630 h 2323145"/>
              <a:gd name="connsiteX40" fmla="*/ 8547429 w 11269336"/>
              <a:gd name="connsiteY40" fmla="*/ 984506 h 2323145"/>
              <a:gd name="connsiteX41" fmla="*/ 8478704 w 11269336"/>
              <a:gd name="connsiteY41" fmla="*/ 1025490 h 2323145"/>
              <a:gd name="connsiteX42" fmla="*/ 8461421 w 11269336"/>
              <a:gd name="connsiteY42" fmla="*/ 1035512 h 2323145"/>
              <a:gd name="connsiteX43" fmla="*/ 8445003 w 11269336"/>
              <a:gd name="connsiteY43" fmla="*/ 1036851 h 2323145"/>
              <a:gd name="connsiteX44" fmla="*/ 8357350 w 11269336"/>
              <a:gd name="connsiteY44" fmla="*/ 1060213 h 2323145"/>
              <a:gd name="connsiteX45" fmla="*/ 8335565 w 11269336"/>
              <a:gd name="connsiteY45" fmla="*/ 1061151 h 2323145"/>
              <a:gd name="connsiteX46" fmla="*/ 8325267 w 11269336"/>
              <a:gd name="connsiteY46" fmla="*/ 1055919 h 2323145"/>
              <a:gd name="connsiteX47" fmla="*/ 8293586 w 11269336"/>
              <a:gd name="connsiteY47" fmla="*/ 1076144 h 2323145"/>
              <a:gd name="connsiteX48" fmla="*/ 8242405 w 11269336"/>
              <a:gd name="connsiteY48" fmla="*/ 1095960 h 2323145"/>
              <a:gd name="connsiteX49" fmla="*/ 8197391 w 11269336"/>
              <a:gd name="connsiteY49" fmla="*/ 1107746 h 2323145"/>
              <a:gd name="connsiteX50" fmla="*/ 8081474 w 11269336"/>
              <a:gd name="connsiteY50" fmla="*/ 1130125 h 2323145"/>
              <a:gd name="connsiteX51" fmla="*/ 8053585 w 11269336"/>
              <a:gd name="connsiteY51" fmla="*/ 1129169 h 2323145"/>
              <a:gd name="connsiteX52" fmla="*/ 8038422 w 11269336"/>
              <a:gd name="connsiteY52" fmla="*/ 1119092 h 2323145"/>
              <a:gd name="connsiteX53" fmla="*/ 8029450 w 11269336"/>
              <a:gd name="connsiteY53" fmla="*/ 1125592 h 2323145"/>
              <a:gd name="connsiteX54" fmla="*/ 7959552 w 11269336"/>
              <a:gd name="connsiteY54" fmla="*/ 1140188 h 2323145"/>
              <a:gd name="connsiteX55" fmla="*/ 7914188 w 11269336"/>
              <a:gd name="connsiteY55" fmla="*/ 1150862 h 2323145"/>
              <a:gd name="connsiteX56" fmla="*/ 7914918 w 11269336"/>
              <a:gd name="connsiteY56" fmla="*/ 1168758 h 2323145"/>
              <a:gd name="connsiteX57" fmla="*/ 7875510 w 11269336"/>
              <a:gd name="connsiteY57" fmla="*/ 1183153 h 2323145"/>
              <a:gd name="connsiteX58" fmla="*/ 7829932 w 11269336"/>
              <a:gd name="connsiteY58" fmla="*/ 1180782 h 2323145"/>
              <a:gd name="connsiteX59" fmla="*/ 7779182 w 11269336"/>
              <a:gd name="connsiteY59" fmla="*/ 1192665 h 2323145"/>
              <a:gd name="connsiteX60" fmla="*/ 7748774 w 11269336"/>
              <a:gd name="connsiteY60" fmla="*/ 1199586 h 2323145"/>
              <a:gd name="connsiteX61" fmla="*/ 7671846 w 11269336"/>
              <a:gd name="connsiteY61" fmla="*/ 1231966 h 2323145"/>
              <a:gd name="connsiteX62" fmla="*/ 7554146 w 11269336"/>
              <a:gd name="connsiteY62" fmla="*/ 1319748 h 2323145"/>
              <a:gd name="connsiteX63" fmla="*/ 7515052 w 11269336"/>
              <a:gd name="connsiteY63" fmla="*/ 1336718 h 2323145"/>
              <a:gd name="connsiteX64" fmla="*/ 7507193 w 11269336"/>
              <a:gd name="connsiteY64" fmla="*/ 1334617 h 2323145"/>
              <a:gd name="connsiteX65" fmla="*/ 7461694 w 11269336"/>
              <a:gd name="connsiteY65" fmla="*/ 1375866 h 2323145"/>
              <a:gd name="connsiteX66" fmla="*/ 7377571 w 11269336"/>
              <a:gd name="connsiteY66" fmla="*/ 1400128 h 2323145"/>
              <a:gd name="connsiteX67" fmla="*/ 7311261 w 11269336"/>
              <a:gd name="connsiteY67" fmla="*/ 1412652 h 2323145"/>
              <a:gd name="connsiteX68" fmla="*/ 7275307 w 11269336"/>
              <a:gd name="connsiteY68" fmla="*/ 1422171 h 2323145"/>
              <a:gd name="connsiteX69" fmla="*/ 7247783 w 11269336"/>
              <a:gd name="connsiteY69" fmla="*/ 1426330 h 2323145"/>
              <a:gd name="connsiteX70" fmla="*/ 7185047 w 11269336"/>
              <a:gd name="connsiteY70" fmla="*/ 1451812 h 2323145"/>
              <a:gd name="connsiteX71" fmla="*/ 7084117 w 11269336"/>
              <a:gd name="connsiteY71" fmla="*/ 1500281 h 2323145"/>
              <a:gd name="connsiteX72" fmla="*/ 7062011 w 11269336"/>
              <a:gd name="connsiteY72" fmla="*/ 1509183 h 2323145"/>
              <a:gd name="connsiteX73" fmla="*/ 7040555 w 11269336"/>
              <a:gd name="connsiteY73" fmla="*/ 1511207 h 2323145"/>
              <a:gd name="connsiteX74" fmla="*/ 7033438 w 11269336"/>
              <a:gd name="connsiteY74" fmla="*/ 1506772 h 2323145"/>
              <a:gd name="connsiteX75" fmla="*/ 7020886 w 11269336"/>
              <a:gd name="connsiteY75" fmla="*/ 1510764 h 2323145"/>
              <a:gd name="connsiteX76" fmla="*/ 7017033 w 11269336"/>
              <a:gd name="connsiteY76" fmla="*/ 1510650 h 2323145"/>
              <a:gd name="connsiteX77" fmla="*/ 6995460 w 11269336"/>
              <a:gd name="connsiteY77" fmla="*/ 1511173 h 2323145"/>
              <a:gd name="connsiteX78" fmla="*/ 6962144 w 11269336"/>
              <a:gd name="connsiteY78" fmla="*/ 1541508 h 2323145"/>
              <a:gd name="connsiteX79" fmla="*/ 6910674 w 11269336"/>
              <a:gd name="connsiteY79" fmla="*/ 1554793 h 2323145"/>
              <a:gd name="connsiteX80" fmla="*/ 6732152 w 11269336"/>
              <a:gd name="connsiteY80" fmla="*/ 1642538 h 2323145"/>
              <a:gd name="connsiteX81" fmla="*/ 6694106 w 11269336"/>
              <a:gd name="connsiteY81" fmla="*/ 1632377 h 2323145"/>
              <a:gd name="connsiteX82" fmla="*/ 6617223 w 11269336"/>
              <a:gd name="connsiteY82" fmla="*/ 1659889 h 2323145"/>
              <a:gd name="connsiteX83" fmla="*/ 6521138 w 11269336"/>
              <a:gd name="connsiteY83" fmla="*/ 1744340 h 2323145"/>
              <a:gd name="connsiteX84" fmla="*/ 6380677 w 11269336"/>
              <a:gd name="connsiteY84" fmla="*/ 1796883 h 2323145"/>
              <a:gd name="connsiteX85" fmla="*/ 6374897 w 11269336"/>
              <a:gd name="connsiteY85" fmla="*/ 1809910 h 2323145"/>
              <a:gd name="connsiteX86" fmla="*/ 6364545 w 11269336"/>
              <a:gd name="connsiteY86" fmla="*/ 1820090 h 2323145"/>
              <a:gd name="connsiteX87" fmla="*/ 6362126 w 11269336"/>
              <a:gd name="connsiteY87" fmla="*/ 1819991 h 2323145"/>
              <a:gd name="connsiteX88" fmla="*/ 6346673 w 11269336"/>
              <a:gd name="connsiteY88" fmla="*/ 1827824 h 2323145"/>
              <a:gd name="connsiteX89" fmla="*/ 6345588 w 11269336"/>
              <a:gd name="connsiteY89" fmla="*/ 1832232 h 2323145"/>
              <a:gd name="connsiteX90" fmla="*/ 6335708 w 11269336"/>
              <a:gd name="connsiteY90" fmla="*/ 1838451 h 2323145"/>
              <a:gd name="connsiteX91" fmla="*/ 6318182 w 11269336"/>
              <a:gd name="connsiteY91" fmla="*/ 1852975 h 2323145"/>
              <a:gd name="connsiteX92" fmla="*/ 6313084 w 11269336"/>
              <a:gd name="connsiteY92" fmla="*/ 1853561 h 2323145"/>
              <a:gd name="connsiteX93" fmla="*/ 6283816 w 11269336"/>
              <a:gd name="connsiteY93" fmla="*/ 1872148 h 2323145"/>
              <a:gd name="connsiteX94" fmla="*/ 6282550 w 11269336"/>
              <a:gd name="connsiteY94" fmla="*/ 1871392 h 2323145"/>
              <a:gd name="connsiteX95" fmla="*/ 6270527 w 11269336"/>
              <a:gd name="connsiteY95" fmla="*/ 1872208 h 2323145"/>
              <a:gd name="connsiteX96" fmla="*/ 6249518 w 11269336"/>
              <a:gd name="connsiteY96" fmla="*/ 1876079 h 2323145"/>
              <a:gd name="connsiteX97" fmla="*/ 6190386 w 11269336"/>
              <a:gd name="connsiteY97" fmla="*/ 1872478 h 2323145"/>
              <a:gd name="connsiteX98" fmla="*/ 6159777 w 11269336"/>
              <a:gd name="connsiteY98" fmla="*/ 1891745 h 2323145"/>
              <a:gd name="connsiteX99" fmla="*/ 6153131 w 11269336"/>
              <a:gd name="connsiteY99" fmla="*/ 1895079 h 2323145"/>
              <a:gd name="connsiteX100" fmla="*/ 6152798 w 11269336"/>
              <a:gd name="connsiteY100" fmla="*/ 1894920 h 2323145"/>
              <a:gd name="connsiteX101" fmla="*/ 6145388 w 11269336"/>
              <a:gd name="connsiteY101" fmla="*/ 1897990 h 2323145"/>
              <a:gd name="connsiteX102" fmla="*/ 6141014 w 11269336"/>
              <a:gd name="connsiteY102" fmla="*/ 1901155 h 2323145"/>
              <a:gd name="connsiteX103" fmla="*/ 6128122 w 11269336"/>
              <a:gd name="connsiteY103" fmla="*/ 1907623 h 2323145"/>
              <a:gd name="connsiteX104" fmla="*/ 6122351 w 11269336"/>
              <a:gd name="connsiteY104" fmla="*/ 1908359 h 2323145"/>
              <a:gd name="connsiteX105" fmla="*/ 6064750 w 11269336"/>
              <a:gd name="connsiteY105" fmla="*/ 1896394 h 2323145"/>
              <a:gd name="connsiteX106" fmla="*/ 5964230 w 11269336"/>
              <a:gd name="connsiteY106" fmla="*/ 1910038 h 2323145"/>
              <a:gd name="connsiteX107" fmla="*/ 5865399 w 11269336"/>
              <a:gd name="connsiteY107" fmla="*/ 1926966 h 2323145"/>
              <a:gd name="connsiteX108" fmla="*/ 5829951 w 11269336"/>
              <a:gd name="connsiteY108" fmla="*/ 1934755 h 2323145"/>
              <a:gd name="connsiteX109" fmla="*/ 5765285 w 11269336"/>
              <a:gd name="connsiteY109" fmla="*/ 1941322 h 2323145"/>
              <a:gd name="connsiteX110" fmla="*/ 5734750 w 11269336"/>
              <a:gd name="connsiteY110" fmla="*/ 1939793 h 2323145"/>
              <a:gd name="connsiteX111" fmla="*/ 5733569 w 11269336"/>
              <a:gd name="connsiteY111" fmla="*/ 1940505 h 2323145"/>
              <a:gd name="connsiteX112" fmla="*/ 5730329 w 11269336"/>
              <a:gd name="connsiteY112" fmla="*/ 1937845 h 2323145"/>
              <a:gd name="connsiteX113" fmla="*/ 5724661 w 11269336"/>
              <a:gd name="connsiteY113" fmla="*/ 1937455 h 2323145"/>
              <a:gd name="connsiteX114" fmla="*/ 5710186 w 11269336"/>
              <a:gd name="connsiteY114" fmla="*/ 1941370 h 2323145"/>
              <a:gd name="connsiteX115" fmla="*/ 5704910 w 11269336"/>
              <a:gd name="connsiteY115" fmla="*/ 1943663 h 2323145"/>
              <a:gd name="connsiteX116" fmla="*/ 5696836 w 11269336"/>
              <a:gd name="connsiteY116" fmla="*/ 1945271 h 2323145"/>
              <a:gd name="connsiteX117" fmla="*/ 5696583 w 11269336"/>
              <a:gd name="connsiteY117" fmla="*/ 1945050 h 2323145"/>
              <a:gd name="connsiteX118" fmla="*/ 5689123 w 11269336"/>
              <a:gd name="connsiteY118" fmla="*/ 1947067 h 2323145"/>
              <a:gd name="connsiteX119" fmla="*/ 5653291 w 11269336"/>
              <a:gd name="connsiteY119" fmla="*/ 1960245 h 2323145"/>
              <a:gd name="connsiteX120" fmla="*/ 5599385 w 11269336"/>
              <a:gd name="connsiteY120" fmla="*/ 1945198 h 2323145"/>
              <a:gd name="connsiteX121" fmla="*/ 5578300 w 11269336"/>
              <a:gd name="connsiteY121" fmla="*/ 1944963 h 2323145"/>
              <a:gd name="connsiteX122" fmla="*/ 5566758 w 11269336"/>
              <a:gd name="connsiteY122" fmla="*/ 1943441 h 2323145"/>
              <a:gd name="connsiteX123" fmla="*/ 5565857 w 11269336"/>
              <a:gd name="connsiteY123" fmla="*/ 1942445 h 2323145"/>
              <a:gd name="connsiteX124" fmla="*/ 5531534 w 11269336"/>
              <a:gd name="connsiteY124" fmla="*/ 1955208 h 2323145"/>
              <a:gd name="connsiteX125" fmla="*/ 5526552 w 11269336"/>
              <a:gd name="connsiteY125" fmla="*/ 1954799 h 2323145"/>
              <a:gd name="connsiteX126" fmla="*/ 5504723 w 11269336"/>
              <a:gd name="connsiteY126" fmla="*/ 1965811 h 2323145"/>
              <a:gd name="connsiteX127" fmla="*/ 5493156 w 11269336"/>
              <a:gd name="connsiteY127" fmla="*/ 1970063 h 2323145"/>
              <a:gd name="connsiteX128" fmla="*/ 5490486 w 11269336"/>
              <a:gd name="connsiteY128" fmla="*/ 1974227 h 2323145"/>
              <a:gd name="connsiteX129" fmla="*/ 5473107 w 11269336"/>
              <a:gd name="connsiteY129" fmla="*/ 1979001 h 2323145"/>
              <a:gd name="connsiteX130" fmla="*/ 5470885 w 11269336"/>
              <a:gd name="connsiteY130" fmla="*/ 1978432 h 2323145"/>
              <a:gd name="connsiteX131" fmla="*/ 5457393 w 11269336"/>
              <a:gd name="connsiteY131" fmla="*/ 1986525 h 2323145"/>
              <a:gd name="connsiteX132" fmla="*/ 5447102 w 11269336"/>
              <a:gd name="connsiteY132" fmla="*/ 1998329 h 2323145"/>
              <a:gd name="connsiteX133" fmla="*/ 5159151 w 11269336"/>
              <a:gd name="connsiteY133" fmla="*/ 2029640 h 2323145"/>
              <a:gd name="connsiteX134" fmla="*/ 5041688 w 11269336"/>
              <a:gd name="connsiteY134" fmla="*/ 2022334 h 2323145"/>
              <a:gd name="connsiteX135" fmla="*/ 4860988 w 11269336"/>
              <a:gd name="connsiteY135" fmla="*/ 2135698 h 2323145"/>
              <a:gd name="connsiteX136" fmla="*/ 4807902 w 11269336"/>
              <a:gd name="connsiteY136" fmla="*/ 2138894 h 2323145"/>
              <a:gd name="connsiteX137" fmla="*/ 4765388 w 11269336"/>
              <a:gd name="connsiteY137" fmla="*/ 2162525 h 2323145"/>
              <a:gd name="connsiteX138" fmla="*/ 4745033 w 11269336"/>
              <a:gd name="connsiteY138" fmla="*/ 2158859 h 2323145"/>
              <a:gd name="connsiteX139" fmla="*/ 4741475 w 11269336"/>
              <a:gd name="connsiteY139" fmla="*/ 2157998 h 2323145"/>
              <a:gd name="connsiteX140" fmla="*/ 4728247 w 11269336"/>
              <a:gd name="connsiteY140" fmla="*/ 2159526 h 2323145"/>
              <a:gd name="connsiteX141" fmla="*/ 4723263 w 11269336"/>
              <a:gd name="connsiteY141" fmla="*/ 2153742 h 2323145"/>
              <a:gd name="connsiteX142" fmla="*/ 4702453 w 11269336"/>
              <a:gd name="connsiteY142" fmla="*/ 2151586 h 2323145"/>
              <a:gd name="connsiteX143" fmla="*/ 4678455 w 11269336"/>
              <a:gd name="connsiteY143" fmla="*/ 2156131 h 2323145"/>
              <a:gd name="connsiteX144" fmla="*/ 4593061 w 11269336"/>
              <a:gd name="connsiteY144" fmla="*/ 2171597 h 2323145"/>
              <a:gd name="connsiteX145" fmla="*/ 4579902 w 11269336"/>
              <a:gd name="connsiteY145" fmla="*/ 2177927 h 2323145"/>
              <a:gd name="connsiteX146" fmla="*/ 4533444 w 11269336"/>
              <a:gd name="connsiteY146" fmla="*/ 2181200 h 2323145"/>
              <a:gd name="connsiteX147" fmla="*/ 4492832 w 11269336"/>
              <a:gd name="connsiteY147" fmla="*/ 2188033 h 2323145"/>
              <a:gd name="connsiteX148" fmla="*/ 4467257 w 11269336"/>
              <a:gd name="connsiteY148" fmla="*/ 2196121 h 2323145"/>
              <a:gd name="connsiteX149" fmla="*/ 4459937 w 11269336"/>
              <a:gd name="connsiteY149" fmla="*/ 2195182 h 2323145"/>
              <a:gd name="connsiteX150" fmla="*/ 4433312 w 11269336"/>
              <a:gd name="connsiteY150" fmla="*/ 2199004 h 2323145"/>
              <a:gd name="connsiteX151" fmla="*/ 4420601 w 11269336"/>
              <a:gd name="connsiteY151" fmla="*/ 2205158 h 2323145"/>
              <a:gd name="connsiteX152" fmla="*/ 4405765 w 11269336"/>
              <a:gd name="connsiteY152" fmla="*/ 2199902 h 2323145"/>
              <a:gd name="connsiteX153" fmla="*/ 4401354 w 11269336"/>
              <a:gd name="connsiteY153" fmla="*/ 2194745 h 2323145"/>
              <a:gd name="connsiteX154" fmla="*/ 4383151 w 11269336"/>
              <a:gd name="connsiteY154" fmla="*/ 2201140 h 2323145"/>
              <a:gd name="connsiteX155" fmla="*/ 4366646 w 11269336"/>
              <a:gd name="connsiteY155" fmla="*/ 2198564 h 2323145"/>
              <a:gd name="connsiteX156" fmla="*/ 4354009 w 11269336"/>
              <a:gd name="connsiteY156" fmla="*/ 2204984 h 2323145"/>
              <a:gd name="connsiteX157" fmla="*/ 4348284 w 11269336"/>
              <a:gd name="connsiteY157" fmla="*/ 2205270 h 2323145"/>
              <a:gd name="connsiteX158" fmla="*/ 4333906 w 11269336"/>
              <a:gd name="connsiteY158" fmla="*/ 2205251 h 2323145"/>
              <a:gd name="connsiteX159" fmla="*/ 4308819 w 11269336"/>
              <a:gd name="connsiteY159" fmla="*/ 2203822 h 2323145"/>
              <a:gd name="connsiteX160" fmla="*/ 4301210 w 11269336"/>
              <a:gd name="connsiteY160" fmla="*/ 2204456 h 2323145"/>
              <a:gd name="connsiteX161" fmla="*/ 4283095 w 11269336"/>
              <a:gd name="connsiteY161" fmla="*/ 2198177 h 2323145"/>
              <a:gd name="connsiteX162" fmla="*/ 4250119 w 11269336"/>
              <a:gd name="connsiteY162" fmla="*/ 2196342 h 2323145"/>
              <a:gd name="connsiteX163" fmla="*/ 4189203 w 11269336"/>
              <a:gd name="connsiteY163" fmla="*/ 2178994 h 2323145"/>
              <a:gd name="connsiteX164" fmla="*/ 4154035 w 11269336"/>
              <a:gd name="connsiteY164" fmla="*/ 2171950 h 2323145"/>
              <a:gd name="connsiteX165" fmla="*/ 4129569 w 11269336"/>
              <a:gd name="connsiteY165" fmla="*/ 2163850 h 2323145"/>
              <a:gd name="connsiteX166" fmla="*/ 4061250 w 11269336"/>
              <a:gd name="connsiteY166" fmla="*/ 2159236 h 2323145"/>
              <a:gd name="connsiteX167" fmla="*/ 3945480 w 11269336"/>
              <a:gd name="connsiteY167" fmla="*/ 2158279 h 2323145"/>
              <a:gd name="connsiteX168" fmla="*/ 3921468 w 11269336"/>
              <a:gd name="connsiteY168" fmla="*/ 2156588 h 2323145"/>
              <a:gd name="connsiteX169" fmla="*/ 3903348 w 11269336"/>
              <a:gd name="connsiteY169" fmla="*/ 2149220 h 2323145"/>
              <a:gd name="connsiteX170" fmla="*/ 3901342 w 11269336"/>
              <a:gd name="connsiteY170" fmla="*/ 2142355 h 2323145"/>
              <a:gd name="connsiteX171" fmla="*/ 3888539 w 11269336"/>
              <a:gd name="connsiteY171" fmla="*/ 2140476 h 2323145"/>
              <a:gd name="connsiteX172" fmla="*/ 3885662 w 11269336"/>
              <a:gd name="connsiteY172" fmla="*/ 2138740 h 2323145"/>
              <a:gd name="connsiteX173" fmla="*/ 3868627 w 11269336"/>
              <a:gd name="connsiteY173" fmla="*/ 2130023 h 2323145"/>
              <a:gd name="connsiteX174" fmla="*/ 3819177 w 11269336"/>
              <a:gd name="connsiteY174" fmla="*/ 2142111 h 2323145"/>
              <a:gd name="connsiteX175" fmla="*/ 3769100 w 11269336"/>
              <a:gd name="connsiteY175" fmla="*/ 2131731 h 2323145"/>
              <a:gd name="connsiteX176" fmla="*/ 3562752 w 11269336"/>
              <a:gd name="connsiteY176" fmla="*/ 2131785 h 2323145"/>
              <a:gd name="connsiteX177" fmla="*/ 3541402 w 11269336"/>
              <a:gd name="connsiteY177" fmla="*/ 2106821 h 2323145"/>
              <a:gd name="connsiteX178" fmla="*/ 3365341 w 11269336"/>
              <a:gd name="connsiteY178" fmla="*/ 2077638 h 2323145"/>
              <a:gd name="connsiteX179" fmla="*/ 3170922 w 11269336"/>
              <a:gd name="connsiteY179" fmla="*/ 2115957 h 2323145"/>
              <a:gd name="connsiteX180" fmla="*/ 3156256 w 11269336"/>
              <a:gd name="connsiteY180" fmla="*/ 2124773 h 2323145"/>
              <a:gd name="connsiteX181" fmla="*/ 3140298 w 11269336"/>
              <a:gd name="connsiteY181" fmla="*/ 2129182 h 2323145"/>
              <a:gd name="connsiteX182" fmla="*/ 3138514 w 11269336"/>
              <a:gd name="connsiteY182" fmla="*/ 2128069 h 2323145"/>
              <a:gd name="connsiteX183" fmla="*/ 3120467 w 11269336"/>
              <a:gd name="connsiteY183" fmla="*/ 2128281 h 2323145"/>
              <a:gd name="connsiteX184" fmla="*/ 3116175 w 11269336"/>
              <a:gd name="connsiteY184" fmla="*/ 2131633 h 2323145"/>
              <a:gd name="connsiteX185" fmla="*/ 3103685 w 11269336"/>
              <a:gd name="connsiteY185" fmla="*/ 2132814 h 2323145"/>
              <a:gd name="connsiteX186" fmla="*/ 3078794 w 11269336"/>
              <a:gd name="connsiteY186" fmla="*/ 2137935 h 2323145"/>
              <a:gd name="connsiteX187" fmla="*/ 3074407 w 11269336"/>
              <a:gd name="connsiteY187" fmla="*/ 2136274 h 2323145"/>
              <a:gd name="connsiteX188" fmla="*/ 3037285 w 11269336"/>
              <a:gd name="connsiteY188" fmla="*/ 2139919 h 2323145"/>
              <a:gd name="connsiteX189" fmla="*/ 3036901 w 11269336"/>
              <a:gd name="connsiteY189" fmla="*/ 2138726 h 2323145"/>
              <a:gd name="connsiteX190" fmla="*/ 3026996 w 11269336"/>
              <a:gd name="connsiteY190" fmla="*/ 2134322 h 2323145"/>
              <a:gd name="connsiteX191" fmla="*/ 3007772 w 11269336"/>
              <a:gd name="connsiteY191" fmla="*/ 2128742 h 2323145"/>
              <a:gd name="connsiteX192" fmla="*/ 2965030 w 11269336"/>
              <a:gd name="connsiteY192" fmla="*/ 2100494 h 2323145"/>
              <a:gd name="connsiteX193" fmla="*/ 2926342 w 11269336"/>
              <a:gd name="connsiteY193" fmla="*/ 2104155 h 2323145"/>
              <a:gd name="connsiteX194" fmla="*/ 2918608 w 11269336"/>
              <a:gd name="connsiteY194" fmla="*/ 2104215 h 2323145"/>
              <a:gd name="connsiteX195" fmla="*/ 2918475 w 11269336"/>
              <a:gd name="connsiteY195" fmla="*/ 2103937 h 2323145"/>
              <a:gd name="connsiteX196" fmla="*/ 2910360 w 11269336"/>
              <a:gd name="connsiteY196" fmla="*/ 2103444 h 2323145"/>
              <a:gd name="connsiteX197" fmla="*/ 2904507 w 11269336"/>
              <a:gd name="connsiteY197" fmla="*/ 2104326 h 2323145"/>
              <a:gd name="connsiteX198" fmla="*/ 2889503 w 11269336"/>
              <a:gd name="connsiteY198" fmla="*/ 2104443 h 2323145"/>
              <a:gd name="connsiteX199" fmla="*/ 2884480 w 11269336"/>
              <a:gd name="connsiteY199" fmla="*/ 2102626 h 2323145"/>
              <a:gd name="connsiteX200" fmla="*/ 2882689 w 11269336"/>
              <a:gd name="connsiteY200" fmla="*/ 2099228 h 2323145"/>
              <a:gd name="connsiteX201" fmla="*/ 2881291 w 11269336"/>
              <a:gd name="connsiteY201" fmla="*/ 2099618 h 2323145"/>
              <a:gd name="connsiteX202" fmla="*/ 2853979 w 11269336"/>
              <a:gd name="connsiteY202" fmla="*/ 2090388 h 2323145"/>
              <a:gd name="connsiteX203" fmla="*/ 2791790 w 11269336"/>
              <a:gd name="connsiteY203" fmla="*/ 2080332 h 2323145"/>
              <a:gd name="connsiteX204" fmla="*/ 2755844 w 11269336"/>
              <a:gd name="connsiteY204" fmla="*/ 2078874 h 2323145"/>
              <a:gd name="connsiteX205" fmla="*/ 2657742 w 11269336"/>
              <a:gd name="connsiteY205" fmla="*/ 2070179 h 2323145"/>
              <a:gd name="connsiteX206" fmla="*/ 2559549 w 11269336"/>
              <a:gd name="connsiteY206" fmla="*/ 2057873 h 2323145"/>
              <a:gd name="connsiteX207" fmla="*/ 2512054 w 11269336"/>
              <a:gd name="connsiteY207" fmla="*/ 2031671 h 2323145"/>
              <a:gd name="connsiteX208" fmla="*/ 2506437 w 11269336"/>
              <a:gd name="connsiteY208" fmla="*/ 2030918 h 2323145"/>
              <a:gd name="connsiteX209" fmla="*/ 2491752 w 11269336"/>
              <a:gd name="connsiteY209" fmla="*/ 2033906 h 2323145"/>
              <a:gd name="connsiteX210" fmla="*/ 2486338 w 11269336"/>
              <a:gd name="connsiteY210" fmla="*/ 2035862 h 2323145"/>
              <a:gd name="connsiteX211" fmla="*/ 2478186 w 11269336"/>
              <a:gd name="connsiteY211" fmla="*/ 2036953 h 2323145"/>
              <a:gd name="connsiteX212" fmla="*/ 2477950 w 11269336"/>
              <a:gd name="connsiteY212" fmla="*/ 2036715 h 2323145"/>
              <a:gd name="connsiteX213" fmla="*/ 2470381 w 11269336"/>
              <a:gd name="connsiteY213" fmla="*/ 2038256 h 2323145"/>
              <a:gd name="connsiteX214" fmla="*/ 2433781 w 11269336"/>
              <a:gd name="connsiteY214" fmla="*/ 2049140 h 2323145"/>
              <a:gd name="connsiteX215" fmla="*/ 2381172 w 11269336"/>
              <a:gd name="connsiteY215" fmla="*/ 2030645 h 2323145"/>
              <a:gd name="connsiteX216" fmla="*/ 2360198 w 11269336"/>
              <a:gd name="connsiteY216" fmla="*/ 2029059 h 2323145"/>
              <a:gd name="connsiteX217" fmla="*/ 2348815 w 11269336"/>
              <a:gd name="connsiteY217" fmla="*/ 2026798 h 2323145"/>
              <a:gd name="connsiteX218" fmla="*/ 2347988 w 11269336"/>
              <a:gd name="connsiteY218" fmla="*/ 2025745 h 2323145"/>
              <a:gd name="connsiteX219" fmla="*/ 2312920 w 11269336"/>
              <a:gd name="connsiteY219" fmla="*/ 2036311 h 2323145"/>
              <a:gd name="connsiteX220" fmla="*/ 2307986 w 11269336"/>
              <a:gd name="connsiteY220" fmla="*/ 2035583 h 2323145"/>
              <a:gd name="connsiteX221" fmla="*/ 2285481 w 11269336"/>
              <a:gd name="connsiteY221" fmla="*/ 2045197 h 2323145"/>
              <a:gd name="connsiteX222" fmla="*/ 2273666 w 11269336"/>
              <a:gd name="connsiteY222" fmla="*/ 2048710 h 2323145"/>
              <a:gd name="connsiteX223" fmla="*/ 2270719 w 11269336"/>
              <a:gd name="connsiteY223" fmla="*/ 2052702 h 2323145"/>
              <a:gd name="connsiteX224" fmla="*/ 2253080 w 11269336"/>
              <a:gd name="connsiteY224" fmla="*/ 2056363 h 2323145"/>
              <a:gd name="connsiteX225" fmla="*/ 2250906 w 11269336"/>
              <a:gd name="connsiteY225" fmla="*/ 2055654 h 2323145"/>
              <a:gd name="connsiteX226" fmla="*/ 2236905 w 11269336"/>
              <a:gd name="connsiteY226" fmla="*/ 2062882 h 2323145"/>
              <a:gd name="connsiteX227" fmla="*/ 2225830 w 11269336"/>
              <a:gd name="connsiteY227" fmla="*/ 2074027 h 2323145"/>
              <a:gd name="connsiteX228" fmla="*/ 2073776 w 11269336"/>
              <a:gd name="connsiteY228" fmla="*/ 2089244 h 2323145"/>
              <a:gd name="connsiteX229" fmla="*/ 1948256 w 11269336"/>
              <a:gd name="connsiteY229" fmla="*/ 2146616 h 2323145"/>
              <a:gd name="connsiteX230" fmla="*/ 1865582 w 11269336"/>
              <a:gd name="connsiteY230" fmla="*/ 2153738 h 2323145"/>
              <a:gd name="connsiteX231" fmla="*/ 1835210 w 11269336"/>
              <a:gd name="connsiteY231" fmla="*/ 2134244 h 2323145"/>
              <a:gd name="connsiteX232" fmla="*/ 1632661 w 11269336"/>
              <a:gd name="connsiteY232" fmla="*/ 2173882 h 2323145"/>
              <a:gd name="connsiteX233" fmla="*/ 1579590 w 11269336"/>
              <a:gd name="connsiteY233" fmla="*/ 2173680 h 2323145"/>
              <a:gd name="connsiteX234" fmla="*/ 1535601 w 11269336"/>
              <a:gd name="connsiteY234" fmla="*/ 2194590 h 2323145"/>
              <a:gd name="connsiteX235" fmla="*/ 1515594 w 11269336"/>
              <a:gd name="connsiteY235" fmla="*/ 2189622 h 2323145"/>
              <a:gd name="connsiteX236" fmla="*/ 1512113 w 11269336"/>
              <a:gd name="connsiteY236" fmla="*/ 2188534 h 2323145"/>
              <a:gd name="connsiteX237" fmla="*/ 1498838 w 11269336"/>
              <a:gd name="connsiteY237" fmla="*/ 2189213 h 2323145"/>
              <a:gd name="connsiteX238" fmla="*/ 1494279 w 11269336"/>
              <a:gd name="connsiteY238" fmla="*/ 2183112 h 2323145"/>
              <a:gd name="connsiteX239" fmla="*/ 1473714 w 11269336"/>
              <a:gd name="connsiteY239" fmla="*/ 2179625 h 2323145"/>
              <a:gd name="connsiteX240" fmla="*/ 1449503 w 11269336"/>
              <a:gd name="connsiteY240" fmla="*/ 2182633 h 2323145"/>
              <a:gd name="connsiteX241" fmla="*/ 1266687 w 11269336"/>
              <a:gd name="connsiteY241" fmla="*/ 2212688 h 2323145"/>
              <a:gd name="connsiteX242" fmla="*/ 1239614 w 11269336"/>
              <a:gd name="connsiteY242" fmla="*/ 2209727 h 2323145"/>
              <a:gd name="connsiteX243" fmla="*/ 1202436 w 11269336"/>
              <a:gd name="connsiteY243" fmla="*/ 2209817 h 2323145"/>
              <a:gd name="connsiteX244" fmla="*/ 1136097 w 11269336"/>
              <a:gd name="connsiteY244" fmla="*/ 2205112 h 2323145"/>
              <a:gd name="connsiteX245" fmla="*/ 988232 w 11269336"/>
              <a:gd name="connsiteY245" fmla="*/ 2235635 h 2323145"/>
              <a:gd name="connsiteX246" fmla="*/ 981959 w 11269336"/>
              <a:gd name="connsiteY246" fmla="*/ 2231607 h 2323145"/>
              <a:gd name="connsiteX247" fmla="*/ 938600 w 11269336"/>
              <a:gd name="connsiteY247" fmla="*/ 2238113 h 2323145"/>
              <a:gd name="connsiteX248" fmla="*/ 791788 w 11269336"/>
              <a:gd name="connsiteY248" fmla="*/ 2293224 h 2323145"/>
              <a:gd name="connsiteX249" fmla="*/ 706914 w 11269336"/>
              <a:gd name="connsiteY249" fmla="*/ 2305046 h 2323145"/>
              <a:gd name="connsiteX250" fmla="*/ 675971 w 11269336"/>
              <a:gd name="connsiteY250" fmla="*/ 2304030 h 2323145"/>
              <a:gd name="connsiteX251" fmla="*/ 624180 w 11269336"/>
              <a:gd name="connsiteY251" fmla="*/ 2302650 h 2323145"/>
              <a:gd name="connsiteX252" fmla="*/ 583453 w 11269336"/>
              <a:gd name="connsiteY252" fmla="*/ 2288788 h 2323145"/>
              <a:gd name="connsiteX253" fmla="*/ 540946 w 11269336"/>
              <a:gd name="connsiteY253" fmla="*/ 2292721 h 2323145"/>
              <a:gd name="connsiteX254" fmla="*/ 533680 w 11269336"/>
              <a:gd name="connsiteY254" fmla="*/ 2310233 h 2323145"/>
              <a:gd name="connsiteX255" fmla="*/ 487366 w 11269336"/>
              <a:gd name="connsiteY255" fmla="*/ 2309053 h 2323145"/>
              <a:gd name="connsiteX256" fmla="*/ 416820 w 11269336"/>
              <a:gd name="connsiteY256" fmla="*/ 2305443 h 2323145"/>
              <a:gd name="connsiteX257" fmla="*/ 376805 w 11269336"/>
              <a:gd name="connsiteY257" fmla="*/ 2307647 h 2323145"/>
              <a:gd name="connsiteX258" fmla="*/ 266777 w 11269336"/>
              <a:gd name="connsiteY258" fmla="*/ 2309012 h 2323145"/>
              <a:gd name="connsiteX259" fmla="*/ 156013 w 11269336"/>
              <a:gd name="connsiteY259" fmla="*/ 2306832 h 2323145"/>
              <a:gd name="connsiteX260" fmla="*/ 87258 w 11269336"/>
              <a:gd name="connsiteY260" fmla="*/ 2285511 h 2323145"/>
              <a:gd name="connsiteX261" fmla="*/ 23798 w 11269336"/>
              <a:gd name="connsiteY261" fmla="*/ 2281822 h 2323145"/>
              <a:gd name="connsiteX262" fmla="*/ 0 w 11269336"/>
              <a:gd name="connsiteY262" fmla="*/ 2285369 h 2323145"/>
              <a:gd name="connsiteX263" fmla="*/ 0 w 11269336"/>
              <a:gd name="connsiteY26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380600 w 11269336"/>
              <a:gd name="connsiteY19" fmla="*/ 549821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41688 w 11269336"/>
              <a:gd name="connsiteY133" fmla="*/ 2022334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79902 w 11269336"/>
              <a:gd name="connsiteY144" fmla="*/ 2177927 h 2323145"/>
              <a:gd name="connsiteX145" fmla="*/ 4533444 w 11269336"/>
              <a:gd name="connsiteY145" fmla="*/ 2181200 h 2323145"/>
              <a:gd name="connsiteX146" fmla="*/ 4492832 w 11269336"/>
              <a:gd name="connsiteY146" fmla="*/ 2188033 h 2323145"/>
              <a:gd name="connsiteX147" fmla="*/ 4467257 w 11269336"/>
              <a:gd name="connsiteY147" fmla="*/ 2196121 h 2323145"/>
              <a:gd name="connsiteX148" fmla="*/ 4459937 w 11269336"/>
              <a:gd name="connsiteY148" fmla="*/ 2195182 h 2323145"/>
              <a:gd name="connsiteX149" fmla="*/ 4433312 w 11269336"/>
              <a:gd name="connsiteY149" fmla="*/ 2199004 h 2323145"/>
              <a:gd name="connsiteX150" fmla="*/ 4420601 w 11269336"/>
              <a:gd name="connsiteY150" fmla="*/ 2205158 h 2323145"/>
              <a:gd name="connsiteX151" fmla="*/ 4405765 w 11269336"/>
              <a:gd name="connsiteY151" fmla="*/ 2199902 h 2323145"/>
              <a:gd name="connsiteX152" fmla="*/ 4401354 w 11269336"/>
              <a:gd name="connsiteY152" fmla="*/ 2194745 h 2323145"/>
              <a:gd name="connsiteX153" fmla="*/ 4383151 w 11269336"/>
              <a:gd name="connsiteY153" fmla="*/ 2201140 h 2323145"/>
              <a:gd name="connsiteX154" fmla="*/ 4366646 w 11269336"/>
              <a:gd name="connsiteY154" fmla="*/ 2198564 h 2323145"/>
              <a:gd name="connsiteX155" fmla="*/ 4354009 w 11269336"/>
              <a:gd name="connsiteY155" fmla="*/ 2204984 h 2323145"/>
              <a:gd name="connsiteX156" fmla="*/ 4348284 w 11269336"/>
              <a:gd name="connsiteY156" fmla="*/ 2205270 h 2323145"/>
              <a:gd name="connsiteX157" fmla="*/ 4333906 w 11269336"/>
              <a:gd name="connsiteY157" fmla="*/ 2205251 h 2323145"/>
              <a:gd name="connsiteX158" fmla="*/ 4308819 w 11269336"/>
              <a:gd name="connsiteY158" fmla="*/ 2203822 h 2323145"/>
              <a:gd name="connsiteX159" fmla="*/ 4301210 w 11269336"/>
              <a:gd name="connsiteY159" fmla="*/ 2204456 h 2323145"/>
              <a:gd name="connsiteX160" fmla="*/ 4283095 w 11269336"/>
              <a:gd name="connsiteY160" fmla="*/ 2198177 h 2323145"/>
              <a:gd name="connsiteX161" fmla="*/ 4250119 w 11269336"/>
              <a:gd name="connsiteY161" fmla="*/ 2196342 h 2323145"/>
              <a:gd name="connsiteX162" fmla="*/ 4189203 w 11269336"/>
              <a:gd name="connsiteY162" fmla="*/ 2178994 h 2323145"/>
              <a:gd name="connsiteX163" fmla="*/ 4154035 w 11269336"/>
              <a:gd name="connsiteY163" fmla="*/ 2171950 h 2323145"/>
              <a:gd name="connsiteX164" fmla="*/ 4129569 w 11269336"/>
              <a:gd name="connsiteY164" fmla="*/ 2163850 h 2323145"/>
              <a:gd name="connsiteX165" fmla="*/ 4061250 w 11269336"/>
              <a:gd name="connsiteY165" fmla="*/ 2159236 h 2323145"/>
              <a:gd name="connsiteX166" fmla="*/ 3945480 w 11269336"/>
              <a:gd name="connsiteY166" fmla="*/ 2158279 h 2323145"/>
              <a:gd name="connsiteX167" fmla="*/ 3921468 w 11269336"/>
              <a:gd name="connsiteY167" fmla="*/ 2156588 h 2323145"/>
              <a:gd name="connsiteX168" fmla="*/ 3903348 w 11269336"/>
              <a:gd name="connsiteY168" fmla="*/ 2149220 h 2323145"/>
              <a:gd name="connsiteX169" fmla="*/ 3901342 w 11269336"/>
              <a:gd name="connsiteY169" fmla="*/ 2142355 h 2323145"/>
              <a:gd name="connsiteX170" fmla="*/ 3888539 w 11269336"/>
              <a:gd name="connsiteY170" fmla="*/ 2140476 h 2323145"/>
              <a:gd name="connsiteX171" fmla="*/ 3885662 w 11269336"/>
              <a:gd name="connsiteY171" fmla="*/ 2138740 h 2323145"/>
              <a:gd name="connsiteX172" fmla="*/ 3868627 w 11269336"/>
              <a:gd name="connsiteY172" fmla="*/ 2130023 h 2323145"/>
              <a:gd name="connsiteX173" fmla="*/ 3819177 w 11269336"/>
              <a:gd name="connsiteY173" fmla="*/ 2142111 h 2323145"/>
              <a:gd name="connsiteX174" fmla="*/ 3769100 w 11269336"/>
              <a:gd name="connsiteY174" fmla="*/ 2131731 h 2323145"/>
              <a:gd name="connsiteX175" fmla="*/ 3562752 w 11269336"/>
              <a:gd name="connsiteY175" fmla="*/ 2131785 h 2323145"/>
              <a:gd name="connsiteX176" fmla="*/ 3541402 w 11269336"/>
              <a:gd name="connsiteY176" fmla="*/ 2106821 h 2323145"/>
              <a:gd name="connsiteX177" fmla="*/ 3365341 w 11269336"/>
              <a:gd name="connsiteY177" fmla="*/ 2077638 h 2323145"/>
              <a:gd name="connsiteX178" fmla="*/ 3170922 w 11269336"/>
              <a:gd name="connsiteY178" fmla="*/ 2115957 h 2323145"/>
              <a:gd name="connsiteX179" fmla="*/ 3156256 w 11269336"/>
              <a:gd name="connsiteY179" fmla="*/ 2124773 h 2323145"/>
              <a:gd name="connsiteX180" fmla="*/ 3140298 w 11269336"/>
              <a:gd name="connsiteY180" fmla="*/ 2129182 h 2323145"/>
              <a:gd name="connsiteX181" fmla="*/ 3138514 w 11269336"/>
              <a:gd name="connsiteY181" fmla="*/ 2128069 h 2323145"/>
              <a:gd name="connsiteX182" fmla="*/ 3120467 w 11269336"/>
              <a:gd name="connsiteY182" fmla="*/ 2128281 h 2323145"/>
              <a:gd name="connsiteX183" fmla="*/ 3116175 w 11269336"/>
              <a:gd name="connsiteY183" fmla="*/ 2131633 h 2323145"/>
              <a:gd name="connsiteX184" fmla="*/ 3103685 w 11269336"/>
              <a:gd name="connsiteY184" fmla="*/ 2132814 h 2323145"/>
              <a:gd name="connsiteX185" fmla="*/ 3078794 w 11269336"/>
              <a:gd name="connsiteY185" fmla="*/ 2137935 h 2323145"/>
              <a:gd name="connsiteX186" fmla="*/ 3074407 w 11269336"/>
              <a:gd name="connsiteY186" fmla="*/ 2136274 h 2323145"/>
              <a:gd name="connsiteX187" fmla="*/ 3037285 w 11269336"/>
              <a:gd name="connsiteY187" fmla="*/ 2139919 h 2323145"/>
              <a:gd name="connsiteX188" fmla="*/ 3036901 w 11269336"/>
              <a:gd name="connsiteY188" fmla="*/ 2138726 h 2323145"/>
              <a:gd name="connsiteX189" fmla="*/ 3026996 w 11269336"/>
              <a:gd name="connsiteY189" fmla="*/ 2134322 h 2323145"/>
              <a:gd name="connsiteX190" fmla="*/ 3007772 w 11269336"/>
              <a:gd name="connsiteY190" fmla="*/ 2128742 h 2323145"/>
              <a:gd name="connsiteX191" fmla="*/ 2965030 w 11269336"/>
              <a:gd name="connsiteY191" fmla="*/ 2100494 h 2323145"/>
              <a:gd name="connsiteX192" fmla="*/ 2926342 w 11269336"/>
              <a:gd name="connsiteY192" fmla="*/ 2104155 h 2323145"/>
              <a:gd name="connsiteX193" fmla="*/ 2918608 w 11269336"/>
              <a:gd name="connsiteY193" fmla="*/ 2104215 h 2323145"/>
              <a:gd name="connsiteX194" fmla="*/ 2918475 w 11269336"/>
              <a:gd name="connsiteY194" fmla="*/ 2103937 h 2323145"/>
              <a:gd name="connsiteX195" fmla="*/ 2910360 w 11269336"/>
              <a:gd name="connsiteY195" fmla="*/ 2103444 h 2323145"/>
              <a:gd name="connsiteX196" fmla="*/ 2904507 w 11269336"/>
              <a:gd name="connsiteY196" fmla="*/ 2104326 h 2323145"/>
              <a:gd name="connsiteX197" fmla="*/ 2889503 w 11269336"/>
              <a:gd name="connsiteY197" fmla="*/ 2104443 h 2323145"/>
              <a:gd name="connsiteX198" fmla="*/ 2884480 w 11269336"/>
              <a:gd name="connsiteY198" fmla="*/ 2102626 h 2323145"/>
              <a:gd name="connsiteX199" fmla="*/ 2882689 w 11269336"/>
              <a:gd name="connsiteY199" fmla="*/ 2099228 h 2323145"/>
              <a:gd name="connsiteX200" fmla="*/ 2881291 w 11269336"/>
              <a:gd name="connsiteY200" fmla="*/ 2099618 h 2323145"/>
              <a:gd name="connsiteX201" fmla="*/ 2853979 w 11269336"/>
              <a:gd name="connsiteY201" fmla="*/ 2090388 h 2323145"/>
              <a:gd name="connsiteX202" fmla="*/ 2791790 w 11269336"/>
              <a:gd name="connsiteY202" fmla="*/ 2080332 h 2323145"/>
              <a:gd name="connsiteX203" fmla="*/ 2755844 w 11269336"/>
              <a:gd name="connsiteY203" fmla="*/ 2078874 h 2323145"/>
              <a:gd name="connsiteX204" fmla="*/ 2657742 w 11269336"/>
              <a:gd name="connsiteY204" fmla="*/ 2070179 h 2323145"/>
              <a:gd name="connsiteX205" fmla="*/ 2559549 w 11269336"/>
              <a:gd name="connsiteY205" fmla="*/ 2057873 h 2323145"/>
              <a:gd name="connsiteX206" fmla="*/ 2512054 w 11269336"/>
              <a:gd name="connsiteY206" fmla="*/ 2031671 h 2323145"/>
              <a:gd name="connsiteX207" fmla="*/ 2506437 w 11269336"/>
              <a:gd name="connsiteY207" fmla="*/ 2030918 h 2323145"/>
              <a:gd name="connsiteX208" fmla="*/ 2491752 w 11269336"/>
              <a:gd name="connsiteY208" fmla="*/ 2033906 h 2323145"/>
              <a:gd name="connsiteX209" fmla="*/ 2486338 w 11269336"/>
              <a:gd name="connsiteY209" fmla="*/ 2035862 h 2323145"/>
              <a:gd name="connsiteX210" fmla="*/ 2478186 w 11269336"/>
              <a:gd name="connsiteY210" fmla="*/ 2036953 h 2323145"/>
              <a:gd name="connsiteX211" fmla="*/ 2477950 w 11269336"/>
              <a:gd name="connsiteY211" fmla="*/ 2036715 h 2323145"/>
              <a:gd name="connsiteX212" fmla="*/ 2470381 w 11269336"/>
              <a:gd name="connsiteY212" fmla="*/ 2038256 h 2323145"/>
              <a:gd name="connsiteX213" fmla="*/ 2433781 w 11269336"/>
              <a:gd name="connsiteY213" fmla="*/ 2049140 h 2323145"/>
              <a:gd name="connsiteX214" fmla="*/ 2381172 w 11269336"/>
              <a:gd name="connsiteY214" fmla="*/ 2030645 h 2323145"/>
              <a:gd name="connsiteX215" fmla="*/ 2360198 w 11269336"/>
              <a:gd name="connsiteY215" fmla="*/ 2029059 h 2323145"/>
              <a:gd name="connsiteX216" fmla="*/ 2348815 w 11269336"/>
              <a:gd name="connsiteY216" fmla="*/ 2026798 h 2323145"/>
              <a:gd name="connsiteX217" fmla="*/ 2347988 w 11269336"/>
              <a:gd name="connsiteY217" fmla="*/ 2025745 h 2323145"/>
              <a:gd name="connsiteX218" fmla="*/ 2312920 w 11269336"/>
              <a:gd name="connsiteY218" fmla="*/ 2036311 h 2323145"/>
              <a:gd name="connsiteX219" fmla="*/ 2307986 w 11269336"/>
              <a:gd name="connsiteY219" fmla="*/ 2035583 h 2323145"/>
              <a:gd name="connsiteX220" fmla="*/ 2285481 w 11269336"/>
              <a:gd name="connsiteY220" fmla="*/ 2045197 h 2323145"/>
              <a:gd name="connsiteX221" fmla="*/ 2273666 w 11269336"/>
              <a:gd name="connsiteY221" fmla="*/ 2048710 h 2323145"/>
              <a:gd name="connsiteX222" fmla="*/ 2270719 w 11269336"/>
              <a:gd name="connsiteY222" fmla="*/ 2052702 h 2323145"/>
              <a:gd name="connsiteX223" fmla="*/ 2253080 w 11269336"/>
              <a:gd name="connsiteY223" fmla="*/ 2056363 h 2323145"/>
              <a:gd name="connsiteX224" fmla="*/ 2250906 w 11269336"/>
              <a:gd name="connsiteY224" fmla="*/ 2055654 h 2323145"/>
              <a:gd name="connsiteX225" fmla="*/ 2236905 w 11269336"/>
              <a:gd name="connsiteY225" fmla="*/ 2062882 h 2323145"/>
              <a:gd name="connsiteX226" fmla="*/ 2225830 w 11269336"/>
              <a:gd name="connsiteY226" fmla="*/ 2074027 h 2323145"/>
              <a:gd name="connsiteX227" fmla="*/ 2073776 w 11269336"/>
              <a:gd name="connsiteY227" fmla="*/ 2089244 h 2323145"/>
              <a:gd name="connsiteX228" fmla="*/ 1948256 w 11269336"/>
              <a:gd name="connsiteY228" fmla="*/ 2146616 h 2323145"/>
              <a:gd name="connsiteX229" fmla="*/ 1865582 w 11269336"/>
              <a:gd name="connsiteY229" fmla="*/ 2153738 h 2323145"/>
              <a:gd name="connsiteX230" fmla="*/ 1835210 w 11269336"/>
              <a:gd name="connsiteY230" fmla="*/ 2134244 h 2323145"/>
              <a:gd name="connsiteX231" fmla="*/ 1632661 w 11269336"/>
              <a:gd name="connsiteY231" fmla="*/ 2173882 h 2323145"/>
              <a:gd name="connsiteX232" fmla="*/ 1579590 w 11269336"/>
              <a:gd name="connsiteY232" fmla="*/ 2173680 h 2323145"/>
              <a:gd name="connsiteX233" fmla="*/ 1535601 w 11269336"/>
              <a:gd name="connsiteY233" fmla="*/ 2194590 h 2323145"/>
              <a:gd name="connsiteX234" fmla="*/ 1515594 w 11269336"/>
              <a:gd name="connsiteY234" fmla="*/ 2189622 h 2323145"/>
              <a:gd name="connsiteX235" fmla="*/ 1512113 w 11269336"/>
              <a:gd name="connsiteY235" fmla="*/ 2188534 h 2323145"/>
              <a:gd name="connsiteX236" fmla="*/ 1498838 w 11269336"/>
              <a:gd name="connsiteY236" fmla="*/ 2189213 h 2323145"/>
              <a:gd name="connsiteX237" fmla="*/ 1494279 w 11269336"/>
              <a:gd name="connsiteY237" fmla="*/ 2183112 h 2323145"/>
              <a:gd name="connsiteX238" fmla="*/ 1473714 w 11269336"/>
              <a:gd name="connsiteY238" fmla="*/ 2179625 h 2323145"/>
              <a:gd name="connsiteX239" fmla="*/ 1449503 w 11269336"/>
              <a:gd name="connsiteY239" fmla="*/ 2182633 h 2323145"/>
              <a:gd name="connsiteX240" fmla="*/ 1266687 w 11269336"/>
              <a:gd name="connsiteY240" fmla="*/ 2212688 h 2323145"/>
              <a:gd name="connsiteX241" fmla="*/ 1239614 w 11269336"/>
              <a:gd name="connsiteY241" fmla="*/ 2209727 h 2323145"/>
              <a:gd name="connsiteX242" fmla="*/ 1202436 w 11269336"/>
              <a:gd name="connsiteY242" fmla="*/ 2209817 h 2323145"/>
              <a:gd name="connsiteX243" fmla="*/ 1136097 w 11269336"/>
              <a:gd name="connsiteY243" fmla="*/ 2205112 h 2323145"/>
              <a:gd name="connsiteX244" fmla="*/ 988232 w 11269336"/>
              <a:gd name="connsiteY244" fmla="*/ 2235635 h 2323145"/>
              <a:gd name="connsiteX245" fmla="*/ 981959 w 11269336"/>
              <a:gd name="connsiteY245" fmla="*/ 2231607 h 2323145"/>
              <a:gd name="connsiteX246" fmla="*/ 938600 w 11269336"/>
              <a:gd name="connsiteY246" fmla="*/ 2238113 h 2323145"/>
              <a:gd name="connsiteX247" fmla="*/ 791788 w 11269336"/>
              <a:gd name="connsiteY247" fmla="*/ 2293224 h 2323145"/>
              <a:gd name="connsiteX248" fmla="*/ 706914 w 11269336"/>
              <a:gd name="connsiteY248" fmla="*/ 2305046 h 2323145"/>
              <a:gd name="connsiteX249" fmla="*/ 675971 w 11269336"/>
              <a:gd name="connsiteY249" fmla="*/ 2304030 h 2323145"/>
              <a:gd name="connsiteX250" fmla="*/ 624180 w 11269336"/>
              <a:gd name="connsiteY250" fmla="*/ 2302650 h 2323145"/>
              <a:gd name="connsiteX251" fmla="*/ 583453 w 11269336"/>
              <a:gd name="connsiteY251" fmla="*/ 2288788 h 2323145"/>
              <a:gd name="connsiteX252" fmla="*/ 540946 w 11269336"/>
              <a:gd name="connsiteY252" fmla="*/ 2292721 h 2323145"/>
              <a:gd name="connsiteX253" fmla="*/ 533680 w 11269336"/>
              <a:gd name="connsiteY253" fmla="*/ 2310233 h 2323145"/>
              <a:gd name="connsiteX254" fmla="*/ 487366 w 11269336"/>
              <a:gd name="connsiteY254" fmla="*/ 2309053 h 2323145"/>
              <a:gd name="connsiteX255" fmla="*/ 416820 w 11269336"/>
              <a:gd name="connsiteY255" fmla="*/ 2305443 h 2323145"/>
              <a:gd name="connsiteX256" fmla="*/ 376805 w 11269336"/>
              <a:gd name="connsiteY256" fmla="*/ 2307647 h 2323145"/>
              <a:gd name="connsiteX257" fmla="*/ 266777 w 11269336"/>
              <a:gd name="connsiteY257" fmla="*/ 2309012 h 2323145"/>
              <a:gd name="connsiteX258" fmla="*/ 156013 w 11269336"/>
              <a:gd name="connsiteY258" fmla="*/ 2306832 h 2323145"/>
              <a:gd name="connsiteX259" fmla="*/ 87258 w 11269336"/>
              <a:gd name="connsiteY259" fmla="*/ 2285511 h 2323145"/>
              <a:gd name="connsiteX260" fmla="*/ 23798 w 11269336"/>
              <a:gd name="connsiteY260" fmla="*/ 2281822 h 2323145"/>
              <a:gd name="connsiteX261" fmla="*/ 0 w 11269336"/>
              <a:gd name="connsiteY261" fmla="*/ 2285369 h 2323145"/>
              <a:gd name="connsiteX262" fmla="*/ 0 w 11269336"/>
              <a:gd name="connsiteY26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678455 w 11269336"/>
              <a:gd name="connsiteY142" fmla="*/ 2156131 h 2323145"/>
              <a:gd name="connsiteX143" fmla="*/ 4593061 w 11269336"/>
              <a:gd name="connsiteY143" fmla="*/ 2171597 h 2323145"/>
              <a:gd name="connsiteX144" fmla="*/ 4533444 w 11269336"/>
              <a:gd name="connsiteY144" fmla="*/ 2181200 h 2323145"/>
              <a:gd name="connsiteX145" fmla="*/ 4492832 w 11269336"/>
              <a:gd name="connsiteY145" fmla="*/ 2188033 h 2323145"/>
              <a:gd name="connsiteX146" fmla="*/ 4467257 w 11269336"/>
              <a:gd name="connsiteY146" fmla="*/ 2196121 h 2323145"/>
              <a:gd name="connsiteX147" fmla="*/ 4459937 w 11269336"/>
              <a:gd name="connsiteY147" fmla="*/ 2195182 h 2323145"/>
              <a:gd name="connsiteX148" fmla="*/ 4433312 w 11269336"/>
              <a:gd name="connsiteY148" fmla="*/ 2199004 h 2323145"/>
              <a:gd name="connsiteX149" fmla="*/ 4420601 w 11269336"/>
              <a:gd name="connsiteY149" fmla="*/ 2205158 h 2323145"/>
              <a:gd name="connsiteX150" fmla="*/ 4405765 w 11269336"/>
              <a:gd name="connsiteY150" fmla="*/ 2199902 h 2323145"/>
              <a:gd name="connsiteX151" fmla="*/ 4401354 w 11269336"/>
              <a:gd name="connsiteY151" fmla="*/ 2194745 h 2323145"/>
              <a:gd name="connsiteX152" fmla="*/ 4383151 w 11269336"/>
              <a:gd name="connsiteY152" fmla="*/ 2201140 h 2323145"/>
              <a:gd name="connsiteX153" fmla="*/ 4366646 w 11269336"/>
              <a:gd name="connsiteY153" fmla="*/ 2198564 h 2323145"/>
              <a:gd name="connsiteX154" fmla="*/ 4354009 w 11269336"/>
              <a:gd name="connsiteY154" fmla="*/ 2204984 h 2323145"/>
              <a:gd name="connsiteX155" fmla="*/ 4348284 w 11269336"/>
              <a:gd name="connsiteY155" fmla="*/ 2205270 h 2323145"/>
              <a:gd name="connsiteX156" fmla="*/ 4333906 w 11269336"/>
              <a:gd name="connsiteY156" fmla="*/ 2205251 h 2323145"/>
              <a:gd name="connsiteX157" fmla="*/ 4308819 w 11269336"/>
              <a:gd name="connsiteY157" fmla="*/ 2203822 h 2323145"/>
              <a:gd name="connsiteX158" fmla="*/ 4301210 w 11269336"/>
              <a:gd name="connsiteY158" fmla="*/ 2204456 h 2323145"/>
              <a:gd name="connsiteX159" fmla="*/ 4283095 w 11269336"/>
              <a:gd name="connsiteY159" fmla="*/ 2198177 h 2323145"/>
              <a:gd name="connsiteX160" fmla="*/ 4250119 w 11269336"/>
              <a:gd name="connsiteY160" fmla="*/ 2196342 h 2323145"/>
              <a:gd name="connsiteX161" fmla="*/ 4189203 w 11269336"/>
              <a:gd name="connsiteY161" fmla="*/ 2178994 h 2323145"/>
              <a:gd name="connsiteX162" fmla="*/ 4154035 w 11269336"/>
              <a:gd name="connsiteY162" fmla="*/ 2171950 h 2323145"/>
              <a:gd name="connsiteX163" fmla="*/ 4129569 w 11269336"/>
              <a:gd name="connsiteY163" fmla="*/ 2163850 h 2323145"/>
              <a:gd name="connsiteX164" fmla="*/ 4061250 w 11269336"/>
              <a:gd name="connsiteY164" fmla="*/ 2159236 h 2323145"/>
              <a:gd name="connsiteX165" fmla="*/ 3945480 w 11269336"/>
              <a:gd name="connsiteY165" fmla="*/ 2158279 h 2323145"/>
              <a:gd name="connsiteX166" fmla="*/ 3921468 w 11269336"/>
              <a:gd name="connsiteY166" fmla="*/ 2156588 h 2323145"/>
              <a:gd name="connsiteX167" fmla="*/ 3903348 w 11269336"/>
              <a:gd name="connsiteY167" fmla="*/ 2149220 h 2323145"/>
              <a:gd name="connsiteX168" fmla="*/ 3901342 w 11269336"/>
              <a:gd name="connsiteY168" fmla="*/ 2142355 h 2323145"/>
              <a:gd name="connsiteX169" fmla="*/ 3888539 w 11269336"/>
              <a:gd name="connsiteY169" fmla="*/ 2140476 h 2323145"/>
              <a:gd name="connsiteX170" fmla="*/ 3885662 w 11269336"/>
              <a:gd name="connsiteY170" fmla="*/ 2138740 h 2323145"/>
              <a:gd name="connsiteX171" fmla="*/ 3868627 w 11269336"/>
              <a:gd name="connsiteY171" fmla="*/ 2130023 h 2323145"/>
              <a:gd name="connsiteX172" fmla="*/ 3819177 w 11269336"/>
              <a:gd name="connsiteY172" fmla="*/ 2142111 h 2323145"/>
              <a:gd name="connsiteX173" fmla="*/ 3769100 w 11269336"/>
              <a:gd name="connsiteY173" fmla="*/ 2131731 h 2323145"/>
              <a:gd name="connsiteX174" fmla="*/ 3562752 w 11269336"/>
              <a:gd name="connsiteY174" fmla="*/ 2131785 h 2323145"/>
              <a:gd name="connsiteX175" fmla="*/ 3541402 w 11269336"/>
              <a:gd name="connsiteY175" fmla="*/ 2106821 h 2323145"/>
              <a:gd name="connsiteX176" fmla="*/ 3365341 w 11269336"/>
              <a:gd name="connsiteY176" fmla="*/ 2077638 h 2323145"/>
              <a:gd name="connsiteX177" fmla="*/ 3170922 w 11269336"/>
              <a:gd name="connsiteY177" fmla="*/ 2115957 h 2323145"/>
              <a:gd name="connsiteX178" fmla="*/ 3156256 w 11269336"/>
              <a:gd name="connsiteY178" fmla="*/ 2124773 h 2323145"/>
              <a:gd name="connsiteX179" fmla="*/ 3140298 w 11269336"/>
              <a:gd name="connsiteY179" fmla="*/ 2129182 h 2323145"/>
              <a:gd name="connsiteX180" fmla="*/ 3138514 w 11269336"/>
              <a:gd name="connsiteY180" fmla="*/ 2128069 h 2323145"/>
              <a:gd name="connsiteX181" fmla="*/ 3120467 w 11269336"/>
              <a:gd name="connsiteY181" fmla="*/ 2128281 h 2323145"/>
              <a:gd name="connsiteX182" fmla="*/ 3116175 w 11269336"/>
              <a:gd name="connsiteY182" fmla="*/ 2131633 h 2323145"/>
              <a:gd name="connsiteX183" fmla="*/ 3103685 w 11269336"/>
              <a:gd name="connsiteY183" fmla="*/ 2132814 h 2323145"/>
              <a:gd name="connsiteX184" fmla="*/ 3078794 w 11269336"/>
              <a:gd name="connsiteY184" fmla="*/ 2137935 h 2323145"/>
              <a:gd name="connsiteX185" fmla="*/ 3074407 w 11269336"/>
              <a:gd name="connsiteY185" fmla="*/ 2136274 h 2323145"/>
              <a:gd name="connsiteX186" fmla="*/ 3037285 w 11269336"/>
              <a:gd name="connsiteY186" fmla="*/ 2139919 h 2323145"/>
              <a:gd name="connsiteX187" fmla="*/ 3036901 w 11269336"/>
              <a:gd name="connsiteY187" fmla="*/ 2138726 h 2323145"/>
              <a:gd name="connsiteX188" fmla="*/ 3026996 w 11269336"/>
              <a:gd name="connsiteY188" fmla="*/ 2134322 h 2323145"/>
              <a:gd name="connsiteX189" fmla="*/ 3007772 w 11269336"/>
              <a:gd name="connsiteY189" fmla="*/ 2128742 h 2323145"/>
              <a:gd name="connsiteX190" fmla="*/ 2965030 w 11269336"/>
              <a:gd name="connsiteY190" fmla="*/ 2100494 h 2323145"/>
              <a:gd name="connsiteX191" fmla="*/ 2926342 w 11269336"/>
              <a:gd name="connsiteY191" fmla="*/ 2104155 h 2323145"/>
              <a:gd name="connsiteX192" fmla="*/ 2918608 w 11269336"/>
              <a:gd name="connsiteY192" fmla="*/ 2104215 h 2323145"/>
              <a:gd name="connsiteX193" fmla="*/ 2918475 w 11269336"/>
              <a:gd name="connsiteY193" fmla="*/ 2103937 h 2323145"/>
              <a:gd name="connsiteX194" fmla="*/ 2910360 w 11269336"/>
              <a:gd name="connsiteY194" fmla="*/ 2103444 h 2323145"/>
              <a:gd name="connsiteX195" fmla="*/ 2904507 w 11269336"/>
              <a:gd name="connsiteY195" fmla="*/ 2104326 h 2323145"/>
              <a:gd name="connsiteX196" fmla="*/ 2889503 w 11269336"/>
              <a:gd name="connsiteY196" fmla="*/ 2104443 h 2323145"/>
              <a:gd name="connsiteX197" fmla="*/ 2884480 w 11269336"/>
              <a:gd name="connsiteY197" fmla="*/ 2102626 h 2323145"/>
              <a:gd name="connsiteX198" fmla="*/ 2882689 w 11269336"/>
              <a:gd name="connsiteY198" fmla="*/ 2099228 h 2323145"/>
              <a:gd name="connsiteX199" fmla="*/ 2881291 w 11269336"/>
              <a:gd name="connsiteY199" fmla="*/ 2099618 h 2323145"/>
              <a:gd name="connsiteX200" fmla="*/ 2853979 w 11269336"/>
              <a:gd name="connsiteY200" fmla="*/ 2090388 h 2323145"/>
              <a:gd name="connsiteX201" fmla="*/ 2791790 w 11269336"/>
              <a:gd name="connsiteY201" fmla="*/ 2080332 h 2323145"/>
              <a:gd name="connsiteX202" fmla="*/ 2755844 w 11269336"/>
              <a:gd name="connsiteY202" fmla="*/ 2078874 h 2323145"/>
              <a:gd name="connsiteX203" fmla="*/ 2657742 w 11269336"/>
              <a:gd name="connsiteY203" fmla="*/ 2070179 h 2323145"/>
              <a:gd name="connsiteX204" fmla="*/ 2559549 w 11269336"/>
              <a:gd name="connsiteY204" fmla="*/ 2057873 h 2323145"/>
              <a:gd name="connsiteX205" fmla="*/ 2512054 w 11269336"/>
              <a:gd name="connsiteY205" fmla="*/ 2031671 h 2323145"/>
              <a:gd name="connsiteX206" fmla="*/ 2506437 w 11269336"/>
              <a:gd name="connsiteY206" fmla="*/ 2030918 h 2323145"/>
              <a:gd name="connsiteX207" fmla="*/ 2491752 w 11269336"/>
              <a:gd name="connsiteY207" fmla="*/ 2033906 h 2323145"/>
              <a:gd name="connsiteX208" fmla="*/ 2486338 w 11269336"/>
              <a:gd name="connsiteY208" fmla="*/ 2035862 h 2323145"/>
              <a:gd name="connsiteX209" fmla="*/ 2478186 w 11269336"/>
              <a:gd name="connsiteY209" fmla="*/ 2036953 h 2323145"/>
              <a:gd name="connsiteX210" fmla="*/ 2477950 w 11269336"/>
              <a:gd name="connsiteY210" fmla="*/ 2036715 h 2323145"/>
              <a:gd name="connsiteX211" fmla="*/ 2470381 w 11269336"/>
              <a:gd name="connsiteY211" fmla="*/ 2038256 h 2323145"/>
              <a:gd name="connsiteX212" fmla="*/ 2433781 w 11269336"/>
              <a:gd name="connsiteY212" fmla="*/ 2049140 h 2323145"/>
              <a:gd name="connsiteX213" fmla="*/ 2381172 w 11269336"/>
              <a:gd name="connsiteY213" fmla="*/ 2030645 h 2323145"/>
              <a:gd name="connsiteX214" fmla="*/ 2360198 w 11269336"/>
              <a:gd name="connsiteY214" fmla="*/ 2029059 h 2323145"/>
              <a:gd name="connsiteX215" fmla="*/ 2348815 w 11269336"/>
              <a:gd name="connsiteY215" fmla="*/ 2026798 h 2323145"/>
              <a:gd name="connsiteX216" fmla="*/ 2347988 w 11269336"/>
              <a:gd name="connsiteY216" fmla="*/ 2025745 h 2323145"/>
              <a:gd name="connsiteX217" fmla="*/ 2312920 w 11269336"/>
              <a:gd name="connsiteY217" fmla="*/ 2036311 h 2323145"/>
              <a:gd name="connsiteX218" fmla="*/ 2307986 w 11269336"/>
              <a:gd name="connsiteY218" fmla="*/ 2035583 h 2323145"/>
              <a:gd name="connsiteX219" fmla="*/ 2285481 w 11269336"/>
              <a:gd name="connsiteY219" fmla="*/ 2045197 h 2323145"/>
              <a:gd name="connsiteX220" fmla="*/ 2273666 w 11269336"/>
              <a:gd name="connsiteY220" fmla="*/ 2048710 h 2323145"/>
              <a:gd name="connsiteX221" fmla="*/ 2270719 w 11269336"/>
              <a:gd name="connsiteY221" fmla="*/ 2052702 h 2323145"/>
              <a:gd name="connsiteX222" fmla="*/ 2253080 w 11269336"/>
              <a:gd name="connsiteY222" fmla="*/ 2056363 h 2323145"/>
              <a:gd name="connsiteX223" fmla="*/ 2250906 w 11269336"/>
              <a:gd name="connsiteY223" fmla="*/ 2055654 h 2323145"/>
              <a:gd name="connsiteX224" fmla="*/ 2236905 w 11269336"/>
              <a:gd name="connsiteY224" fmla="*/ 2062882 h 2323145"/>
              <a:gd name="connsiteX225" fmla="*/ 2225830 w 11269336"/>
              <a:gd name="connsiteY225" fmla="*/ 2074027 h 2323145"/>
              <a:gd name="connsiteX226" fmla="*/ 2073776 w 11269336"/>
              <a:gd name="connsiteY226" fmla="*/ 2089244 h 2323145"/>
              <a:gd name="connsiteX227" fmla="*/ 1948256 w 11269336"/>
              <a:gd name="connsiteY227" fmla="*/ 2146616 h 2323145"/>
              <a:gd name="connsiteX228" fmla="*/ 1865582 w 11269336"/>
              <a:gd name="connsiteY228" fmla="*/ 2153738 h 2323145"/>
              <a:gd name="connsiteX229" fmla="*/ 1835210 w 11269336"/>
              <a:gd name="connsiteY229" fmla="*/ 2134244 h 2323145"/>
              <a:gd name="connsiteX230" fmla="*/ 1632661 w 11269336"/>
              <a:gd name="connsiteY230" fmla="*/ 2173882 h 2323145"/>
              <a:gd name="connsiteX231" fmla="*/ 1579590 w 11269336"/>
              <a:gd name="connsiteY231" fmla="*/ 2173680 h 2323145"/>
              <a:gd name="connsiteX232" fmla="*/ 1535601 w 11269336"/>
              <a:gd name="connsiteY232" fmla="*/ 2194590 h 2323145"/>
              <a:gd name="connsiteX233" fmla="*/ 1515594 w 11269336"/>
              <a:gd name="connsiteY233" fmla="*/ 2189622 h 2323145"/>
              <a:gd name="connsiteX234" fmla="*/ 1512113 w 11269336"/>
              <a:gd name="connsiteY234" fmla="*/ 2188534 h 2323145"/>
              <a:gd name="connsiteX235" fmla="*/ 1498838 w 11269336"/>
              <a:gd name="connsiteY235" fmla="*/ 2189213 h 2323145"/>
              <a:gd name="connsiteX236" fmla="*/ 1494279 w 11269336"/>
              <a:gd name="connsiteY236" fmla="*/ 2183112 h 2323145"/>
              <a:gd name="connsiteX237" fmla="*/ 1473714 w 11269336"/>
              <a:gd name="connsiteY237" fmla="*/ 2179625 h 2323145"/>
              <a:gd name="connsiteX238" fmla="*/ 1449503 w 11269336"/>
              <a:gd name="connsiteY238" fmla="*/ 2182633 h 2323145"/>
              <a:gd name="connsiteX239" fmla="*/ 1266687 w 11269336"/>
              <a:gd name="connsiteY239" fmla="*/ 2212688 h 2323145"/>
              <a:gd name="connsiteX240" fmla="*/ 1239614 w 11269336"/>
              <a:gd name="connsiteY240" fmla="*/ 2209727 h 2323145"/>
              <a:gd name="connsiteX241" fmla="*/ 1202436 w 11269336"/>
              <a:gd name="connsiteY241" fmla="*/ 2209817 h 2323145"/>
              <a:gd name="connsiteX242" fmla="*/ 1136097 w 11269336"/>
              <a:gd name="connsiteY242" fmla="*/ 2205112 h 2323145"/>
              <a:gd name="connsiteX243" fmla="*/ 988232 w 11269336"/>
              <a:gd name="connsiteY243" fmla="*/ 2235635 h 2323145"/>
              <a:gd name="connsiteX244" fmla="*/ 981959 w 11269336"/>
              <a:gd name="connsiteY244" fmla="*/ 2231607 h 2323145"/>
              <a:gd name="connsiteX245" fmla="*/ 938600 w 11269336"/>
              <a:gd name="connsiteY245" fmla="*/ 2238113 h 2323145"/>
              <a:gd name="connsiteX246" fmla="*/ 791788 w 11269336"/>
              <a:gd name="connsiteY246" fmla="*/ 2293224 h 2323145"/>
              <a:gd name="connsiteX247" fmla="*/ 706914 w 11269336"/>
              <a:gd name="connsiteY247" fmla="*/ 2305046 h 2323145"/>
              <a:gd name="connsiteX248" fmla="*/ 675971 w 11269336"/>
              <a:gd name="connsiteY248" fmla="*/ 2304030 h 2323145"/>
              <a:gd name="connsiteX249" fmla="*/ 624180 w 11269336"/>
              <a:gd name="connsiteY249" fmla="*/ 2302650 h 2323145"/>
              <a:gd name="connsiteX250" fmla="*/ 583453 w 11269336"/>
              <a:gd name="connsiteY250" fmla="*/ 2288788 h 2323145"/>
              <a:gd name="connsiteX251" fmla="*/ 540946 w 11269336"/>
              <a:gd name="connsiteY251" fmla="*/ 2292721 h 2323145"/>
              <a:gd name="connsiteX252" fmla="*/ 533680 w 11269336"/>
              <a:gd name="connsiteY252" fmla="*/ 2310233 h 2323145"/>
              <a:gd name="connsiteX253" fmla="*/ 487366 w 11269336"/>
              <a:gd name="connsiteY253" fmla="*/ 2309053 h 2323145"/>
              <a:gd name="connsiteX254" fmla="*/ 416820 w 11269336"/>
              <a:gd name="connsiteY254" fmla="*/ 2305443 h 2323145"/>
              <a:gd name="connsiteX255" fmla="*/ 376805 w 11269336"/>
              <a:gd name="connsiteY255" fmla="*/ 2307647 h 2323145"/>
              <a:gd name="connsiteX256" fmla="*/ 266777 w 11269336"/>
              <a:gd name="connsiteY256" fmla="*/ 2309012 h 2323145"/>
              <a:gd name="connsiteX257" fmla="*/ 156013 w 11269336"/>
              <a:gd name="connsiteY257" fmla="*/ 2306832 h 2323145"/>
              <a:gd name="connsiteX258" fmla="*/ 87258 w 11269336"/>
              <a:gd name="connsiteY258" fmla="*/ 2285511 h 2323145"/>
              <a:gd name="connsiteX259" fmla="*/ 23798 w 11269336"/>
              <a:gd name="connsiteY259" fmla="*/ 2281822 h 2323145"/>
              <a:gd name="connsiteX260" fmla="*/ 0 w 11269336"/>
              <a:gd name="connsiteY260" fmla="*/ 2285369 h 2323145"/>
              <a:gd name="connsiteX261" fmla="*/ 0 w 11269336"/>
              <a:gd name="connsiteY261"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702453 w 11269336"/>
              <a:gd name="connsiteY141" fmla="*/ 2151586 h 2323145"/>
              <a:gd name="connsiteX142" fmla="*/ 4593061 w 11269336"/>
              <a:gd name="connsiteY142" fmla="*/ 2171597 h 2323145"/>
              <a:gd name="connsiteX143" fmla="*/ 4533444 w 11269336"/>
              <a:gd name="connsiteY143" fmla="*/ 2181200 h 2323145"/>
              <a:gd name="connsiteX144" fmla="*/ 4492832 w 11269336"/>
              <a:gd name="connsiteY144" fmla="*/ 2188033 h 2323145"/>
              <a:gd name="connsiteX145" fmla="*/ 4467257 w 11269336"/>
              <a:gd name="connsiteY145" fmla="*/ 2196121 h 2323145"/>
              <a:gd name="connsiteX146" fmla="*/ 4459937 w 11269336"/>
              <a:gd name="connsiteY146" fmla="*/ 2195182 h 2323145"/>
              <a:gd name="connsiteX147" fmla="*/ 4433312 w 11269336"/>
              <a:gd name="connsiteY147" fmla="*/ 2199004 h 2323145"/>
              <a:gd name="connsiteX148" fmla="*/ 4420601 w 11269336"/>
              <a:gd name="connsiteY148" fmla="*/ 2205158 h 2323145"/>
              <a:gd name="connsiteX149" fmla="*/ 4405765 w 11269336"/>
              <a:gd name="connsiteY149" fmla="*/ 2199902 h 2323145"/>
              <a:gd name="connsiteX150" fmla="*/ 4401354 w 11269336"/>
              <a:gd name="connsiteY150" fmla="*/ 2194745 h 2323145"/>
              <a:gd name="connsiteX151" fmla="*/ 4383151 w 11269336"/>
              <a:gd name="connsiteY151" fmla="*/ 2201140 h 2323145"/>
              <a:gd name="connsiteX152" fmla="*/ 4366646 w 11269336"/>
              <a:gd name="connsiteY152" fmla="*/ 2198564 h 2323145"/>
              <a:gd name="connsiteX153" fmla="*/ 4354009 w 11269336"/>
              <a:gd name="connsiteY153" fmla="*/ 2204984 h 2323145"/>
              <a:gd name="connsiteX154" fmla="*/ 4348284 w 11269336"/>
              <a:gd name="connsiteY154" fmla="*/ 2205270 h 2323145"/>
              <a:gd name="connsiteX155" fmla="*/ 4333906 w 11269336"/>
              <a:gd name="connsiteY155" fmla="*/ 2205251 h 2323145"/>
              <a:gd name="connsiteX156" fmla="*/ 4308819 w 11269336"/>
              <a:gd name="connsiteY156" fmla="*/ 2203822 h 2323145"/>
              <a:gd name="connsiteX157" fmla="*/ 4301210 w 11269336"/>
              <a:gd name="connsiteY157" fmla="*/ 2204456 h 2323145"/>
              <a:gd name="connsiteX158" fmla="*/ 4283095 w 11269336"/>
              <a:gd name="connsiteY158" fmla="*/ 2198177 h 2323145"/>
              <a:gd name="connsiteX159" fmla="*/ 4250119 w 11269336"/>
              <a:gd name="connsiteY159" fmla="*/ 2196342 h 2323145"/>
              <a:gd name="connsiteX160" fmla="*/ 4189203 w 11269336"/>
              <a:gd name="connsiteY160" fmla="*/ 2178994 h 2323145"/>
              <a:gd name="connsiteX161" fmla="*/ 4154035 w 11269336"/>
              <a:gd name="connsiteY161" fmla="*/ 2171950 h 2323145"/>
              <a:gd name="connsiteX162" fmla="*/ 4129569 w 11269336"/>
              <a:gd name="connsiteY162" fmla="*/ 2163850 h 2323145"/>
              <a:gd name="connsiteX163" fmla="*/ 4061250 w 11269336"/>
              <a:gd name="connsiteY163" fmla="*/ 2159236 h 2323145"/>
              <a:gd name="connsiteX164" fmla="*/ 3945480 w 11269336"/>
              <a:gd name="connsiteY164" fmla="*/ 2158279 h 2323145"/>
              <a:gd name="connsiteX165" fmla="*/ 3921468 w 11269336"/>
              <a:gd name="connsiteY165" fmla="*/ 2156588 h 2323145"/>
              <a:gd name="connsiteX166" fmla="*/ 3903348 w 11269336"/>
              <a:gd name="connsiteY166" fmla="*/ 2149220 h 2323145"/>
              <a:gd name="connsiteX167" fmla="*/ 3901342 w 11269336"/>
              <a:gd name="connsiteY167" fmla="*/ 2142355 h 2323145"/>
              <a:gd name="connsiteX168" fmla="*/ 3888539 w 11269336"/>
              <a:gd name="connsiteY168" fmla="*/ 2140476 h 2323145"/>
              <a:gd name="connsiteX169" fmla="*/ 3885662 w 11269336"/>
              <a:gd name="connsiteY169" fmla="*/ 2138740 h 2323145"/>
              <a:gd name="connsiteX170" fmla="*/ 3868627 w 11269336"/>
              <a:gd name="connsiteY170" fmla="*/ 2130023 h 2323145"/>
              <a:gd name="connsiteX171" fmla="*/ 3819177 w 11269336"/>
              <a:gd name="connsiteY171" fmla="*/ 2142111 h 2323145"/>
              <a:gd name="connsiteX172" fmla="*/ 3769100 w 11269336"/>
              <a:gd name="connsiteY172" fmla="*/ 2131731 h 2323145"/>
              <a:gd name="connsiteX173" fmla="*/ 3562752 w 11269336"/>
              <a:gd name="connsiteY173" fmla="*/ 2131785 h 2323145"/>
              <a:gd name="connsiteX174" fmla="*/ 3541402 w 11269336"/>
              <a:gd name="connsiteY174" fmla="*/ 2106821 h 2323145"/>
              <a:gd name="connsiteX175" fmla="*/ 3365341 w 11269336"/>
              <a:gd name="connsiteY175" fmla="*/ 2077638 h 2323145"/>
              <a:gd name="connsiteX176" fmla="*/ 3170922 w 11269336"/>
              <a:gd name="connsiteY176" fmla="*/ 2115957 h 2323145"/>
              <a:gd name="connsiteX177" fmla="*/ 3156256 w 11269336"/>
              <a:gd name="connsiteY177" fmla="*/ 2124773 h 2323145"/>
              <a:gd name="connsiteX178" fmla="*/ 3140298 w 11269336"/>
              <a:gd name="connsiteY178" fmla="*/ 2129182 h 2323145"/>
              <a:gd name="connsiteX179" fmla="*/ 3138514 w 11269336"/>
              <a:gd name="connsiteY179" fmla="*/ 2128069 h 2323145"/>
              <a:gd name="connsiteX180" fmla="*/ 3120467 w 11269336"/>
              <a:gd name="connsiteY180" fmla="*/ 2128281 h 2323145"/>
              <a:gd name="connsiteX181" fmla="*/ 3116175 w 11269336"/>
              <a:gd name="connsiteY181" fmla="*/ 2131633 h 2323145"/>
              <a:gd name="connsiteX182" fmla="*/ 3103685 w 11269336"/>
              <a:gd name="connsiteY182" fmla="*/ 2132814 h 2323145"/>
              <a:gd name="connsiteX183" fmla="*/ 3078794 w 11269336"/>
              <a:gd name="connsiteY183" fmla="*/ 2137935 h 2323145"/>
              <a:gd name="connsiteX184" fmla="*/ 3074407 w 11269336"/>
              <a:gd name="connsiteY184" fmla="*/ 2136274 h 2323145"/>
              <a:gd name="connsiteX185" fmla="*/ 3037285 w 11269336"/>
              <a:gd name="connsiteY185" fmla="*/ 2139919 h 2323145"/>
              <a:gd name="connsiteX186" fmla="*/ 3036901 w 11269336"/>
              <a:gd name="connsiteY186" fmla="*/ 2138726 h 2323145"/>
              <a:gd name="connsiteX187" fmla="*/ 3026996 w 11269336"/>
              <a:gd name="connsiteY187" fmla="*/ 2134322 h 2323145"/>
              <a:gd name="connsiteX188" fmla="*/ 3007772 w 11269336"/>
              <a:gd name="connsiteY188" fmla="*/ 2128742 h 2323145"/>
              <a:gd name="connsiteX189" fmla="*/ 2965030 w 11269336"/>
              <a:gd name="connsiteY189" fmla="*/ 2100494 h 2323145"/>
              <a:gd name="connsiteX190" fmla="*/ 2926342 w 11269336"/>
              <a:gd name="connsiteY190" fmla="*/ 2104155 h 2323145"/>
              <a:gd name="connsiteX191" fmla="*/ 2918608 w 11269336"/>
              <a:gd name="connsiteY191" fmla="*/ 2104215 h 2323145"/>
              <a:gd name="connsiteX192" fmla="*/ 2918475 w 11269336"/>
              <a:gd name="connsiteY192" fmla="*/ 2103937 h 2323145"/>
              <a:gd name="connsiteX193" fmla="*/ 2910360 w 11269336"/>
              <a:gd name="connsiteY193" fmla="*/ 2103444 h 2323145"/>
              <a:gd name="connsiteX194" fmla="*/ 2904507 w 11269336"/>
              <a:gd name="connsiteY194" fmla="*/ 2104326 h 2323145"/>
              <a:gd name="connsiteX195" fmla="*/ 2889503 w 11269336"/>
              <a:gd name="connsiteY195" fmla="*/ 2104443 h 2323145"/>
              <a:gd name="connsiteX196" fmla="*/ 2884480 w 11269336"/>
              <a:gd name="connsiteY196" fmla="*/ 2102626 h 2323145"/>
              <a:gd name="connsiteX197" fmla="*/ 2882689 w 11269336"/>
              <a:gd name="connsiteY197" fmla="*/ 2099228 h 2323145"/>
              <a:gd name="connsiteX198" fmla="*/ 2881291 w 11269336"/>
              <a:gd name="connsiteY198" fmla="*/ 2099618 h 2323145"/>
              <a:gd name="connsiteX199" fmla="*/ 2853979 w 11269336"/>
              <a:gd name="connsiteY199" fmla="*/ 2090388 h 2323145"/>
              <a:gd name="connsiteX200" fmla="*/ 2791790 w 11269336"/>
              <a:gd name="connsiteY200" fmla="*/ 2080332 h 2323145"/>
              <a:gd name="connsiteX201" fmla="*/ 2755844 w 11269336"/>
              <a:gd name="connsiteY201" fmla="*/ 2078874 h 2323145"/>
              <a:gd name="connsiteX202" fmla="*/ 2657742 w 11269336"/>
              <a:gd name="connsiteY202" fmla="*/ 2070179 h 2323145"/>
              <a:gd name="connsiteX203" fmla="*/ 2559549 w 11269336"/>
              <a:gd name="connsiteY203" fmla="*/ 2057873 h 2323145"/>
              <a:gd name="connsiteX204" fmla="*/ 2512054 w 11269336"/>
              <a:gd name="connsiteY204" fmla="*/ 2031671 h 2323145"/>
              <a:gd name="connsiteX205" fmla="*/ 2506437 w 11269336"/>
              <a:gd name="connsiteY205" fmla="*/ 2030918 h 2323145"/>
              <a:gd name="connsiteX206" fmla="*/ 2491752 w 11269336"/>
              <a:gd name="connsiteY206" fmla="*/ 2033906 h 2323145"/>
              <a:gd name="connsiteX207" fmla="*/ 2486338 w 11269336"/>
              <a:gd name="connsiteY207" fmla="*/ 2035862 h 2323145"/>
              <a:gd name="connsiteX208" fmla="*/ 2478186 w 11269336"/>
              <a:gd name="connsiteY208" fmla="*/ 2036953 h 2323145"/>
              <a:gd name="connsiteX209" fmla="*/ 2477950 w 11269336"/>
              <a:gd name="connsiteY209" fmla="*/ 2036715 h 2323145"/>
              <a:gd name="connsiteX210" fmla="*/ 2470381 w 11269336"/>
              <a:gd name="connsiteY210" fmla="*/ 2038256 h 2323145"/>
              <a:gd name="connsiteX211" fmla="*/ 2433781 w 11269336"/>
              <a:gd name="connsiteY211" fmla="*/ 2049140 h 2323145"/>
              <a:gd name="connsiteX212" fmla="*/ 2381172 w 11269336"/>
              <a:gd name="connsiteY212" fmla="*/ 2030645 h 2323145"/>
              <a:gd name="connsiteX213" fmla="*/ 2360198 w 11269336"/>
              <a:gd name="connsiteY213" fmla="*/ 2029059 h 2323145"/>
              <a:gd name="connsiteX214" fmla="*/ 2348815 w 11269336"/>
              <a:gd name="connsiteY214" fmla="*/ 2026798 h 2323145"/>
              <a:gd name="connsiteX215" fmla="*/ 2347988 w 11269336"/>
              <a:gd name="connsiteY215" fmla="*/ 2025745 h 2323145"/>
              <a:gd name="connsiteX216" fmla="*/ 2312920 w 11269336"/>
              <a:gd name="connsiteY216" fmla="*/ 2036311 h 2323145"/>
              <a:gd name="connsiteX217" fmla="*/ 2307986 w 11269336"/>
              <a:gd name="connsiteY217" fmla="*/ 2035583 h 2323145"/>
              <a:gd name="connsiteX218" fmla="*/ 2285481 w 11269336"/>
              <a:gd name="connsiteY218" fmla="*/ 2045197 h 2323145"/>
              <a:gd name="connsiteX219" fmla="*/ 2273666 w 11269336"/>
              <a:gd name="connsiteY219" fmla="*/ 2048710 h 2323145"/>
              <a:gd name="connsiteX220" fmla="*/ 2270719 w 11269336"/>
              <a:gd name="connsiteY220" fmla="*/ 2052702 h 2323145"/>
              <a:gd name="connsiteX221" fmla="*/ 2253080 w 11269336"/>
              <a:gd name="connsiteY221" fmla="*/ 2056363 h 2323145"/>
              <a:gd name="connsiteX222" fmla="*/ 2250906 w 11269336"/>
              <a:gd name="connsiteY222" fmla="*/ 2055654 h 2323145"/>
              <a:gd name="connsiteX223" fmla="*/ 2236905 w 11269336"/>
              <a:gd name="connsiteY223" fmla="*/ 2062882 h 2323145"/>
              <a:gd name="connsiteX224" fmla="*/ 2225830 w 11269336"/>
              <a:gd name="connsiteY224" fmla="*/ 2074027 h 2323145"/>
              <a:gd name="connsiteX225" fmla="*/ 2073776 w 11269336"/>
              <a:gd name="connsiteY225" fmla="*/ 2089244 h 2323145"/>
              <a:gd name="connsiteX226" fmla="*/ 1948256 w 11269336"/>
              <a:gd name="connsiteY226" fmla="*/ 2146616 h 2323145"/>
              <a:gd name="connsiteX227" fmla="*/ 1865582 w 11269336"/>
              <a:gd name="connsiteY227" fmla="*/ 2153738 h 2323145"/>
              <a:gd name="connsiteX228" fmla="*/ 1835210 w 11269336"/>
              <a:gd name="connsiteY228" fmla="*/ 2134244 h 2323145"/>
              <a:gd name="connsiteX229" fmla="*/ 1632661 w 11269336"/>
              <a:gd name="connsiteY229" fmla="*/ 2173882 h 2323145"/>
              <a:gd name="connsiteX230" fmla="*/ 1579590 w 11269336"/>
              <a:gd name="connsiteY230" fmla="*/ 2173680 h 2323145"/>
              <a:gd name="connsiteX231" fmla="*/ 1535601 w 11269336"/>
              <a:gd name="connsiteY231" fmla="*/ 2194590 h 2323145"/>
              <a:gd name="connsiteX232" fmla="*/ 1515594 w 11269336"/>
              <a:gd name="connsiteY232" fmla="*/ 2189622 h 2323145"/>
              <a:gd name="connsiteX233" fmla="*/ 1512113 w 11269336"/>
              <a:gd name="connsiteY233" fmla="*/ 2188534 h 2323145"/>
              <a:gd name="connsiteX234" fmla="*/ 1498838 w 11269336"/>
              <a:gd name="connsiteY234" fmla="*/ 2189213 h 2323145"/>
              <a:gd name="connsiteX235" fmla="*/ 1494279 w 11269336"/>
              <a:gd name="connsiteY235" fmla="*/ 2183112 h 2323145"/>
              <a:gd name="connsiteX236" fmla="*/ 1473714 w 11269336"/>
              <a:gd name="connsiteY236" fmla="*/ 2179625 h 2323145"/>
              <a:gd name="connsiteX237" fmla="*/ 1449503 w 11269336"/>
              <a:gd name="connsiteY237" fmla="*/ 2182633 h 2323145"/>
              <a:gd name="connsiteX238" fmla="*/ 1266687 w 11269336"/>
              <a:gd name="connsiteY238" fmla="*/ 2212688 h 2323145"/>
              <a:gd name="connsiteX239" fmla="*/ 1239614 w 11269336"/>
              <a:gd name="connsiteY239" fmla="*/ 2209727 h 2323145"/>
              <a:gd name="connsiteX240" fmla="*/ 1202436 w 11269336"/>
              <a:gd name="connsiteY240" fmla="*/ 2209817 h 2323145"/>
              <a:gd name="connsiteX241" fmla="*/ 1136097 w 11269336"/>
              <a:gd name="connsiteY241" fmla="*/ 2205112 h 2323145"/>
              <a:gd name="connsiteX242" fmla="*/ 988232 w 11269336"/>
              <a:gd name="connsiteY242" fmla="*/ 2235635 h 2323145"/>
              <a:gd name="connsiteX243" fmla="*/ 981959 w 11269336"/>
              <a:gd name="connsiteY243" fmla="*/ 2231607 h 2323145"/>
              <a:gd name="connsiteX244" fmla="*/ 938600 w 11269336"/>
              <a:gd name="connsiteY244" fmla="*/ 2238113 h 2323145"/>
              <a:gd name="connsiteX245" fmla="*/ 791788 w 11269336"/>
              <a:gd name="connsiteY245" fmla="*/ 2293224 h 2323145"/>
              <a:gd name="connsiteX246" fmla="*/ 706914 w 11269336"/>
              <a:gd name="connsiteY246" fmla="*/ 2305046 h 2323145"/>
              <a:gd name="connsiteX247" fmla="*/ 675971 w 11269336"/>
              <a:gd name="connsiteY247" fmla="*/ 2304030 h 2323145"/>
              <a:gd name="connsiteX248" fmla="*/ 624180 w 11269336"/>
              <a:gd name="connsiteY248" fmla="*/ 2302650 h 2323145"/>
              <a:gd name="connsiteX249" fmla="*/ 583453 w 11269336"/>
              <a:gd name="connsiteY249" fmla="*/ 2288788 h 2323145"/>
              <a:gd name="connsiteX250" fmla="*/ 540946 w 11269336"/>
              <a:gd name="connsiteY250" fmla="*/ 2292721 h 2323145"/>
              <a:gd name="connsiteX251" fmla="*/ 533680 w 11269336"/>
              <a:gd name="connsiteY251" fmla="*/ 2310233 h 2323145"/>
              <a:gd name="connsiteX252" fmla="*/ 487366 w 11269336"/>
              <a:gd name="connsiteY252" fmla="*/ 2309053 h 2323145"/>
              <a:gd name="connsiteX253" fmla="*/ 416820 w 11269336"/>
              <a:gd name="connsiteY253" fmla="*/ 2305443 h 2323145"/>
              <a:gd name="connsiteX254" fmla="*/ 376805 w 11269336"/>
              <a:gd name="connsiteY254" fmla="*/ 2307647 h 2323145"/>
              <a:gd name="connsiteX255" fmla="*/ 266777 w 11269336"/>
              <a:gd name="connsiteY255" fmla="*/ 2309012 h 2323145"/>
              <a:gd name="connsiteX256" fmla="*/ 156013 w 11269336"/>
              <a:gd name="connsiteY256" fmla="*/ 2306832 h 2323145"/>
              <a:gd name="connsiteX257" fmla="*/ 87258 w 11269336"/>
              <a:gd name="connsiteY257" fmla="*/ 2285511 h 2323145"/>
              <a:gd name="connsiteX258" fmla="*/ 23798 w 11269336"/>
              <a:gd name="connsiteY258" fmla="*/ 2281822 h 2323145"/>
              <a:gd name="connsiteX259" fmla="*/ 0 w 11269336"/>
              <a:gd name="connsiteY259" fmla="*/ 2285369 h 2323145"/>
              <a:gd name="connsiteX260" fmla="*/ 0 w 11269336"/>
              <a:gd name="connsiteY260"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807902 w 11269336"/>
              <a:gd name="connsiteY135" fmla="*/ 2138894 h 2323145"/>
              <a:gd name="connsiteX136" fmla="*/ 4765388 w 11269336"/>
              <a:gd name="connsiteY136" fmla="*/ 2162525 h 2323145"/>
              <a:gd name="connsiteX137" fmla="*/ 4745033 w 11269336"/>
              <a:gd name="connsiteY137" fmla="*/ 2158859 h 2323145"/>
              <a:gd name="connsiteX138" fmla="*/ 4741475 w 11269336"/>
              <a:gd name="connsiteY138" fmla="*/ 2157998 h 2323145"/>
              <a:gd name="connsiteX139" fmla="*/ 4728247 w 11269336"/>
              <a:gd name="connsiteY139" fmla="*/ 2159526 h 2323145"/>
              <a:gd name="connsiteX140" fmla="*/ 4723263 w 11269336"/>
              <a:gd name="connsiteY140" fmla="*/ 2153742 h 2323145"/>
              <a:gd name="connsiteX141" fmla="*/ 4593061 w 11269336"/>
              <a:gd name="connsiteY141" fmla="*/ 2171597 h 2323145"/>
              <a:gd name="connsiteX142" fmla="*/ 4533444 w 11269336"/>
              <a:gd name="connsiteY142" fmla="*/ 2181200 h 2323145"/>
              <a:gd name="connsiteX143" fmla="*/ 4492832 w 11269336"/>
              <a:gd name="connsiteY143" fmla="*/ 2188033 h 2323145"/>
              <a:gd name="connsiteX144" fmla="*/ 4467257 w 11269336"/>
              <a:gd name="connsiteY144" fmla="*/ 2196121 h 2323145"/>
              <a:gd name="connsiteX145" fmla="*/ 4459937 w 11269336"/>
              <a:gd name="connsiteY145" fmla="*/ 2195182 h 2323145"/>
              <a:gd name="connsiteX146" fmla="*/ 4433312 w 11269336"/>
              <a:gd name="connsiteY146" fmla="*/ 2199004 h 2323145"/>
              <a:gd name="connsiteX147" fmla="*/ 4420601 w 11269336"/>
              <a:gd name="connsiteY147" fmla="*/ 2205158 h 2323145"/>
              <a:gd name="connsiteX148" fmla="*/ 4405765 w 11269336"/>
              <a:gd name="connsiteY148" fmla="*/ 2199902 h 2323145"/>
              <a:gd name="connsiteX149" fmla="*/ 4401354 w 11269336"/>
              <a:gd name="connsiteY149" fmla="*/ 2194745 h 2323145"/>
              <a:gd name="connsiteX150" fmla="*/ 4383151 w 11269336"/>
              <a:gd name="connsiteY150" fmla="*/ 2201140 h 2323145"/>
              <a:gd name="connsiteX151" fmla="*/ 4366646 w 11269336"/>
              <a:gd name="connsiteY151" fmla="*/ 2198564 h 2323145"/>
              <a:gd name="connsiteX152" fmla="*/ 4354009 w 11269336"/>
              <a:gd name="connsiteY152" fmla="*/ 2204984 h 2323145"/>
              <a:gd name="connsiteX153" fmla="*/ 4348284 w 11269336"/>
              <a:gd name="connsiteY153" fmla="*/ 2205270 h 2323145"/>
              <a:gd name="connsiteX154" fmla="*/ 4333906 w 11269336"/>
              <a:gd name="connsiteY154" fmla="*/ 2205251 h 2323145"/>
              <a:gd name="connsiteX155" fmla="*/ 4308819 w 11269336"/>
              <a:gd name="connsiteY155" fmla="*/ 2203822 h 2323145"/>
              <a:gd name="connsiteX156" fmla="*/ 4301210 w 11269336"/>
              <a:gd name="connsiteY156" fmla="*/ 2204456 h 2323145"/>
              <a:gd name="connsiteX157" fmla="*/ 4283095 w 11269336"/>
              <a:gd name="connsiteY157" fmla="*/ 2198177 h 2323145"/>
              <a:gd name="connsiteX158" fmla="*/ 4250119 w 11269336"/>
              <a:gd name="connsiteY158" fmla="*/ 2196342 h 2323145"/>
              <a:gd name="connsiteX159" fmla="*/ 4189203 w 11269336"/>
              <a:gd name="connsiteY159" fmla="*/ 2178994 h 2323145"/>
              <a:gd name="connsiteX160" fmla="*/ 4154035 w 11269336"/>
              <a:gd name="connsiteY160" fmla="*/ 2171950 h 2323145"/>
              <a:gd name="connsiteX161" fmla="*/ 4129569 w 11269336"/>
              <a:gd name="connsiteY161" fmla="*/ 2163850 h 2323145"/>
              <a:gd name="connsiteX162" fmla="*/ 4061250 w 11269336"/>
              <a:gd name="connsiteY162" fmla="*/ 2159236 h 2323145"/>
              <a:gd name="connsiteX163" fmla="*/ 3945480 w 11269336"/>
              <a:gd name="connsiteY163" fmla="*/ 2158279 h 2323145"/>
              <a:gd name="connsiteX164" fmla="*/ 3921468 w 11269336"/>
              <a:gd name="connsiteY164" fmla="*/ 2156588 h 2323145"/>
              <a:gd name="connsiteX165" fmla="*/ 3903348 w 11269336"/>
              <a:gd name="connsiteY165" fmla="*/ 2149220 h 2323145"/>
              <a:gd name="connsiteX166" fmla="*/ 3901342 w 11269336"/>
              <a:gd name="connsiteY166" fmla="*/ 2142355 h 2323145"/>
              <a:gd name="connsiteX167" fmla="*/ 3888539 w 11269336"/>
              <a:gd name="connsiteY167" fmla="*/ 2140476 h 2323145"/>
              <a:gd name="connsiteX168" fmla="*/ 3885662 w 11269336"/>
              <a:gd name="connsiteY168" fmla="*/ 2138740 h 2323145"/>
              <a:gd name="connsiteX169" fmla="*/ 3868627 w 11269336"/>
              <a:gd name="connsiteY169" fmla="*/ 2130023 h 2323145"/>
              <a:gd name="connsiteX170" fmla="*/ 3819177 w 11269336"/>
              <a:gd name="connsiteY170" fmla="*/ 2142111 h 2323145"/>
              <a:gd name="connsiteX171" fmla="*/ 3769100 w 11269336"/>
              <a:gd name="connsiteY171" fmla="*/ 2131731 h 2323145"/>
              <a:gd name="connsiteX172" fmla="*/ 3562752 w 11269336"/>
              <a:gd name="connsiteY172" fmla="*/ 2131785 h 2323145"/>
              <a:gd name="connsiteX173" fmla="*/ 3541402 w 11269336"/>
              <a:gd name="connsiteY173" fmla="*/ 2106821 h 2323145"/>
              <a:gd name="connsiteX174" fmla="*/ 3365341 w 11269336"/>
              <a:gd name="connsiteY174" fmla="*/ 2077638 h 2323145"/>
              <a:gd name="connsiteX175" fmla="*/ 3170922 w 11269336"/>
              <a:gd name="connsiteY175" fmla="*/ 2115957 h 2323145"/>
              <a:gd name="connsiteX176" fmla="*/ 3156256 w 11269336"/>
              <a:gd name="connsiteY176" fmla="*/ 2124773 h 2323145"/>
              <a:gd name="connsiteX177" fmla="*/ 3140298 w 11269336"/>
              <a:gd name="connsiteY177" fmla="*/ 2129182 h 2323145"/>
              <a:gd name="connsiteX178" fmla="*/ 3138514 w 11269336"/>
              <a:gd name="connsiteY178" fmla="*/ 2128069 h 2323145"/>
              <a:gd name="connsiteX179" fmla="*/ 3120467 w 11269336"/>
              <a:gd name="connsiteY179" fmla="*/ 2128281 h 2323145"/>
              <a:gd name="connsiteX180" fmla="*/ 3116175 w 11269336"/>
              <a:gd name="connsiteY180" fmla="*/ 2131633 h 2323145"/>
              <a:gd name="connsiteX181" fmla="*/ 3103685 w 11269336"/>
              <a:gd name="connsiteY181" fmla="*/ 2132814 h 2323145"/>
              <a:gd name="connsiteX182" fmla="*/ 3078794 w 11269336"/>
              <a:gd name="connsiteY182" fmla="*/ 2137935 h 2323145"/>
              <a:gd name="connsiteX183" fmla="*/ 3074407 w 11269336"/>
              <a:gd name="connsiteY183" fmla="*/ 2136274 h 2323145"/>
              <a:gd name="connsiteX184" fmla="*/ 3037285 w 11269336"/>
              <a:gd name="connsiteY184" fmla="*/ 2139919 h 2323145"/>
              <a:gd name="connsiteX185" fmla="*/ 3036901 w 11269336"/>
              <a:gd name="connsiteY185" fmla="*/ 2138726 h 2323145"/>
              <a:gd name="connsiteX186" fmla="*/ 3026996 w 11269336"/>
              <a:gd name="connsiteY186" fmla="*/ 2134322 h 2323145"/>
              <a:gd name="connsiteX187" fmla="*/ 3007772 w 11269336"/>
              <a:gd name="connsiteY187" fmla="*/ 2128742 h 2323145"/>
              <a:gd name="connsiteX188" fmla="*/ 2965030 w 11269336"/>
              <a:gd name="connsiteY188" fmla="*/ 2100494 h 2323145"/>
              <a:gd name="connsiteX189" fmla="*/ 2926342 w 11269336"/>
              <a:gd name="connsiteY189" fmla="*/ 2104155 h 2323145"/>
              <a:gd name="connsiteX190" fmla="*/ 2918608 w 11269336"/>
              <a:gd name="connsiteY190" fmla="*/ 2104215 h 2323145"/>
              <a:gd name="connsiteX191" fmla="*/ 2918475 w 11269336"/>
              <a:gd name="connsiteY191" fmla="*/ 2103937 h 2323145"/>
              <a:gd name="connsiteX192" fmla="*/ 2910360 w 11269336"/>
              <a:gd name="connsiteY192" fmla="*/ 2103444 h 2323145"/>
              <a:gd name="connsiteX193" fmla="*/ 2904507 w 11269336"/>
              <a:gd name="connsiteY193" fmla="*/ 2104326 h 2323145"/>
              <a:gd name="connsiteX194" fmla="*/ 2889503 w 11269336"/>
              <a:gd name="connsiteY194" fmla="*/ 2104443 h 2323145"/>
              <a:gd name="connsiteX195" fmla="*/ 2884480 w 11269336"/>
              <a:gd name="connsiteY195" fmla="*/ 2102626 h 2323145"/>
              <a:gd name="connsiteX196" fmla="*/ 2882689 w 11269336"/>
              <a:gd name="connsiteY196" fmla="*/ 2099228 h 2323145"/>
              <a:gd name="connsiteX197" fmla="*/ 2881291 w 11269336"/>
              <a:gd name="connsiteY197" fmla="*/ 2099618 h 2323145"/>
              <a:gd name="connsiteX198" fmla="*/ 2853979 w 11269336"/>
              <a:gd name="connsiteY198" fmla="*/ 2090388 h 2323145"/>
              <a:gd name="connsiteX199" fmla="*/ 2791790 w 11269336"/>
              <a:gd name="connsiteY199" fmla="*/ 2080332 h 2323145"/>
              <a:gd name="connsiteX200" fmla="*/ 2755844 w 11269336"/>
              <a:gd name="connsiteY200" fmla="*/ 2078874 h 2323145"/>
              <a:gd name="connsiteX201" fmla="*/ 2657742 w 11269336"/>
              <a:gd name="connsiteY201" fmla="*/ 2070179 h 2323145"/>
              <a:gd name="connsiteX202" fmla="*/ 2559549 w 11269336"/>
              <a:gd name="connsiteY202" fmla="*/ 2057873 h 2323145"/>
              <a:gd name="connsiteX203" fmla="*/ 2512054 w 11269336"/>
              <a:gd name="connsiteY203" fmla="*/ 2031671 h 2323145"/>
              <a:gd name="connsiteX204" fmla="*/ 2506437 w 11269336"/>
              <a:gd name="connsiteY204" fmla="*/ 2030918 h 2323145"/>
              <a:gd name="connsiteX205" fmla="*/ 2491752 w 11269336"/>
              <a:gd name="connsiteY205" fmla="*/ 2033906 h 2323145"/>
              <a:gd name="connsiteX206" fmla="*/ 2486338 w 11269336"/>
              <a:gd name="connsiteY206" fmla="*/ 2035862 h 2323145"/>
              <a:gd name="connsiteX207" fmla="*/ 2478186 w 11269336"/>
              <a:gd name="connsiteY207" fmla="*/ 2036953 h 2323145"/>
              <a:gd name="connsiteX208" fmla="*/ 2477950 w 11269336"/>
              <a:gd name="connsiteY208" fmla="*/ 2036715 h 2323145"/>
              <a:gd name="connsiteX209" fmla="*/ 2470381 w 11269336"/>
              <a:gd name="connsiteY209" fmla="*/ 2038256 h 2323145"/>
              <a:gd name="connsiteX210" fmla="*/ 2433781 w 11269336"/>
              <a:gd name="connsiteY210" fmla="*/ 2049140 h 2323145"/>
              <a:gd name="connsiteX211" fmla="*/ 2381172 w 11269336"/>
              <a:gd name="connsiteY211" fmla="*/ 2030645 h 2323145"/>
              <a:gd name="connsiteX212" fmla="*/ 2360198 w 11269336"/>
              <a:gd name="connsiteY212" fmla="*/ 2029059 h 2323145"/>
              <a:gd name="connsiteX213" fmla="*/ 2348815 w 11269336"/>
              <a:gd name="connsiteY213" fmla="*/ 2026798 h 2323145"/>
              <a:gd name="connsiteX214" fmla="*/ 2347988 w 11269336"/>
              <a:gd name="connsiteY214" fmla="*/ 2025745 h 2323145"/>
              <a:gd name="connsiteX215" fmla="*/ 2312920 w 11269336"/>
              <a:gd name="connsiteY215" fmla="*/ 2036311 h 2323145"/>
              <a:gd name="connsiteX216" fmla="*/ 2307986 w 11269336"/>
              <a:gd name="connsiteY216" fmla="*/ 2035583 h 2323145"/>
              <a:gd name="connsiteX217" fmla="*/ 2285481 w 11269336"/>
              <a:gd name="connsiteY217" fmla="*/ 2045197 h 2323145"/>
              <a:gd name="connsiteX218" fmla="*/ 2273666 w 11269336"/>
              <a:gd name="connsiteY218" fmla="*/ 2048710 h 2323145"/>
              <a:gd name="connsiteX219" fmla="*/ 2270719 w 11269336"/>
              <a:gd name="connsiteY219" fmla="*/ 2052702 h 2323145"/>
              <a:gd name="connsiteX220" fmla="*/ 2253080 w 11269336"/>
              <a:gd name="connsiteY220" fmla="*/ 2056363 h 2323145"/>
              <a:gd name="connsiteX221" fmla="*/ 2250906 w 11269336"/>
              <a:gd name="connsiteY221" fmla="*/ 2055654 h 2323145"/>
              <a:gd name="connsiteX222" fmla="*/ 2236905 w 11269336"/>
              <a:gd name="connsiteY222" fmla="*/ 2062882 h 2323145"/>
              <a:gd name="connsiteX223" fmla="*/ 2225830 w 11269336"/>
              <a:gd name="connsiteY223" fmla="*/ 2074027 h 2323145"/>
              <a:gd name="connsiteX224" fmla="*/ 2073776 w 11269336"/>
              <a:gd name="connsiteY224" fmla="*/ 2089244 h 2323145"/>
              <a:gd name="connsiteX225" fmla="*/ 1948256 w 11269336"/>
              <a:gd name="connsiteY225" fmla="*/ 2146616 h 2323145"/>
              <a:gd name="connsiteX226" fmla="*/ 1865582 w 11269336"/>
              <a:gd name="connsiteY226" fmla="*/ 2153738 h 2323145"/>
              <a:gd name="connsiteX227" fmla="*/ 1835210 w 11269336"/>
              <a:gd name="connsiteY227" fmla="*/ 2134244 h 2323145"/>
              <a:gd name="connsiteX228" fmla="*/ 1632661 w 11269336"/>
              <a:gd name="connsiteY228" fmla="*/ 2173882 h 2323145"/>
              <a:gd name="connsiteX229" fmla="*/ 1579590 w 11269336"/>
              <a:gd name="connsiteY229" fmla="*/ 2173680 h 2323145"/>
              <a:gd name="connsiteX230" fmla="*/ 1535601 w 11269336"/>
              <a:gd name="connsiteY230" fmla="*/ 2194590 h 2323145"/>
              <a:gd name="connsiteX231" fmla="*/ 1515594 w 11269336"/>
              <a:gd name="connsiteY231" fmla="*/ 2189622 h 2323145"/>
              <a:gd name="connsiteX232" fmla="*/ 1512113 w 11269336"/>
              <a:gd name="connsiteY232" fmla="*/ 2188534 h 2323145"/>
              <a:gd name="connsiteX233" fmla="*/ 1498838 w 11269336"/>
              <a:gd name="connsiteY233" fmla="*/ 2189213 h 2323145"/>
              <a:gd name="connsiteX234" fmla="*/ 1494279 w 11269336"/>
              <a:gd name="connsiteY234" fmla="*/ 2183112 h 2323145"/>
              <a:gd name="connsiteX235" fmla="*/ 1473714 w 11269336"/>
              <a:gd name="connsiteY235" fmla="*/ 2179625 h 2323145"/>
              <a:gd name="connsiteX236" fmla="*/ 1449503 w 11269336"/>
              <a:gd name="connsiteY236" fmla="*/ 2182633 h 2323145"/>
              <a:gd name="connsiteX237" fmla="*/ 1266687 w 11269336"/>
              <a:gd name="connsiteY237" fmla="*/ 2212688 h 2323145"/>
              <a:gd name="connsiteX238" fmla="*/ 1239614 w 11269336"/>
              <a:gd name="connsiteY238" fmla="*/ 2209727 h 2323145"/>
              <a:gd name="connsiteX239" fmla="*/ 1202436 w 11269336"/>
              <a:gd name="connsiteY239" fmla="*/ 2209817 h 2323145"/>
              <a:gd name="connsiteX240" fmla="*/ 1136097 w 11269336"/>
              <a:gd name="connsiteY240" fmla="*/ 2205112 h 2323145"/>
              <a:gd name="connsiteX241" fmla="*/ 988232 w 11269336"/>
              <a:gd name="connsiteY241" fmla="*/ 2235635 h 2323145"/>
              <a:gd name="connsiteX242" fmla="*/ 981959 w 11269336"/>
              <a:gd name="connsiteY242" fmla="*/ 2231607 h 2323145"/>
              <a:gd name="connsiteX243" fmla="*/ 938600 w 11269336"/>
              <a:gd name="connsiteY243" fmla="*/ 2238113 h 2323145"/>
              <a:gd name="connsiteX244" fmla="*/ 791788 w 11269336"/>
              <a:gd name="connsiteY244" fmla="*/ 2293224 h 2323145"/>
              <a:gd name="connsiteX245" fmla="*/ 706914 w 11269336"/>
              <a:gd name="connsiteY245" fmla="*/ 2305046 h 2323145"/>
              <a:gd name="connsiteX246" fmla="*/ 675971 w 11269336"/>
              <a:gd name="connsiteY246" fmla="*/ 2304030 h 2323145"/>
              <a:gd name="connsiteX247" fmla="*/ 624180 w 11269336"/>
              <a:gd name="connsiteY247" fmla="*/ 2302650 h 2323145"/>
              <a:gd name="connsiteX248" fmla="*/ 583453 w 11269336"/>
              <a:gd name="connsiteY248" fmla="*/ 2288788 h 2323145"/>
              <a:gd name="connsiteX249" fmla="*/ 540946 w 11269336"/>
              <a:gd name="connsiteY249" fmla="*/ 2292721 h 2323145"/>
              <a:gd name="connsiteX250" fmla="*/ 533680 w 11269336"/>
              <a:gd name="connsiteY250" fmla="*/ 2310233 h 2323145"/>
              <a:gd name="connsiteX251" fmla="*/ 487366 w 11269336"/>
              <a:gd name="connsiteY251" fmla="*/ 2309053 h 2323145"/>
              <a:gd name="connsiteX252" fmla="*/ 416820 w 11269336"/>
              <a:gd name="connsiteY252" fmla="*/ 2305443 h 2323145"/>
              <a:gd name="connsiteX253" fmla="*/ 376805 w 11269336"/>
              <a:gd name="connsiteY253" fmla="*/ 2307647 h 2323145"/>
              <a:gd name="connsiteX254" fmla="*/ 266777 w 11269336"/>
              <a:gd name="connsiteY254" fmla="*/ 2309012 h 2323145"/>
              <a:gd name="connsiteX255" fmla="*/ 156013 w 11269336"/>
              <a:gd name="connsiteY255" fmla="*/ 2306832 h 2323145"/>
              <a:gd name="connsiteX256" fmla="*/ 87258 w 11269336"/>
              <a:gd name="connsiteY256" fmla="*/ 2285511 h 2323145"/>
              <a:gd name="connsiteX257" fmla="*/ 23798 w 11269336"/>
              <a:gd name="connsiteY257" fmla="*/ 2281822 h 2323145"/>
              <a:gd name="connsiteX258" fmla="*/ 0 w 11269336"/>
              <a:gd name="connsiteY258" fmla="*/ 2285369 h 2323145"/>
              <a:gd name="connsiteX259" fmla="*/ 0 w 11269336"/>
              <a:gd name="connsiteY259"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83151 w 11269336"/>
              <a:gd name="connsiteY149" fmla="*/ 2201140 h 2323145"/>
              <a:gd name="connsiteX150" fmla="*/ 4366646 w 11269336"/>
              <a:gd name="connsiteY150" fmla="*/ 2198564 h 2323145"/>
              <a:gd name="connsiteX151" fmla="*/ 4354009 w 11269336"/>
              <a:gd name="connsiteY151" fmla="*/ 2204984 h 2323145"/>
              <a:gd name="connsiteX152" fmla="*/ 4348284 w 11269336"/>
              <a:gd name="connsiteY152" fmla="*/ 2205270 h 2323145"/>
              <a:gd name="connsiteX153" fmla="*/ 4333906 w 11269336"/>
              <a:gd name="connsiteY153" fmla="*/ 2205251 h 2323145"/>
              <a:gd name="connsiteX154" fmla="*/ 4308819 w 11269336"/>
              <a:gd name="connsiteY154" fmla="*/ 2203822 h 2323145"/>
              <a:gd name="connsiteX155" fmla="*/ 4301210 w 11269336"/>
              <a:gd name="connsiteY155" fmla="*/ 2204456 h 2323145"/>
              <a:gd name="connsiteX156" fmla="*/ 4283095 w 11269336"/>
              <a:gd name="connsiteY156" fmla="*/ 2198177 h 2323145"/>
              <a:gd name="connsiteX157" fmla="*/ 4250119 w 11269336"/>
              <a:gd name="connsiteY157" fmla="*/ 2196342 h 2323145"/>
              <a:gd name="connsiteX158" fmla="*/ 4189203 w 11269336"/>
              <a:gd name="connsiteY158" fmla="*/ 2178994 h 2323145"/>
              <a:gd name="connsiteX159" fmla="*/ 4154035 w 11269336"/>
              <a:gd name="connsiteY159" fmla="*/ 2171950 h 2323145"/>
              <a:gd name="connsiteX160" fmla="*/ 4129569 w 11269336"/>
              <a:gd name="connsiteY160" fmla="*/ 2163850 h 2323145"/>
              <a:gd name="connsiteX161" fmla="*/ 4061250 w 11269336"/>
              <a:gd name="connsiteY161" fmla="*/ 2159236 h 2323145"/>
              <a:gd name="connsiteX162" fmla="*/ 3945480 w 11269336"/>
              <a:gd name="connsiteY162" fmla="*/ 2158279 h 2323145"/>
              <a:gd name="connsiteX163" fmla="*/ 3921468 w 11269336"/>
              <a:gd name="connsiteY163" fmla="*/ 2156588 h 2323145"/>
              <a:gd name="connsiteX164" fmla="*/ 3903348 w 11269336"/>
              <a:gd name="connsiteY164" fmla="*/ 2149220 h 2323145"/>
              <a:gd name="connsiteX165" fmla="*/ 3901342 w 11269336"/>
              <a:gd name="connsiteY165" fmla="*/ 2142355 h 2323145"/>
              <a:gd name="connsiteX166" fmla="*/ 3888539 w 11269336"/>
              <a:gd name="connsiteY166" fmla="*/ 2140476 h 2323145"/>
              <a:gd name="connsiteX167" fmla="*/ 3885662 w 11269336"/>
              <a:gd name="connsiteY167" fmla="*/ 2138740 h 2323145"/>
              <a:gd name="connsiteX168" fmla="*/ 3868627 w 11269336"/>
              <a:gd name="connsiteY168" fmla="*/ 2130023 h 2323145"/>
              <a:gd name="connsiteX169" fmla="*/ 3819177 w 11269336"/>
              <a:gd name="connsiteY169" fmla="*/ 2142111 h 2323145"/>
              <a:gd name="connsiteX170" fmla="*/ 3769100 w 11269336"/>
              <a:gd name="connsiteY170" fmla="*/ 2131731 h 2323145"/>
              <a:gd name="connsiteX171" fmla="*/ 3562752 w 11269336"/>
              <a:gd name="connsiteY171" fmla="*/ 2131785 h 2323145"/>
              <a:gd name="connsiteX172" fmla="*/ 3541402 w 11269336"/>
              <a:gd name="connsiteY172" fmla="*/ 2106821 h 2323145"/>
              <a:gd name="connsiteX173" fmla="*/ 3365341 w 11269336"/>
              <a:gd name="connsiteY173" fmla="*/ 2077638 h 2323145"/>
              <a:gd name="connsiteX174" fmla="*/ 3170922 w 11269336"/>
              <a:gd name="connsiteY174" fmla="*/ 2115957 h 2323145"/>
              <a:gd name="connsiteX175" fmla="*/ 3156256 w 11269336"/>
              <a:gd name="connsiteY175" fmla="*/ 2124773 h 2323145"/>
              <a:gd name="connsiteX176" fmla="*/ 3140298 w 11269336"/>
              <a:gd name="connsiteY176" fmla="*/ 2129182 h 2323145"/>
              <a:gd name="connsiteX177" fmla="*/ 3138514 w 11269336"/>
              <a:gd name="connsiteY177" fmla="*/ 2128069 h 2323145"/>
              <a:gd name="connsiteX178" fmla="*/ 3120467 w 11269336"/>
              <a:gd name="connsiteY178" fmla="*/ 2128281 h 2323145"/>
              <a:gd name="connsiteX179" fmla="*/ 3116175 w 11269336"/>
              <a:gd name="connsiteY179" fmla="*/ 2131633 h 2323145"/>
              <a:gd name="connsiteX180" fmla="*/ 3103685 w 11269336"/>
              <a:gd name="connsiteY180" fmla="*/ 2132814 h 2323145"/>
              <a:gd name="connsiteX181" fmla="*/ 3078794 w 11269336"/>
              <a:gd name="connsiteY181" fmla="*/ 2137935 h 2323145"/>
              <a:gd name="connsiteX182" fmla="*/ 3074407 w 11269336"/>
              <a:gd name="connsiteY182" fmla="*/ 2136274 h 2323145"/>
              <a:gd name="connsiteX183" fmla="*/ 3037285 w 11269336"/>
              <a:gd name="connsiteY183" fmla="*/ 2139919 h 2323145"/>
              <a:gd name="connsiteX184" fmla="*/ 3036901 w 11269336"/>
              <a:gd name="connsiteY184" fmla="*/ 2138726 h 2323145"/>
              <a:gd name="connsiteX185" fmla="*/ 3026996 w 11269336"/>
              <a:gd name="connsiteY185" fmla="*/ 2134322 h 2323145"/>
              <a:gd name="connsiteX186" fmla="*/ 3007772 w 11269336"/>
              <a:gd name="connsiteY186" fmla="*/ 2128742 h 2323145"/>
              <a:gd name="connsiteX187" fmla="*/ 2965030 w 11269336"/>
              <a:gd name="connsiteY187" fmla="*/ 2100494 h 2323145"/>
              <a:gd name="connsiteX188" fmla="*/ 2926342 w 11269336"/>
              <a:gd name="connsiteY188" fmla="*/ 2104155 h 2323145"/>
              <a:gd name="connsiteX189" fmla="*/ 2918608 w 11269336"/>
              <a:gd name="connsiteY189" fmla="*/ 2104215 h 2323145"/>
              <a:gd name="connsiteX190" fmla="*/ 2918475 w 11269336"/>
              <a:gd name="connsiteY190" fmla="*/ 2103937 h 2323145"/>
              <a:gd name="connsiteX191" fmla="*/ 2910360 w 11269336"/>
              <a:gd name="connsiteY191" fmla="*/ 2103444 h 2323145"/>
              <a:gd name="connsiteX192" fmla="*/ 2904507 w 11269336"/>
              <a:gd name="connsiteY192" fmla="*/ 2104326 h 2323145"/>
              <a:gd name="connsiteX193" fmla="*/ 2889503 w 11269336"/>
              <a:gd name="connsiteY193" fmla="*/ 2104443 h 2323145"/>
              <a:gd name="connsiteX194" fmla="*/ 2884480 w 11269336"/>
              <a:gd name="connsiteY194" fmla="*/ 2102626 h 2323145"/>
              <a:gd name="connsiteX195" fmla="*/ 2882689 w 11269336"/>
              <a:gd name="connsiteY195" fmla="*/ 2099228 h 2323145"/>
              <a:gd name="connsiteX196" fmla="*/ 2881291 w 11269336"/>
              <a:gd name="connsiteY196" fmla="*/ 2099618 h 2323145"/>
              <a:gd name="connsiteX197" fmla="*/ 2853979 w 11269336"/>
              <a:gd name="connsiteY197" fmla="*/ 2090388 h 2323145"/>
              <a:gd name="connsiteX198" fmla="*/ 2791790 w 11269336"/>
              <a:gd name="connsiteY198" fmla="*/ 2080332 h 2323145"/>
              <a:gd name="connsiteX199" fmla="*/ 2755844 w 11269336"/>
              <a:gd name="connsiteY199" fmla="*/ 2078874 h 2323145"/>
              <a:gd name="connsiteX200" fmla="*/ 2657742 w 11269336"/>
              <a:gd name="connsiteY200" fmla="*/ 2070179 h 2323145"/>
              <a:gd name="connsiteX201" fmla="*/ 2559549 w 11269336"/>
              <a:gd name="connsiteY201" fmla="*/ 2057873 h 2323145"/>
              <a:gd name="connsiteX202" fmla="*/ 2512054 w 11269336"/>
              <a:gd name="connsiteY202" fmla="*/ 2031671 h 2323145"/>
              <a:gd name="connsiteX203" fmla="*/ 2506437 w 11269336"/>
              <a:gd name="connsiteY203" fmla="*/ 2030918 h 2323145"/>
              <a:gd name="connsiteX204" fmla="*/ 2491752 w 11269336"/>
              <a:gd name="connsiteY204" fmla="*/ 2033906 h 2323145"/>
              <a:gd name="connsiteX205" fmla="*/ 2486338 w 11269336"/>
              <a:gd name="connsiteY205" fmla="*/ 2035862 h 2323145"/>
              <a:gd name="connsiteX206" fmla="*/ 2478186 w 11269336"/>
              <a:gd name="connsiteY206" fmla="*/ 2036953 h 2323145"/>
              <a:gd name="connsiteX207" fmla="*/ 2477950 w 11269336"/>
              <a:gd name="connsiteY207" fmla="*/ 2036715 h 2323145"/>
              <a:gd name="connsiteX208" fmla="*/ 2470381 w 11269336"/>
              <a:gd name="connsiteY208" fmla="*/ 2038256 h 2323145"/>
              <a:gd name="connsiteX209" fmla="*/ 2433781 w 11269336"/>
              <a:gd name="connsiteY209" fmla="*/ 2049140 h 2323145"/>
              <a:gd name="connsiteX210" fmla="*/ 2381172 w 11269336"/>
              <a:gd name="connsiteY210" fmla="*/ 2030645 h 2323145"/>
              <a:gd name="connsiteX211" fmla="*/ 2360198 w 11269336"/>
              <a:gd name="connsiteY211" fmla="*/ 2029059 h 2323145"/>
              <a:gd name="connsiteX212" fmla="*/ 2348815 w 11269336"/>
              <a:gd name="connsiteY212" fmla="*/ 2026798 h 2323145"/>
              <a:gd name="connsiteX213" fmla="*/ 2347988 w 11269336"/>
              <a:gd name="connsiteY213" fmla="*/ 2025745 h 2323145"/>
              <a:gd name="connsiteX214" fmla="*/ 2312920 w 11269336"/>
              <a:gd name="connsiteY214" fmla="*/ 2036311 h 2323145"/>
              <a:gd name="connsiteX215" fmla="*/ 2307986 w 11269336"/>
              <a:gd name="connsiteY215" fmla="*/ 2035583 h 2323145"/>
              <a:gd name="connsiteX216" fmla="*/ 2285481 w 11269336"/>
              <a:gd name="connsiteY216" fmla="*/ 2045197 h 2323145"/>
              <a:gd name="connsiteX217" fmla="*/ 2273666 w 11269336"/>
              <a:gd name="connsiteY217" fmla="*/ 2048710 h 2323145"/>
              <a:gd name="connsiteX218" fmla="*/ 2270719 w 11269336"/>
              <a:gd name="connsiteY218" fmla="*/ 2052702 h 2323145"/>
              <a:gd name="connsiteX219" fmla="*/ 2253080 w 11269336"/>
              <a:gd name="connsiteY219" fmla="*/ 2056363 h 2323145"/>
              <a:gd name="connsiteX220" fmla="*/ 2250906 w 11269336"/>
              <a:gd name="connsiteY220" fmla="*/ 2055654 h 2323145"/>
              <a:gd name="connsiteX221" fmla="*/ 2236905 w 11269336"/>
              <a:gd name="connsiteY221" fmla="*/ 2062882 h 2323145"/>
              <a:gd name="connsiteX222" fmla="*/ 2225830 w 11269336"/>
              <a:gd name="connsiteY222" fmla="*/ 2074027 h 2323145"/>
              <a:gd name="connsiteX223" fmla="*/ 2073776 w 11269336"/>
              <a:gd name="connsiteY223" fmla="*/ 2089244 h 2323145"/>
              <a:gd name="connsiteX224" fmla="*/ 1948256 w 11269336"/>
              <a:gd name="connsiteY224" fmla="*/ 2146616 h 2323145"/>
              <a:gd name="connsiteX225" fmla="*/ 1865582 w 11269336"/>
              <a:gd name="connsiteY225" fmla="*/ 2153738 h 2323145"/>
              <a:gd name="connsiteX226" fmla="*/ 1835210 w 11269336"/>
              <a:gd name="connsiteY226" fmla="*/ 2134244 h 2323145"/>
              <a:gd name="connsiteX227" fmla="*/ 1632661 w 11269336"/>
              <a:gd name="connsiteY227" fmla="*/ 2173882 h 2323145"/>
              <a:gd name="connsiteX228" fmla="*/ 1579590 w 11269336"/>
              <a:gd name="connsiteY228" fmla="*/ 2173680 h 2323145"/>
              <a:gd name="connsiteX229" fmla="*/ 1535601 w 11269336"/>
              <a:gd name="connsiteY229" fmla="*/ 2194590 h 2323145"/>
              <a:gd name="connsiteX230" fmla="*/ 1515594 w 11269336"/>
              <a:gd name="connsiteY230" fmla="*/ 2189622 h 2323145"/>
              <a:gd name="connsiteX231" fmla="*/ 1512113 w 11269336"/>
              <a:gd name="connsiteY231" fmla="*/ 2188534 h 2323145"/>
              <a:gd name="connsiteX232" fmla="*/ 1498838 w 11269336"/>
              <a:gd name="connsiteY232" fmla="*/ 2189213 h 2323145"/>
              <a:gd name="connsiteX233" fmla="*/ 1494279 w 11269336"/>
              <a:gd name="connsiteY233" fmla="*/ 2183112 h 2323145"/>
              <a:gd name="connsiteX234" fmla="*/ 1473714 w 11269336"/>
              <a:gd name="connsiteY234" fmla="*/ 2179625 h 2323145"/>
              <a:gd name="connsiteX235" fmla="*/ 1449503 w 11269336"/>
              <a:gd name="connsiteY235" fmla="*/ 2182633 h 2323145"/>
              <a:gd name="connsiteX236" fmla="*/ 1266687 w 11269336"/>
              <a:gd name="connsiteY236" fmla="*/ 2212688 h 2323145"/>
              <a:gd name="connsiteX237" fmla="*/ 1239614 w 11269336"/>
              <a:gd name="connsiteY237" fmla="*/ 2209727 h 2323145"/>
              <a:gd name="connsiteX238" fmla="*/ 1202436 w 11269336"/>
              <a:gd name="connsiteY238" fmla="*/ 2209817 h 2323145"/>
              <a:gd name="connsiteX239" fmla="*/ 1136097 w 11269336"/>
              <a:gd name="connsiteY239" fmla="*/ 2205112 h 2323145"/>
              <a:gd name="connsiteX240" fmla="*/ 988232 w 11269336"/>
              <a:gd name="connsiteY240" fmla="*/ 2235635 h 2323145"/>
              <a:gd name="connsiteX241" fmla="*/ 981959 w 11269336"/>
              <a:gd name="connsiteY241" fmla="*/ 2231607 h 2323145"/>
              <a:gd name="connsiteX242" fmla="*/ 938600 w 11269336"/>
              <a:gd name="connsiteY242" fmla="*/ 2238113 h 2323145"/>
              <a:gd name="connsiteX243" fmla="*/ 791788 w 11269336"/>
              <a:gd name="connsiteY243" fmla="*/ 2293224 h 2323145"/>
              <a:gd name="connsiteX244" fmla="*/ 706914 w 11269336"/>
              <a:gd name="connsiteY244" fmla="*/ 2305046 h 2323145"/>
              <a:gd name="connsiteX245" fmla="*/ 675971 w 11269336"/>
              <a:gd name="connsiteY245" fmla="*/ 2304030 h 2323145"/>
              <a:gd name="connsiteX246" fmla="*/ 624180 w 11269336"/>
              <a:gd name="connsiteY246" fmla="*/ 2302650 h 2323145"/>
              <a:gd name="connsiteX247" fmla="*/ 583453 w 11269336"/>
              <a:gd name="connsiteY247" fmla="*/ 2288788 h 2323145"/>
              <a:gd name="connsiteX248" fmla="*/ 540946 w 11269336"/>
              <a:gd name="connsiteY248" fmla="*/ 2292721 h 2323145"/>
              <a:gd name="connsiteX249" fmla="*/ 533680 w 11269336"/>
              <a:gd name="connsiteY249" fmla="*/ 2310233 h 2323145"/>
              <a:gd name="connsiteX250" fmla="*/ 487366 w 11269336"/>
              <a:gd name="connsiteY250" fmla="*/ 2309053 h 2323145"/>
              <a:gd name="connsiteX251" fmla="*/ 416820 w 11269336"/>
              <a:gd name="connsiteY251" fmla="*/ 2305443 h 2323145"/>
              <a:gd name="connsiteX252" fmla="*/ 376805 w 11269336"/>
              <a:gd name="connsiteY252" fmla="*/ 2307647 h 2323145"/>
              <a:gd name="connsiteX253" fmla="*/ 266777 w 11269336"/>
              <a:gd name="connsiteY253" fmla="*/ 2309012 h 2323145"/>
              <a:gd name="connsiteX254" fmla="*/ 156013 w 11269336"/>
              <a:gd name="connsiteY254" fmla="*/ 2306832 h 2323145"/>
              <a:gd name="connsiteX255" fmla="*/ 87258 w 11269336"/>
              <a:gd name="connsiteY255" fmla="*/ 2285511 h 2323145"/>
              <a:gd name="connsiteX256" fmla="*/ 23798 w 11269336"/>
              <a:gd name="connsiteY256" fmla="*/ 2281822 h 2323145"/>
              <a:gd name="connsiteX257" fmla="*/ 0 w 11269336"/>
              <a:gd name="connsiteY257" fmla="*/ 2285369 h 2323145"/>
              <a:gd name="connsiteX258" fmla="*/ 0 w 11269336"/>
              <a:gd name="connsiteY258"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20601 w 11269336"/>
              <a:gd name="connsiteY146" fmla="*/ 2205158 h 2323145"/>
              <a:gd name="connsiteX147" fmla="*/ 4405765 w 11269336"/>
              <a:gd name="connsiteY147" fmla="*/ 2199902 h 2323145"/>
              <a:gd name="connsiteX148" fmla="*/ 4401354 w 11269336"/>
              <a:gd name="connsiteY148" fmla="*/ 2194745 h 2323145"/>
              <a:gd name="connsiteX149" fmla="*/ 4366646 w 11269336"/>
              <a:gd name="connsiteY149" fmla="*/ 2198564 h 2323145"/>
              <a:gd name="connsiteX150" fmla="*/ 4354009 w 11269336"/>
              <a:gd name="connsiteY150" fmla="*/ 2204984 h 2323145"/>
              <a:gd name="connsiteX151" fmla="*/ 4348284 w 11269336"/>
              <a:gd name="connsiteY151" fmla="*/ 2205270 h 2323145"/>
              <a:gd name="connsiteX152" fmla="*/ 4333906 w 11269336"/>
              <a:gd name="connsiteY152" fmla="*/ 2205251 h 2323145"/>
              <a:gd name="connsiteX153" fmla="*/ 4308819 w 11269336"/>
              <a:gd name="connsiteY153" fmla="*/ 2203822 h 2323145"/>
              <a:gd name="connsiteX154" fmla="*/ 4301210 w 11269336"/>
              <a:gd name="connsiteY154" fmla="*/ 2204456 h 2323145"/>
              <a:gd name="connsiteX155" fmla="*/ 4283095 w 11269336"/>
              <a:gd name="connsiteY155" fmla="*/ 2198177 h 2323145"/>
              <a:gd name="connsiteX156" fmla="*/ 4250119 w 11269336"/>
              <a:gd name="connsiteY156" fmla="*/ 2196342 h 2323145"/>
              <a:gd name="connsiteX157" fmla="*/ 4189203 w 11269336"/>
              <a:gd name="connsiteY157" fmla="*/ 2178994 h 2323145"/>
              <a:gd name="connsiteX158" fmla="*/ 4154035 w 11269336"/>
              <a:gd name="connsiteY158" fmla="*/ 2171950 h 2323145"/>
              <a:gd name="connsiteX159" fmla="*/ 4129569 w 11269336"/>
              <a:gd name="connsiteY159" fmla="*/ 2163850 h 2323145"/>
              <a:gd name="connsiteX160" fmla="*/ 4061250 w 11269336"/>
              <a:gd name="connsiteY160" fmla="*/ 2159236 h 2323145"/>
              <a:gd name="connsiteX161" fmla="*/ 3945480 w 11269336"/>
              <a:gd name="connsiteY161" fmla="*/ 2158279 h 2323145"/>
              <a:gd name="connsiteX162" fmla="*/ 3921468 w 11269336"/>
              <a:gd name="connsiteY162" fmla="*/ 2156588 h 2323145"/>
              <a:gd name="connsiteX163" fmla="*/ 3903348 w 11269336"/>
              <a:gd name="connsiteY163" fmla="*/ 2149220 h 2323145"/>
              <a:gd name="connsiteX164" fmla="*/ 3901342 w 11269336"/>
              <a:gd name="connsiteY164" fmla="*/ 2142355 h 2323145"/>
              <a:gd name="connsiteX165" fmla="*/ 3888539 w 11269336"/>
              <a:gd name="connsiteY165" fmla="*/ 2140476 h 2323145"/>
              <a:gd name="connsiteX166" fmla="*/ 3885662 w 11269336"/>
              <a:gd name="connsiteY166" fmla="*/ 2138740 h 2323145"/>
              <a:gd name="connsiteX167" fmla="*/ 3868627 w 11269336"/>
              <a:gd name="connsiteY167" fmla="*/ 2130023 h 2323145"/>
              <a:gd name="connsiteX168" fmla="*/ 3819177 w 11269336"/>
              <a:gd name="connsiteY168" fmla="*/ 2142111 h 2323145"/>
              <a:gd name="connsiteX169" fmla="*/ 3769100 w 11269336"/>
              <a:gd name="connsiteY169" fmla="*/ 2131731 h 2323145"/>
              <a:gd name="connsiteX170" fmla="*/ 3562752 w 11269336"/>
              <a:gd name="connsiteY170" fmla="*/ 2131785 h 2323145"/>
              <a:gd name="connsiteX171" fmla="*/ 3541402 w 11269336"/>
              <a:gd name="connsiteY171" fmla="*/ 2106821 h 2323145"/>
              <a:gd name="connsiteX172" fmla="*/ 3365341 w 11269336"/>
              <a:gd name="connsiteY172" fmla="*/ 2077638 h 2323145"/>
              <a:gd name="connsiteX173" fmla="*/ 3170922 w 11269336"/>
              <a:gd name="connsiteY173" fmla="*/ 2115957 h 2323145"/>
              <a:gd name="connsiteX174" fmla="*/ 3156256 w 11269336"/>
              <a:gd name="connsiteY174" fmla="*/ 2124773 h 2323145"/>
              <a:gd name="connsiteX175" fmla="*/ 3140298 w 11269336"/>
              <a:gd name="connsiteY175" fmla="*/ 2129182 h 2323145"/>
              <a:gd name="connsiteX176" fmla="*/ 3138514 w 11269336"/>
              <a:gd name="connsiteY176" fmla="*/ 2128069 h 2323145"/>
              <a:gd name="connsiteX177" fmla="*/ 3120467 w 11269336"/>
              <a:gd name="connsiteY177" fmla="*/ 2128281 h 2323145"/>
              <a:gd name="connsiteX178" fmla="*/ 3116175 w 11269336"/>
              <a:gd name="connsiteY178" fmla="*/ 2131633 h 2323145"/>
              <a:gd name="connsiteX179" fmla="*/ 3103685 w 11269336"/>
              <a:gd name="connsiteY179" fmla="*/ 2132814 h 2323145"/>
              <a:gd name="connsiteX180" fmla="*/ 3078794 w 11269336"/>
              <a:gd name="connsiteY180" fmla="*/ 2137935 h 2323145"/>
              <a:gd name="connsiteX181" fmla="*/ 3074407 w 11269336"/>
              <a:gd name="connsiteY181" fmla="*/ 2136274 h 2323145"/>
              <a:gd name="connsiteX182" fmla="*/ 3037285 w 11269336"/>
              <a:gd name="connsiteY182" fmla="*/ 2139919 h 2323145"/>
              <a:gd name="connsiteX183" fmla="*/ 3036901 w 11269336"/>
              <a:gd name="connsiteY183" fmla="*/ 2138726 h 2323145"/>
              <a:gd name="connsiteX184" fmla="*/ 3026996 w 11269336"/>
              <a:gd name="connsiteY184" fmla="*/ 2134322 h 2323145"/>
              <a:gd name="connsiteX185" fmla="*/ 3007772 w 11269336"/>
              <a:gd name="connsiteY185" fmla="*/ 2128742 h 2323145"/>
              <a:gd name="connsiteX186" fmla="*/ 2965030 w 11269336"/>
              <a:gd name="connsiteY186" fmla="*/ 2100494 h 2323145"/>
              <a:gd name="connsiteX187" fmla="*/ 2926342 w 11269336"/>
              <a:gd name="connsiteY187" fmla="*/ 2104155 h 2323145"/>
              <a:gd name="connsiteX188" fmla="*/ 2918608 w 11269336"/>
              <a:gd name="connsiteY188" fmla="*/ 2104215 h 2323145"/>
              <a:gd name="connsiteX189" fmla="*/ 2918475 w 11269336"/>
              <a:gd name="connsiteY189" fmla="*/ 2103937 h 2323145"/>
              <a:gd name="connsiteX190" fmla="*/ 2910360 w 11269336"/>
              <a:gd name="connsiteY190" fmla="*/ 2103444 h 2323145"/>
              <a:gd name="connsiteX191" fmla="*/ 2904507 w 11269336"/>
              <a:gd name="connsiteY191" fmla="*/ 2104326 h 2323145"/>
              <a:gd name="connsiteX192" fmla="*/ 2889503 w 11269336"/>
              <a:gd name="connsiteY192" fmla="*/ 2104443 h 2323145"/>
              <a:gd name="connsiteX193" fmla="*/ 2884480 w 11269336"/>
              <a:gd name="connsiteY193" fmla="*/ 2102626 h 2323145"/>
              <a:gd name="connsiteX194" fmla="*/ 2882689 w 11269336"/>
              <a:gd name="connsiteY194" fmla="*/ 2099228 h 2323145"/>
              <a:gd name="connsiteX195" fmla="*/ 2881291 w 11269336"/>
              <a:gd name="connsiteY195" fmla="*/ 2099618 h 2323145"/>
              <a:gd name="connsiteX196" fmla="*/ 2853979 w 11269336"/>
              <a:gd name="connsiteY196" fmla="*/ 2090388 h 2323145"/>
              <a:gd name="connsiteX197" fmla="*/ 2791790 w 11269336"/>
              <a:gd name="connsiteY197" fmla="*/ 2080332 h 2323145"/>
              <a:gd name="connsiteX198" fmla="*/ 2755844 w 11269336"/>
              <a:gd name="connsiteY198" fmla="*/ 2078874 h 2323145"/>
              <a:gd name="connsiteX199" fmla="*/ 2657742 w 11269336"/>
              <a:gd name="connsiteY199" fmla="*/ 2070179 h 2323145"/>
              <a:gd name="connsiteX200" fmla="*/ 2559549 w 11269336"/>
              <a:gd name="connsiteY200" fmla="*/ 2057873 h 2323145"/>
              <a:gd name="connsiteX201" fmla="*/ 2512054 w 11269336"/>
              <a:gd name="connsiteY201" fmla="*/ 2031671 h 2323145"/>
              <a:gd name="connsiteX202" fmla="*/ 2506437 w 11269336"/>
              <a:gd name="connsiteY202" fmla="*/ 2030918 h 2323145"/>
              <a:gd name="connsiteX203" fmla="*/ 2491752 w 11269336"/>
              <a:gd name="connsiteY203" fmla="*/ 2033906 h 2323145"/>
              <a:gd name="connsiteX204" fmla="*/ 2486338 w 11269336"/>
              <a:gd name="connsiteY204" fmla="*/ 2035862 h 2323145"/>
              <a:gd name="connsiteX205" fmla="*/ 2478186 w 11269336"/>
              <a:gd name="connsiteY205" fmla="*/ 2036953 h 2323145"/>
              <a:gd name="connsiteX206" fmla="*/ 2477950 w 11269336"/>
              <a:gd name="connsiteY206" fmla="*/ 2036715 h 2323145"/>
              <a:gd name="connsiteX207" fmla="*/ 2470381 w 11269336"/>
              <a:gd name="connsiteY207" fmla="*/ 2038256 h 2323145"/>
              <a:gd name="connsiteX208" fmla="*/ 2433781 w 11269336"/>
              <a:gd name="connsiteY208" fmla="*/ 2049140 h 2323145"/>
              <a:gd name="connsiteX209" fmla="*/ 2381172 w 11269336"/>
              <a:gd name="connsiteY209" fmla="*/ 2030645 h 2323145"/>
              <a:gd name="connsiteX210" fmla="*/ 2360198 w 11269336"/>
              <a:gd name="connsiteY210" fmla="*/ 2029059 h 2323145"/>
              <a:gd name="connsiteX211" fmla="*/ 2348815 w 11269336"/>
              <a:gd name="connsiteY211" fmla="*/ 2026798 h 2323145"/>
              <a:gd name="connsiteX212" fmla="*/ 2347988 w 11269336"/>
              <a:gd name="connsiteY212" fmla="*/ 2025745 h 2323145"/>
              <a:gd name="connsiteX213" fmla="*/ 2312920 w 11269336"/>
              <a:gd name="connsiteY213" fmla="*/ 2036311 h 2323145"/>
              <a:gd name="connsiteX214" fmla="*/ 2307986 w 11269336"/>
              <a:gd name="connsiteY214" fmla="*/ 2035583 h 2323145"/>
              <a:gd name="connsiteX215" fmla="*/ 2285481 w 11269336"/>
              <a:gd name="connsiteY215" fmla="*/ 2045197 h 2323145"/>
              <a:gd name="connsiteX216" fmla="*/ 2273666 w 11269336"/>
              <a:gd name="connsiteY216" fmla="*/ 2048710 h 2323145"/>
              <a:gd name="connsiteX217" fmla="*/ 2270719 w 11269336"/>
              <a:gd name="connsiteY217" fmla="*/ 2052702 h 2323145"/>
              <a:gd name="connsiteX218" fmla="*/ 2253080 w 11269336"/>
              <a:gd name="connsiteY218" fmla="*/ 2056363 h 2323145"/>
              <a:gd name="connsiteX219" fmla="*/ 2250906 w 11269336"/>
              <a:gd name="connsiteY219" fmla="*/ 2055654 h 2323145"/>
              <a:gd name="connsiteX220" fmla="*/ 2236905 w 11269336"/>
              <a:gd name="connsiteY220" fmla="*/ 2062882 h 2323145"/>
              <a:gd name="connsiteX221" fmla="*/ 2225830 w 11269336"/>
              <a:gd name="connsiteY221" fmla="*/ 2074027 h 2323145"/>
              <a:gd name="connsiteX222" fmla="*/ 2073776 w 11269336"/>
              <a:gd name="connsiteY222" fmla="*/ 2089244 h 2323145"/>
              <a:gd name="connsiteX223" fmla="*/ 1948256 w 11269336"/>
              <a:gd name="connsiteY223" fmla="*/ 2146616 h 2323145"/>
              <a:gd name="connsiteX224" fmla="*/ 1865582 w 11269336"/>
              <a:gd name="connsiteY224" fmla="*/ 2153738 h 2323145"/>
              <a:gd name="connsiteX225" fmla="*/ 1835210 w 11269336"/>
              <a:gd name="connsiteY225" fmla="*/ 2134244 h 2323145"/>
              <a:gd name="connsiteX226" fmla="*/ 1632661 w 11269336"/>
              <a:gd name="connsiteY226" fmla="*/ 2173882 h 2323145"/>
              <a:gd name="connsiteX227" fmla="*/ 1579590 w 11269336"/>
              <a:gd name="connsiteY227" fmla="*/ 2173680 h 2323145"/>
              <a:gd name="connsiteX228" fmla="*/ 1535601 w 11269336"/>
              <a:gd name="connsiteY228" fmla="*/ 2194590 h 2323145"/>
              <a:gd name="connsiteX229" fmla="*/ 1515594 w 11269336"/>
              <a:gd name="connsiteY229" fmla="*/ 2189622 h 2323145"/>
              <a:gd name="connsiteX230" fmla="*/ 1512113 w 11269336"/>
              <a:gd name="connsiteY230" fmla="*/ 2188534 h 2323145"/>
              <a:gd name="connsiteX231" fmla="*/ 1498838 w 11269336"/>
              <a:gd name="connsiteY231" fmla="*/ 2189213 h 2323145"/>
              <a:gd name="connsiteX232" fmla="*/ 1494279 w 11269336"/>
              <a:gd name="connsiteY232" fmla="*/ 2183112 h 2323145"/>
              <a:gd name="connsiteX233" fmla="*/ 1473714 w 11269336"/>
              <a:gd name="connsiteY233" fmla="*/ 2179625 h 2323145"/>
              <a:gd name="connsiteX234" fmla="*/ 1449503 w 11269336"/>
              <a:gd name="connsiteY234" fmla="*/ 2182633 h 2323145"/>
              <a:gd name="connsiteX235" fmla="*/ 1266687 w 11269336"/>
              <a:gd name="connsiteY235" fmla="*/ 2212688 h 2323145"/>
              <a:gd name="connsiteX236" fmla="*/ 1239614 w 11269336"/>
              <a:gd name="connsiteY236" fmla="*/ 2209727 h 2323145"/>
              <a:gd name="connsiteX237" fmla="*/ 1202436 w 11269336"/>
              <a:gd name="connsiteY237" fmla="*/ 2209817 h 2323145"/>
              <a:gd name="connsiteX238" fmla="*/ 1136097 w 11269336"/>
              <a:gd name="connsiteY238" fmla="*/ 2205112 h 2323145"/>
              <a:gd name="connsiteX239" fmla="*/ 988232 w 11269336"/>
              <a:gd name="connsiteY239" fmla="*/ 2235635 h 2323145"/>
              <a:gd name="connsiteX240" fmla="*/ 981959 w 11269336"/>
              <a:gd name="connsiteY240" fmla="*/ 2231607 h 2323145"/>
              <a:gd name="connsiteX241" fmla="*/ 938600 w 11269336"/>
              <a:gd name="connsiteY241" fmla="*/ 2238113 h 2323145"/>
              <a:gd name="connsiteX242" fmla="*/ 791788 w 11269336"/>
              <a:gd name="connsiteY242" fmla="*/ 2293224 h 2323145"/>
              <a:gd name="connsiteX243" fmla="*/ 706914 w 11269336"/>
              <a:gd name="connsiteY243" fmla="*/ 2305046 h 2323145"/>
              <a:gd name="connsiteX244" fmla="*/ 675971 w 11269336"/>
              <a:gd name="connsiteY244" fmla="*/ 2304030 h 2323145"/>
              <a:gd name="connsiteX245" fmla="*/ 624180 w 11269336"/>
              <a:gd name="connsiteY245" fmla="*/ 2302650 h 2323145"/>
              <a:gd name="connsiteX246" fmla="*/ 583453 w 11269336"/>
              <a:gd name="connsiteY246" fmla="*/ 2288788 h 2323145"/>
              <a:gd name="connsiteX247" fmla="*/ 540946 w 11269336"/>
              <a:gd name="connsiteY247" fmla="*/ 2292721 h 2323145"/>
              <a:gd name="connsiteX248" fmla="*/ 533680 w 11269336"/>
              <a:gd name="connsiteY248" fmla="*/ 2310233 h 2323145"/>
              <a:gd name="connsiteX249" fmla="*/ 487366 w 11269336"/>
              <a:gd name="connsiteY249" fmla="*/ 2309053 h 2323145"/>
              <a:gd name="connsiteX250" fmla="*/ 416820 w 11269336"/>
              <a:gd name="connsiteY250" fmla="*/ 2305443 h 2323145"/>
              <a:gd name="connsiteX251" fmla="*/ 376805 w 11269336"/>
              <a:gd name="connsiteY251" fmla="*/ 2307647 h 2323145"/>
              <a:gd name="connsiteX252" fmla="*/ 266777 w 11269336"/>
              <a:gd name="connsiteY252" fmla="*/ 2309012 h 2323145"/>
              <a:gd name="connsiteX253" fmla="*/ 156013 w 11269336"/>
              <a:gd name="connsiteY253" fmla="*/ 2306832 h 2323145"/>
              <a:gd name="connsiteX254" fmla="*/ 87258 w 11269336"/>
              <a:gd name="connsiteY254" fmla="*/ 2285511 h 2323145"/>
              <a:gd name="connsiteX255" fmla="*/ 23798 w 11269336"/>
              <a:gd name="connsiteY255" fmla="*/ 2281822 h 2323145"/>
              <a:gd name="connsiteX256" fmla="*/ 0 w 11269336"/>
              <a:gd name="connsiteY256" fmla="*/ 2285369 h 2323145"/>
              <a:gd name="connsiteX257" fmla="*/ 0 w 11269336"/>
              <a:gd name="connsiteY257"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33312 w 11269336"/>
              <a:gd name="connsiteY145" fmla="*/ 2199004 h 2323145"/>
              <a:gd name="connsiteX146" fmla="*/ 4405765 w 11269336"/>
              <a:gd name="connsiteY146" fmla="*/ 2199902 h 2323145"/>
              <a:gd name="connsiteX147" fmla="*/ 4401354 w 11269336"/>
              <a:gd name="connsiteY147" fmla="*/ 2194745 h 2323145"/>
              <a:gd name="connsiteX148" fmla="*/ 4366646 w 11269336"/>
              <a:gd name="connsiteY148" fmla="*/ 2198564 h 2323145"/>
              <a:gd name="connsiteX149" fmla="*/ 4354009 w 11269336"/>
              <a:gd name="connsiteY149" fmla="*/ 2204984 h 2323145"/>
              <a:gd name="connsiteX150" fmla="*/ 4348284 w 11269336"/>
              <a:gd name="connsiteY150" fmla="*/ 2205270 h 2323145"/>
              <a:gd name="connsiteX151" fmla="*/ 4333906 w 11269336"/>
              <a:gd name="connsiteY151" fmla="*/ 2205251 h 2323145"/>
              <a:gd name="connsiteX152" fmla="*/ 4308819 w 11269336"/>
              <a:gd name="connsiteY152" fmla="*/ 2203822 h 2323145"/>
              <a:gd name="connsiteX153" fmla="*/ 4301210 w 11269336"/>
              <a:gd name="connsiteY153" fmla="*/ 2204456 h 2323145"/>
              <a:gd name="connsiteX154" fmla="*/ 4283095 w 11269336"/>
              <a:gd name="connsiteY154" fmla="*/ 2198177 h 2323145"/>
              <a:gd name="connsiteX155" fmla="*/ 4250119 w 11269336"/>
              <a:gd name="connsiteY155" fmla="*/ 2196342 h 2323145"/>
              <a:gd name="connsiteX156" fmla="*/ 4189203 w 11269336"/>
              <a:gd name="connsiteY156" fmla="*/ 2178994 h 2323145"/>
              <a:gd name="connsiteX157" fmla="*/ 4154035 w 11269336"/>
              <a:gd name="connsiteY157" fmla="*/ 2171950 h 2323145"/>
              <a:gd name="connsiteX158" fmla="*/ 4129569 w 11269336"/>
              <a:gd name="connsiteY158" fmla="*/ 2163850 h 2323145"/>
              <a:gd name="connsiteX159" fmla="*/ 4061250 w 11269336"/>
              <a:gd name="connsiteY159" fmla="*/ 2159236 h 2323145"/>
              <a:gd name="connsiteX160" fmla="*/ 3945480 w 11269336"/>
              <a:gd name="connsiteY160" fmla="*/ 2158279 h 2323145"/>
              <a:gd name="connsiteX161" fmla="*/ 3921468 w 11269336"/>
              <a:gd name="connsiteY161" fmla="*/ 2156588 h 2323145"/>
              <a:gd name="connsiteX162" fmla="*/ 3903348 w 11269336"/>
              <a:gd name="connsiteY162" fmla="*/ 2149220 h 2323145"/>
              <a:gd name="connsiteX163" fmla="*/ 3901342 w 11269336"/>
              <a:gd name="connsiteY163" fmla="*/ 2142355 h 2323145"/>
              <a:gd name="connsiteX164" fmla="*/ 3888539 w 11269336"/>
              <a:gd name="connsiteY164" fmla="*/ 2140476 h 2323145"/>
              <a:gd name="connsiteX165" fmla="*/ 3885662 w 11269336"/>
              <a:gd name="connsiteY165" fmla="*/ 2138740 h 2323145"/>
              <a:gd name="connsiteX166" fmla="*/ 3868627 w 11269336"/>
              <a:gd name="connsiteY166" fmla="*/ 2130023 h 2323145"/>
              <a:gd name="connsiteX167" fmla="*/ 3819177 w 11269336"/>
              <a:gd name="connsiteY167" fmla="*/ 2142111 h 2323145"/>
              <a:gd name="connsiteX168" fmla="*/ 3769100 w 11269336"/>
              <a:gd name="connsiteY168" fmla="*/ 2131731 h 2323145"/>
              <a:gd name="connsiteX169" fmla="*/ 3562752 w 11269336"/>
              <a:gd name="connsiteY169" fmla="*/ 2131785 h 2323145"/>
              <a:gd name="connsiteX170" fmla="*/ 3541402 w 11269336"/>
              <a:gd name="connsiteY170" fmla="*/ 2106821 h 2323145"/>
              <a:gd name="connsiteX171" fmla="*/ 3365341 w 11269336"/>
              <a:gd name="connsiteY171" fmla="*/ 2077638 h 2323145"/>
              <a:gd name="connsiteX172" fmla="*/ 3170922 w 11269336"/>
              <a:gd name="connsiteY172" fmla="*/ 2115957 h 2323145"/>
              <a:gd name="connsiteX173" fmla="*/ 3156256 w 11269336"/>
              <a:gd name="connsiteY173" fmla="*/ 2124773 h 2323145"/>
              <a:gd name="connsiteX174" fmla="*/ 3140298 w 11269336"/>
              <a:gd name="connsiteY174" fmla="*/ 2129182 h 2323145"/>
              <a:gd name="connsiteX175" fmla="*/ 3138514 w 11269336"/>
              <a:gd name="connsiteY175" fmla="*/ 2128069 h 2323145"/>
              <a:gd name="connsiteX176" fmla="*/ 3120467 w 11269336"/>
              <a:gd name="connsiteY176" fmla="*/ 2128281 h 2323145"/>
              <a:gd name="connsiteX177" fmla="*/ 3116175 w 11269336"/>
              <a:gd name="connsiteY177" fmla="*/ 2131633 h 2323145"/>
              <a:gd name="connsiteX178" fmla="*/ 3103685 w 11269336"/>
              <a:gd name="connsiteY178" fmla="*/ 2132814 h 2323145"/>
              <a:gd name="connsiteX179" fmla="*/ 3078794 w 11269336"/>
              <a:gd name="connsiteY179" fmla="*/ 2137935 h 2323145"/>
              <a:gd name="connsiteX180" fmla="*/ 3074407 w 11269336"/>
              <a:gd name="connsiteY180" fmla="*/ 2136274 h 2323145"/>
              <a:gd name="connsiteX181" fmla="*/ 3037285 w 11269336"/>
              <a:gd name="connsiteY181" fmla="*/ 2139919 h 2323145"/>
              <a:gd name="connsiteX182" fmla="*/ 3036901 w 11269336"/>
              <a:gd name="connsiteY182" fmla="*/ 2138726 h 2323145"/>
              <a:gd name="connsiteX183" fmla="*/ 3026996 w 11269336"/>
              <a:gd name="connsiteY183" fmla="*/ 2134322 h 2323145"/>
              <a:gd name="connsiteX184" fmla="*/ 3007772 w 11269336"/>
              <a:gd name="connsiteY184" fmla="*/ 2128742 h 2323145"/>
              <a:gd name="connsiteX185" fmla="*/ 2965030 w 11269336"/>
              <a:gd name="connsiteY185" fmla="*/ 2100494 h 2323145"/>
              <a:gd name="connsiteX186" fmla="*/ 2926342 w 11269336"/>
              <a:gd name="connsiteY186" fmla="*/ 2104155 h 2323145"/>
              <a:gd name="connsiteX187" fmla="*/ 2918608 w 11269336"/>
              <a:gd name="connsiteY187" fmla="*/ 2104215 h 2323145"/>
              <a:gd name="connsiteX188" fmla="*/ 2918475 w 11269336"/>
              <a:gd name="connsiteY188" fmla="*/ 2103937 h 2323145"/>
              <a:gd name="connsiteX189" fmla="*/ 2910360 w 11269336"/>
              <a:gd name="connsiteY189" fmla="*/ 2103444 h 2323145"/>
              <a:gd name="connsiteX190" fmla="*/ 2904507 w 11269336"/>
              <a:gd name="connsiteY190" fmla="*/ 2104326 h 2323145"/>
              <a:gd name="connsiteX191" fmla="*/ 2889503 w 11269336"/>
              <a:gd name="connsiteY191" fmla="*/ 2104443 h 2323145"/>
              <a:gd name="connsiteX192" fmla="*/ 2884480 w 11269336"/>
              <a:gd name="connsiteY192" fmla="*/ 2102626 h 2323145"/>
              <a:gd name="connsiteX193" fmla="*/ 2882689 w 11269336"/>
              <a:gd name="connsiteY193" fmla="*/ 2099228 h 2323145"/>
              <a:gd name="connsiteX194" fmla="*/ 2881291 w 11269336"/>
              <a:gd name="connsiteY194" fmla="*/ 2099618 h 2323145"/>
              <a:gd name="connsiteX195" fmla="*/ 2853979 w 11269336"/>
              <a:gd name="connsiteY195" fmla="*/ 2090388 h 2323145"/>
              <a:gd name="connsiteX196" fmla="*/ 2791790 w 11269336"/>
              <a:gd name="connsiteY196" fmla="*/ 2080332 h 2323145"/>
              <a:gd name="connsiteX197" fmla="*/ 2755844 w 11269336"/>
              <a:gd name="connsiteY197" fmla="*/ 2078874 h 2323145"/>
              <a:gd name="connsiteX198" fmla="*/ 2657742 w 11269336"/>
              <a:gd name="connsiteY198" fmla="*/ 2070179 h 2323145"/>
              <a:gd name="connsiteX199" fmla="*/ 2559549 w 11269336"/>
              <a:gd name="connsiteY199" fmla="*/ 2057873 h 2323145"/>
              <a:gd name="connsiteX200" fmla="*/ 2512054 w 11269336"/>
              <a:gd name="connsiteY200" fmla="*/ 2031671 h 2323145"/>
              <a:gd name="connsiteX201" fmla="*/ 2506437 w 11269336"/>
              <a:gd name="connsiteY201" fmla="*/ 2030918 h 2323145"/>
              <a:gd name="connsiteX202" fmla="*/ 2491752 w 11269336"/>
              <a:gd name="connsiteY202" fmla="*/ 2033906 h 2323145"/>
              <a:gd name="connsiteX203" fmla="*/ 2486338 w 11269336"/>
              <a:gd name="connsiteY203" fmla="*/ 2035862 h 2323145"/>
              <a:gd name="connsiteX204" fmla="*/ 2478186 w 11269336"/>
              <a:gd name="connsiteY204" fmla="*/ 2036953 h 2323145"/>
              <a:gd name="connsiteX205" fmla="*/ 2477950 w 11269336"/>
              <a:gd name="connsiteY205" fmla="*/ 2036715 h 2323145"/>
              <a:gd name="connsiteX206" fmla="*/ 2470381 w 11269336"/>
              <a:gd name="connsiteY206" fmla="*/ 2038256 h 2323145"/>
              <a:gd name="connsiteX207" fmla="*/ 2433781 w 11269336"/>
              <a:gd name="connsiteY207" fmla="*/ 2049140 h 2323145"/>
              <a:gd name="connsiteX208" fmla="*/ 2381172 w 11269336"/>
              <a:gd name="connsiteY208" fmla="*/ 2030645 h 2323145"/>
              <a:gd name="connsiteX209" fmla="*/ 2360198 w 11269336"/>
              <a:gd name="connsiteY209" fmla="*/ 2029059 h 2323145"/>
              <a:gd name="connsiteX210" fmla="*/ 2348815 w 11269336"/>
              <a:gd name="connsiteY210" fmla="*/ 2026798 h 2323145"/>
              <a:gd name="connsiteX211" fmla="*/ 2347988 w 11269336"/>
              <a:gd name="connsiteY211" fmla="*/ 2025745 h 2323145"/>
              <a:gd name="connsiteX212" fmla="*/ 2312920 w 11269336"/>
              <a:gd name="connsiteY212" fmla="*/ 2036311 h 2323145"/>
              <a:gd name="connsiteX213" fmla="*/ 2307986 w 11269336"/>
              <a:gd name="connsiteY213" fmla="*/ 2035583 h 2323145"/>
              <a:gd name="connsiteX214" fmla="*/ 2285481 w 11269336"/>
              <a:gd name="connsiteY214" fmla="*/ 2045197 h 2323145"/>
              <a:gd name="connsiteX215" fmla="*/ 2273666 w 11269336"/>
              <a:gd name="connsiteY215" fmla="*/ 2048710 h 2323145"/>
              <a:gd name="connsiteX216" fmla="*/ 2270719 w 11269336"/>
              <a:gd name="connsiteY216" fmla="*/ 2052702 h 2323145"/>
              <a:gd name="connsiteX217" fmla="*/ 2253080 w 11269336"/>
              <a:gd name="connsiteY217" fmla="*/ 2056363 h 2323145"/>
              <a:gd name="connsiteX218" fmla="*/ 2250906 w 11269336"/>
              <a:gd name="connsiteY218" fmla="*/ 2055654 h 2323145"/>
              <a:gd name="connsiteX219" fmla="*/ 2236905 w 11269336"/>
              <a:gd name="connsiteY219" fmla="*/ 2062882 h 2323145"/>
              <a:gd name="connsiteX220" fmla="*/ 2225830 w 11269336"/>
              <a:gd name="connsiteY220" fmla="*/ 2074027 h 2323145"/>
              <a:gd name="connsiteX221" fmla="*/ 2073776 w 11269336"/>
              <a:gd name="connsiteY221" fmla="*/ 2089244 h 2323145"/>
              <a:gd name="connsiteX222" fmla="*/ 1948256 w 11269336"/>
              <a:gd name="connsiteY222" fmla="*/ 2146616 h 2323145"/>
              <a:gd name="connsiteX223" fmla="*/ 1865582 w 11269336"/>
              <a:gd name="connsiteY223" fmla="*/ 2153738 h 2323145"/>
              <a:gd name="connsiteX224" fmla="*/ 1835210 w 11269336"/>
              <a:gd name="connsiteY224" fmla="*/ 2134244 h 2323145"/>
              <a:gd name="connsiteX225" fmla="*/ 1632661 w 11269336"/>
              <a:gd name="connsiteY225" fmla="*/ 2173882 h 2323145"/>
              <a:gd name="connsiteX226" fmla="*/ 1579590 w 11269336"/>
              <a:gd name="connsiteY226" fmla="*/ 2173680 h 2323145"/>
              <a:gd name="connsiteX227" fmla="*/ 1535601 w 11269336"/>
              <a:gd name="connsiteY227" fmla="*/ 2194590 h 2323145"/>
              <a:gd name="connsiteX228" fmla="*/ 1515594 w 11269336"/>
              <a:gd name="connsiteY228" fmla="*/ 2189622 h 2323145"/>
              <a:gd name="connsiteX229" fmla="*/ 1512113 w 11269336"/>
              <a:gd name="connsiteY229" fmla="*/ 2188534 h 2323145"/>
              <a:gd name="connsiteX230" fmla="*/ 1498838 w 11269336"/>
              <a:gd name="connsiteY230" fmla="*/ 2189213 h 2323145"/>
              <a:gd name="connsiteX231" fmla="*/ 1494279 w 11269336"/>
              <a:gd name="connsiteY231" fmla="*/ 2183112 h 2323145"/>
              <a:gd name="connsiteX232" fmla="*/ 1473714 w 11269336"/>
              <a:gd name="connsiteY232" fmla="*/ 2179625 h 2323145"/>
              <a:gd name="connsiteX233" fmla="*/ 1449503 w 11269336"/>
              <a:gd name="connsiteY233" fmla="*/ 2182633 h 2323145"/>
              <a:gd name="connsiteX234" fmla="*/ 1266687 w 11269336"/>
              <a:gd name="connsiteY234" fmla="*/ 2212688 h 2323145"/>
              <a:gd name="connsiteX235" fmla="*/ 1239614 w 11269336"/>
              <a:gd name="connsiteY235" fmla="*/ 2209727 h 2323145"/>
              <a:gd name="connsiteX236" fmla="*/ 1202436 w 11269336"/>
              <a:gd name="connsiteY236" fmla="*/ 2209817 h 2323145"/>
              <a:gd name="connsiteX237" fmla="*/ 1136097 w 11269336"/>
              <a:gd name="connsiteY237" fmla="*/ 2205112 h 2323145"/>
              <a:gd name="connsiteX238" fmla="*/ 988232 w 11269336"/>
              <a:gd name="connsiteY238" fmla="*/ 2235635 h 2323145"/>
              <a:gd name="connsiteX239" fmla="*/ 981959 w 11269336"/>
              <a:gd name="connsiteY239" fmla="*/ 2231607 h 2323145"/>
              <a:gd name="connsiteX240" fmla="*/ 938600 w 11269336"/>
              <a:gd name="connsiteY240" fmla="*/ 2238113 h 2323145"/>
              <a:gd name="connsiteX241" fmla="*/ 791788 w 11269336"/>
              <a:gd name="connsiteY241" fmla="*/ 2293224 h 2323145"/>
              <a:gd name="connsiteX242" fmla="*/ 706914 w 11269336"/>
              <a:gd name="connsiteY242" fmla="*/ 2305046 h 2323145"/>
              <a:gd name="connsiteX243" fmla="*/ 675971 w 11269336"/>
              <a:gd name="connsiteY243" fmla="*/ 2304030 h 2323145"/>
              <a:gd name="connsiteX244" fmla="*/ 624180 w 11269336"/>
              <a:gd name="connsiteY244" fmla="*/ 2302650 h 2323145"/>
              <a:gd name="connsiteX245" fmla="*/ 583453 w 11269336"/>
              <a:gd name="connsiteY245" fmla="*/ 2288788 h 2323145"/>
              <a:gd name="connsiteX246" fmla="*/ 540946 w 11269336"/>
              <a:gd name="connsiteY246" fmla="*/ 2292721 h 2323145"/>
              <a:gd name="connsiteX247" fmla="*/ 533680 w 11269336"/>
              <a:gd name="connsiteY247" fmla="*/ 2310233 h 2323145"/>
              <a:gd name="connsiteX248" fmla="*/ 487366 w 11269336"/>
              <a:gd name="connsiteY248" fmla="*/ 2309053 h 2323145"/>
              <a:gd name="connsiteX249" fmla="*/ 416820 w 11269336"/>
              <a:gd name="connsiteY249" fmla="*/ 2305443 h 2323145"/>
              <a:gd name="connsiteX250" fmla="*/ 376805 w 11269336"/>
              <a:gd name="connsiteY250" fmla="*/ 2307647 h 2323145"/>
              <a:gd name="connsiteX251" fmla="*/ 266777 w 11269336"/>
              <a:gd name="connsiteY251" fmla="*/ 2309012 h 2323145"/>
              <a:gd name="connsiteX252" fmla="*/ 156013 w 11269336"/>
              <a:gd name="connsiteY252" fmla="*/ 2306832 h 2323145"/>
              <a:gd name="connsiteX253" fmla="*/ 87258 w 11269336"/>
              <a:gd name="connsiteY253" fmla="*/ 2285511 h 2323145"/>
              <a:gd name="connsiteX254" fmla="*/ 23798 w 11269336"/>
              <a:gd name="connsiteY254" fmla="*/ 2281822 h 2323145"/>
              <a:gd name="connsiteX255" fmla="*/ 0 w 11269336"/>
              <a:gd name="connsiteY255" fmla="*/ 2285369 h 2323145"/>
              <a:gd name="connsiteX256" fmla="*/ 0 w 11269336"/>
              <a:gd name="connsiteY256"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59937 w 11269336"/>
              <a:gd name="connsiteY144" fmla="*/ 2195182 h 2323145"/>
              <a:gd name="connsiteX145" fmla="*/ 4405765 w 11269336"/>
              <a:gd name="connsiteY145" fmla="*/ 2199902 h 2323145"/>
              <a:gd name="connsiteX146" fmla="*/ 4401354 w 11269336"/>
              <a:gd name="connsiteY146" fmla="*/ 2194745 h 2323145"/>
              <a:gd name="connsiteX147" fmla="*/ 4366646 w 11269336"/>
              <a:gd name="connsiteY147" fmla="*/ 2198564 h 2323145"/>
              <a:gd name="connsiteX148" fmla="*/ 4354009 w 11269336"/>
              <a:gd name="connsiteY148" fmla="*/ 2204984 h 2323145"/>
              <a:gd name="connsiteX149" fmla="*/ 4348284 w 11269336"/>
              <a:gd name="connsiteY149" fmla="*/ 2205270 h 2323145"/>
              <a:gd name="connsiteX150" fmla="*/ 4333906 w 11269336"/>
              <a:gd name="connsiteY150" fmla="*/ 2205251 h 2323145"/>
              <a:gd name="connsiteX151" fmla="*/ 4308819 w 11269336"/>
              <a:gd name="connsiteY151" fmla="*/ 2203822 h 2323145"/>
              <a:gd name="connsiteX152" fmla="*/ 4301210 w 11269336"/>
              <a:gd name="connsiteY152" fmla="*/ 2204456 h 2323145"/>
              <a:gd name="connsiteX153" fmla="*/ 4283095 w 11269336"/>
              <a:gd name="connsiteY153" fmla="*/ 2198177 h 2323145"/>
              <a:gd name="connsiteX154" fmla="*/ 4250119 w 11269336"/>
              <a:gd name="connsiteY154" fmla="*/ 2196342 h 2323145"/>
              <a:gd name="connsiteX155" fmla="*/ 4189203 w 11269336"/>
              <a:gd name="connsiteY155" fmla="*/ 2178994 h 2323145"/>
              <a:gd name="connsiteX156" fmla="*/ 4154035 w 11269336"/>
              <a:gd name="connsiteY156" fmla="*/ 2171950 h 2323145"/>
              <a:gd name="connsiteX157" fmla="*/ 4129569 w 11269336"/>
              <a:gd name="connsiteY157" fmla="*/ 2163850 h 2323145"/>
              <a:gd name="connsiteX158" fmla="*/ 4061250 w 11269336"/>
              <a:gd name="connsiteY158" fmla="*/ 2159236 h 2323145"/>
              <a:gd name="connsiteX159" fmla="*/ 3945480 w 11269336"/>
              <a:gd name="connsiteY159" fmla="*/ 2158279 h 2323145"/>
              <a:gd name="connsiteX160" fmla="*/ 3921468 w 11269336"/>
              <a:gd name="connsiteY160" fmla="*/ 2156588 h 2323145"/>
              <a:gd name="connsiteX161" fmla="*/ 3903348 w 11269336"/>
              <a:gd name="connsiteY161" fmla="*/ 2149220 h 2323145"/>
              <a:gd name="connsiteX162" fmla="*/ 3901342 w 11269336"/>
              <a:gd name="connsiteY162" fmla="*/ 2142355 h 2323145"/>
              <a:gd name="connsiteX163" fmla="*/ 3888539 w 11269336"/>
              <a:gd name="connsiteY163" fmla="*/ 2140476 h 2323145"/>
              <a:gd name="connsiteX164" fmla="*/ 3885662 w 11269336"/>
              <a:gd name="connsiteY164" fmla="*/ 2138740 h 2323145"/>
              <a:gd name="connsiteX165" fmla="*/ 3868627 w 11269336"/>
              <a:gd name="connsiteY165" fmla="*/ 2130023 h 2323145"/>
              <a:gd name="connsiteX166" fmla="*/ 3819177 w 11269336"/>
              <a:gd name="connsiteY166" fmla="*/ 2142111 h 2323145"/>
              <a:gd name="connsiteX167" fmla="*/ 3769100 w 11269336"/>
              <a:gd name="connsiteY167" fmla="*/ 2131731 h 2323145"/>
              <a:gd name="connsiteX168" fmla="*/ 3562752 w 11269336"/>
              <a:gd name="connsiteY168" fmla="*/ 2131785 h 2323145"/>
              <a:gd name="connsiteX169" fmla="*/ 3541402 w 11269336"/>
              <a:gd name="connsiteY169" fmla="*/ 2106821 h 2323145"/>
              <a:gd name="connsiteX170" fmla="*/ 3365341 w 11269336"/>
              <a:gd name="connsiteY170" fmla="*/ 2077638 h 2323145"/>
              <a:gd name="connsiteX171" fmla="*/ 3170922 w 11269336"/>
              <a:gd name="connsiteY171" fmla="*/ 2115957 h 2323145"/>
              <a:gd name="connsiteX172" fmla="*/ 3156256 w 11269336"/>
              <a:gd name="connsiteY172" fmla="*/ 2124773 h 2323145"/>
              <a:gd name="connsiteX173" fmla="*/ 3140298 w 11269336"/>
              <a:gd name="connsiteY173" fmla="*/ 2129182 h 2323145"/>
              <a:gd name="connsiteX174" fmla="*/ 3138514 w 11269336"/>
              <a:gd name="connsiteY174" fmla="*/ 2128069 h 2323145"/>
              <a:gd name="connsiteX175" fmla="*/ 3120467 w 11269336"/>
              <a:gd name="connsiteY175" fmla="*/ 2128281 h 2323145"/>
              <a:gd name="connsiteX176" fmla="*/ 3116175 w 11269336"/>
              <a:gd name="connsiteY176" fmla="*/ 2131633 h 2323145"/>
              <a:gd name="connsiteX177" fmla="*/ 3103685 w 11269336"/>
              <a:gd name="connsiteY177" fmla="*/ 2132814 h 2323145"/>
              <a:gd name="connsiteX178" fmla="*/ 3078794 w 11269336"/>
              <a:gd name="connsiteY178" fmla="*/ 2137935 h 2323145"/>
              <a:gd name="connsiteX179" fmla="*/ 3074407 w 11269336"/>
              <a:gd name="connsiteY179" fmla="*/ 2136274 h 2323145"/>
              <a:gd name="connsiteX180" fmla="*/ 3037285 w 11269336"/>
              <a:gd name="connsiteY180" fmla="*/ 2139919 h 2323145"/>
              <a:gd name="connsiteX181" fmla="*/ 3036901 w 11269336"/>
              <a:gd name="connsiteY181" fmla="*/ 2138726 h 2323145"/>
              <a:gd name="connsiteX182" fmla="*/ 3026996 w 11269336"/>
              <a:gd name="connsiteY182" fmla="*/ 2134322 h 2323145"/>
              <a:gd name="connsiteX183" fmla="*/ 3007772 w 11269336"/>
              <a:gd name="connsiteY183" fmla="*/ 2128742 h 2323145"/>
              <a:gd name="connsiteX184" fmla="*/ 2965030 w 11269336"/>
              <a:gd name="connsiteY184" fmla="*/ 2100494 h 2323145"/>
              <a:gd name="connsiteX185" fmla="*/ 2926342 w 11269336"/>
              <a:gd name="connsiteY185" fmla="*/ 2104155 h 2323145"/>
              <a:gd name="connsiteX186" fmla="*/ 2918608 w 11269336"/>
              <a:gd name="connsiteY186" fmla="*/ 2104215 h 2323145"/>
              <a:gd name="connsiteX187" fmla="*/ 2918475 w 11269336"/>
              <a:gd name="connsiteY187" fmla="*/ 2103937 h 2323145"/>
              <a:gd name="connsiteX188" fmla="*/ 2910360 w 11269336"/>
              <a:gd name="connsiteY188" fmla="*/ 2103444 h 2323145"/>
              <a:gd name="connsiteX189" fmla="*/ 2904507 w 11269336"/>
              <a:gd name="connsiteY189" fmla="*/ 2104326 h 2323145"/>
              <a:gd name="connsiteX190" fmla="*/ 2889503 w 11269336"/>
              <a:gd name="connsiteY190" fmla="*/ 2104443 h 2323145"/>
              <a:gd name="connsiteX191" fmla="*/ 2884480 w 11269336"/>
              <a:gd name="connsiteY191" fmla="*/ 2102626 h 2323145"/>
              <a:gd name="connsiteX192" fmla="*/ 2882689 w 11269336"/>
              <a:gd name="connsiteY192" fmla="*/ 2099228 h 2323145"/>
              <a:gd name="connsiteX193" fmla="*/ 2881291 w 11269336"/>
              <a:gd name="connsiteY193" fmla="*/ 2099618 h 2323145"/>
              <a:gd name="connsiteX194" fmla="*/ 2853979 w 11269336"/>
              <a:gd name="connsiteY194" fmla="*/ 2090388 h 2323145"/>
              <a:gd name="connsiteX195" fmla="*/ 2791790 w 11269336"/>
              <a:gd name="connsiteY195" fmla="*/ 2080332 h 2323145"/>
              <a:gd name="connsiteX196" fmla="*/ 2755844 w 11269336"/>
              <a:gd name="connsiteY196" fmla="*/ 2078874 h 2323145"/>
              <a:gd name="connsiteX197" fmla="*/ 2657742 w 11269336"/>
              <a:gd name="connsiteY197" fmla="*/ 2070179 h 2323145"/>
              <a:gd name="connsiteX198" fmla="*/ 2559549 w 11269336"/>
              <a:gd name="connsiteY198" fmla="*/ 2057873 h 2323145"/>
              <a:gd name="connsiteX199" fmla="*/ 2512054 w 11269336"/>
              <a:gd name="connsiteY199" fmla="*/ 2031671 h 2323145"/>
              <a:gd name="connsiteX200" fmla="*/ 2506437 w 11269336"/>
              <a:gd name="connsiteY200" fmla="*/ 2030918 h 2323145"/>
              <a:gd name="connsiteX201" fmla="*/ 2491752 w 11269336"/>
              <a:gd name="connsiteY201" fmla="*/ 2033906 h 2323145"/>
              <a:gd name="connsiteX202" fmla="*/ 2486338 w 11269336"/>
              <a:gd name="connsiteY202" fmla="*/ 2035862 h 2323145"/>
              <a:gd name="connsiteX203" fmla="*/ 2478186 w 11269336"/>
              <a:gd name="connsiteY203" fmla="*/ 2036953 h 2323145"/>
              <a:gd name="connsiteX204" fmla="*/ 2477950 w 11269336"/>
              <a:gd name="connsiteY204" fmla="*/ 2036715 h 2323145"/>
              <a:gd name="connsiteX205" fmla="*/ 2470381 w 11269336"/>
              <a:gd name="connsiteY205" fmla="*/ 2038256 h 2323145"/>
              <a:gd name="connsiteX206" fmla="*/ 2433781 w 11269336"/>
              <a:gd name="connsiteY206" fmla="*/ 2049140 h 2323145"/>
              <a:gd name="connsiteX207" fmla="*/ 2381172 w 11269336"/>
              <a:gd name="connsiteY207" fmla="*/ 2030645 h 2323145"/>
              <a:gd name="connsiteX208" fmla="*/ 2360198 w 11269336"/>
              <a:gd name="connsiteY208" fmla="*/ 2029059 h 2323145"/>
              <a:gd name="connsiteX209" fmla="*/ 2348815 w 11269336"/>
              <a:gd name="connsiteY209" fmla="*/ 2026798 h 2323145"/>
              <a:gd name="connsiteX210" fmla="*/ 2347988 w 11269336"/>
              <a:gd name="connsiteY210" fmla="*/ 2025745 h 2323145"/>
              <a:gd name="connsiteX211" fmla="*/ 2312920 w 11269336"/>
              <a:gd name="connsiteY211" fmla="*/ 2036311 h 2323145"/>
              <a:gd name="connsiteX212" fmla="*/ 2307986 w 11269336"/>
              <a:gd name="connsiteY212" fmla="*/ 2035583 h 2323145"/>
              <a:gd name="connsiteX213" fmla="*/ 2285481 w 11269336"/>
              <a:gd name="connsiteY213" fmla="*/ 2045197 h 2323145"/>
              <a:gd name="connsiteX214" fmla="*/ 2273666 w 11269336"/>
              <a:gd name="connsiteY214" fmla="*/ 2048710 h 2323145"/>
              <a:gd name="connsiteX215" fmla="*/ 2270719 w 11269336"/>
              <a:gd name="connsiteY215" fmla="*/ 2052702 h 2323145"/>
              <a:gd name="connsiteX216" fmla="*/ 2253080 w 11269336"/>
              <a:gd name="connsiteY216" fmla="*/ 2056363 h 2323145"/>
              <a:gd name="connsiteX217" fmla="*/ 2250906 w 11269336"/>
              <a:gd name="connsiteY217" fmla="*/ 2055654 h 2323145"/>
              <a:gd name="connsiteX218" fmla="*/ 2236905 w 11269336"/>
              <a:gd name="connsiteY218" fmla="*/ 2062882 h 2323145"/>
              <a:gd name="connsiteX219" fmla="*/ 2225830 w 11269336"/>
              <a:gd name="connsiteY219" fmla="*/ 2074027 h 2323145"/>
              <a:gd name="connsiteX220" fmla="*/ 2073776 w 11269336"/>
              <a:gd name="connsiteY220" fmla="*/ 2089244 h 2323145"/>
              <a:gd name="connsiteX221" fmla="*/ 1948256 w 11269336"/>
              <a:gd name="connsiteY221" fmla="*/ 2146616 h 2323145"/>
              <a:gd name="connsiteX222" fmla="*/ 1865582 w 11269336"/>
              <a:gd name="connsiteY222" fmla="*/ 2153738 h 2323145"/>
              <a:gd name="connsiteX223" fmla="*/ 1835210 w 11269336"/>
              <a:gd name="connsiteY223" fmla="*/ 2134244 h 2323145"/>
              <a:gd name="connsiteX224" fmla="*/ 1632661 w 11269336"/>
              <a:gd name="connsiteY224" fmla="*/ 2173882 h 2323145"/>
              <a:gd name="connsiteX225" fmla="*/ 1579590 w 11269336"/>
              <a:gd name="connsiteY225" fmla="*/ 2173680 h 2323145"/>
              <a:gd name="connsiteX226" fmla="*/ 1535601 w 11269336"/>
              <a:gd name="connsiteY226" fmla="*/ 2194590 h 2323145"/>
              <a:gd name="connsiteX227" fmla="*/ 1515594 w 11269336"/>
              <a:gd name="connsiteY227" fmla="*/ 2189622 h 2323145"/>
              <a:gd name="connsiteX228" fmla="*/ 1512113 w 11269336"/>
              <a:gd name="connsiteY228" fmla="*/ 2188534 h 2323145"/>
              <a:gd name="connsiteX229" fmla="*/ 1498838 w 11269336"/>
              <a:gd name="connsiteY229" fmla="*/ 2189213 h 2323145"/>
              <a:gd name="connsiteX230" fmla="*/ 1494279 w 11269336"/>
              <a:gd name="connsiteY230" fmla="*/ 2183112 h 2323145"/>
              <a:gd name="connsiteX231" fmla="*/ 1473714 w 11269336"/>
              <a:gd name="connsiteY231" fmla="*/ 2179625 h 2323145"/>
              <a:gd name="connsiteX232" fmla="*/ 1449503 w 11269336"/>
              <a:gd name="connsiteY232" fmla="*/ 2182633 h 2323145"/>
              <a:gd name="connsiteX233" fmla="*/ 1266687 w 11269336"/>
              <a:gd name="connsiteY233" fmla="*/ 2212688 h 2323145"/>
              <a:gd name="connsiteX234" fmla="*/ 1239614 w 11269336"/>
              <a:gd name="connsiteY234" fmla="*/ 2209727 h 2323145"/>
              <a:gd name="connsiteX235" fmla="*/ 1202436 w 11269336"/>
              <a:gd name="connsiteY235" fmla="*/ 2209817 h 2323145"/>
              <a:gd name="connsiteX236" fmla="*/ 1136097 w 11269336"/>
              <a:gd name="connsiteY236" fmla="*/ 2205112 h 2323145"/>
              <a:gd name="connsiteX237" fmla="*/ 988232 w 11269336"/>
              <a:gd name="connsiteY237" fmla="*/ 2235635 h 2323145"/>
              <a:gd name="connsiteX238" fmla="*/ 981959 w 11269336"/>
              <a:gd name="connsiteY238" fmla="*/ 2231607 h 2323145"/>
              <a:gd name="connsiteX239" fmla="*/ 938600 w 11269336"/>
              <a:gd name="connsiteY239" fmla="*/ 2238113 h 2323145"/>
              <a:gd name="connsiteX240" fmla="*/ 791788 w 11269336"/>
              <a:gd name="connsiteY240" fmla="*/ 2293224 h 2323145"/>
              <a:gd name="connsiteX241" fmla="*/ 706914 w 11269336"/>
              <a:gd name="connsiteY241" fmla="*/ 2305046 h 2323145"/>
              <a:gd name="connsiteX242" fmla="*/ 675971 w 11269336"/>
              <a:gd name="connsiteY242" fmla="*/ 2304030 h 2323145"/>
              <a:gd name="connsiteX243" fmla="*/ 624180 w 11269336"/>
              <a:gd name="connsiteY243" fmla="*/ 2302650 h 2323145"/>
              <a:gd name="connsiteX244" fmla="*/ 583453 w 11269336"/>
              <a:gd name="connsiteY244" fmla="*/ 2288788 h 2323145"/>
              <a:gd name="connsiteX245" fmla="*/ 540946 w 11269336"/>
              <a:gd name="connsiteY245" fmla="*/ 2292721 h 2323145"/>
              <a:gd name="connsiteX246" fmla="*/ 533680 w 11269336"/>
              <a:gd name="connsiteY246" fmla="*/ 2310233 h 2323145"/>
              <a:gd name="connsiteX247" fmla="*/ 487366 w 11269336"/>
              <a:gd name="connsiteY247" fmla="*/ 2309053 h 2323145"/>
              <a:gd name="connsiteX248" fmla="*/ 416820 w 11269336"/>
              <a:gd name="connsiteY248" fmla="*/ 2305443 h 2323145"/>
              <a:gd name="connsiteX249" fmla="*/ 376805 w 11269336"/>
              <a:gd name="connsiteY249" fmla="*/ 2307647 h 2323145"/>
              <a:gd name="connsiteX250" fmla="*/ 266777 w 11269336"/>
              <a:gd name="connsiteY250" fmla="*/ 2309012 h 2323145"/>
              <a:gd name="connsiteX251" fmla="*/ 156013 w 11269336"/>
              <a:gd name="connsiteY251" fmla="*/ 2306832 h 2323145"/>
              <a:gd name="connsiteX252" fmla="*/ 87258 w 11269336"/>
              <a:gd name="connsiteY252" fmla="*/ 2285511 h 2323145"/>
              <a:gd name="connsiteX253" fmla="*/ 23798 w 11269336"/>
              <a:gd name="connsiteY253" fmla="*/ 2281822 h 2323145"/>
              <a:gd name="connsiteX254" fmla="*/ 0 w 11269336"/>
              <a:gd name="connsiteY254" fmla="*/ 2285369 h 2323145"/>
              <a:gd name="connsiteX255" fmla="*/ 0 w 11269336"/>
              <a:gd name="connsiteY255"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92832 w 11269336"/>
              <a:gd name="connsiteY142" fmla="*/ 2188033 h 2323145"/>
              <a:gd name="connsiteX143" fmla="*/ 4467257 w 11269336"/>
              <a:gd name="connsiteY143" fmla="*/ 2196121 h 2323145"/>
              <a:gd name="connsiteX144" fmla="*/ 4405765 w 11269336"/>
              <a:gd name="connsiteY144" fmla="*/ 2199902 h 2323145"/>
              <a:gd name="connsiteX145" fmla="*/ 4401354 w 11269336"/>
              <a:gd name="connsiteY145" fmla="*/ 2194745 h 2323145"/>
              <a:gd name="connsiteX146" fmla="*/ 4366646 w 11269336"/>
              <a:gd name="connsiteY146" fmla="*/ 2198564 h 2323145"/>
              <a:gd name="connsiteX147" fmla="*/ 4354009 w 11269336"/>
              <a:gd name="connsiteY147" fmla="*/ 2204984 h 2323145"/>
              <a:gd name="connsiteX148" fmla="*/ 4348284 w 11269336"/>
              <a:gd name="connsiteY148" fmla="*/ 2205270 h 2323145"/>
              <a:gd name="connsiteX149" fmla="*/ 4333906 w 11269336"/>
              <a:gd name="connsiteY149" fmla="*/ 2205251 h 2323145"/>
              <a:gd name="connsiteX150" fmla="*/ 4308819 w 11269336"/>
              <a:gd name="connsiteY150" fmla="*/ 2203822 h 2323145"/>
              <a:gd name="connsiteX151" fmla="*/ 4301210 w 11269336"/>
              <a:gd name="connsiteY151" fmla="*/ 2204456 h 2323145"/>
              <a:gd name="connsiteX152" fmla="*/ 4283095 w 11269336"/>
              <a:gd name="connsiteY152" fmla="*/ 2198177 h 2323145"/>
              <a:gd name="connsiteX153" fmla="*/ 4250119 w 11269336"/>
              <a:gd name="connsiteY153" fmla="*/ 2196342 h 2323145"/>
              <a:gd name="connsiteX154" fmla="*/ 4189203 w 11269336"/>
              <a:gd name="connsiteY154" fmla="*/ 2178994 h 2323145"/>
              <a:gd name="connsiteX155" fmla="*/ 4154035 w 11269336"/>
              <a:gd name="connsiteY155" fmla="*/ 2171950 h 2323145"/>
              <a:gd name="connsiteX156" fmla="*/ 4129569 w 11269336"/>
              <a:gd name="connsiteY156" fmla="*/ 2163850 h 2323145"/>
              <a:gd name="connsiteX157" fmla="*/ 4061250 w 11269336"/>
              <a:gd name="connsiteY157" fmla="*/ 2159236 h 2323145"/>
              <a:gd name="connsiteX158" fmla="*/ 3945480 w 11269336"/>
              <a:gd name="connsiteY158" fmla="*/ 2158279 h 2323145"/>
              <a:gd name="connsiteX159" fmla="*/ 3921468 w 11269336"/>
              <a:gd name="connsiteY159" fmla="*/ 2156588 h 2323145"/>
              <a:gd name="connsiteX160" fmla="*/ 3903348 w 11269336"/>
              <a:gd name="connsiteY160" fmla="*/ 2149220 h 2323145"/>
              <a:gd name="connsiteX161" fmla="*/ 3901342 w 11269336"/>
              <a:gd name="connsiteY161" fmla="*/ 2142355 h 2323145"/>
              <a:gd name="connsiteX162" fmla="*/ 3888539 w 11269336"/>
              <a:gd name="connsiteY162" fmla="*/ 2140476 h 2323145"/>
              <a:gd name="connsiteX163" fmla="*/ 3885662 w 11269336"/>
              <a:gd name="connsiteY163" fmla="*/ 2138740 h 2323145"/>
              <a:gd name="connsiteX164" fmla="*/ 3868627 w 11269336"/>
              <a:gd name="connsiteY164" fmla="*/ 2130023 h 2323145"/>
              <a:gd name="connsiteX165" fmla="*/ 3819177 w 11269336"/>
              <a:gd name="connsiteY165" fmla="*/ 2142111 h 2323145"/>
              <a:gd name="connsiteX166" fmla="*/ 3769100 w 11269336"/>
              <a:gd name="connsiteY166" fmla="*/ 2131731 h 2323145"/>
              <a:gd name="connsiteX167" fmla="*/ 3562752 w 11269336"/>
              <a:gd name="connsiteY167" fmla="*/ 2131785 h 2323145"/>
              <a:gd name="connsiteX168" fmla="*/ 3541402 w 11269336"/>
              <a:gd name="connsiteY168" fmla="*/ 2106821 h 2323145"/>
              <a:gd name="connsiteX169" fmla="*/ 3365341 w 11269336"/>
              <a:gd name="connsiteY169" fmla="*/ 2077638 h 2323145"/>
              <a:gd name="connsiteX170" fmla="*/ 3170922 w 11269336"/>
              <a:gd name="connsiteY170" fmla="*/ 2115957 h 2323145"/>
              <a:gd name="connsiteX171" fmla="*/ 3156256 w 11269336"/>
              <a:gd name="connsiteY171" fmla="*/ 2124773 h 2323145"/>
              <a:gd name="connsiteX172" fmla="*/ 3140298 w 11269336"/>
              <a:gd name="connsiteY172" fmla="*/ 2129182 h 2323145"/>
              <a:gd name="connsiteX173" fmla="*/ 3138514 w 11269336"/>
              <a:gd name="connsiteY173" fmla="*/ 2128069 h 2323145"/>
              <a:gd name="connsiteX174" fmla="*/ 3120467 w 11269336"/>
              <a:gd name="connsiteY174" fmla="*/ 2128281 h 2323145"/>
              <a:gd name="connsiteX175" fmla="*/ 3116175 w 11269336"/>
              <a:gd name="connsiteY175" fmla="*/ 2131633 h 2323145"/>
              <a:gd name="connsiteX176" fmla="*/ 3103685 w 11269336"/>
              <a:gd name="connsiteY176" fmla="*/ 2132814 h 2323145"/>
              <a:gd name="connsiteX177" fmla="*/ 3078794 w 11269336"/>
              <a:gd name="connsiteY177" fmla="*/ 2137935 h 2323145"/>
              <a:gd name="connsiteX178" fmla="*/ 3074407 w 11269336"/>
              <a:gd name="connsiteY178" fmla="*/ 2136274 h 2323145"/>
              <a:gd name="connsiteX179" fmla="*/ 3037285 w 11269336"/>
              <a:gd name="connsiteY179" fmla="*/ 2139919 h 2323145"/>
              <a:gd name="connsiteX180" fmla="*/ 3036901 w 11269336"/>
              <a:gd name="connsiteY180" fmla="*/ 2138726 h 2323145"/>
              <a:gd name="connsiteX181" fmla="*/ 3026996 w 11269336"/>
              <a:gd name="connsiteY181" fmla="*/ 2134322 h 2323145"/>
              <a:gd name="connsiteX182" fmla="*/ 3007772 w 11269336"/>
              <a:gd name="connsiteY182" fmla="*/ 2128742 h 2323145"/>
              <a:gd name="connsiteX183" fmla="*/ 2965030 w 11269336"/>
              <a:gd name="connsiteY183" fmla="*/ 2100494 h 2323145"/>
              <a:gd name="connsiteX184" fmla="*/ 2926342 w 11269336"/>
              <a:gd name="connsiteY184" fmla="*/ 2104155 h 2323145"/>
              <a:gd name="connsiteX185" fmla="*/ 2918608 w 11269336"/>
              <a:gd name="connsiteY185" fmla="*/ 2104215 h 2323145"/>
              <a:gd name="connsiteX186" fmla="*/ 2918475 w 11269336"/>
              <a:gd name="connsiteY186" fmla="*/ 2103937 h 2323145"/>
              <a:gd name="connsiteX187" fmla="*/ 2910360 w 11269336"/>
              <a:gd name="connsiteY187" fmla="*/ 2103444 h 2323145"/>
              <a:gd name="connsiteX188" fmla="*/ 2904507 w 11269336"/>
              <a:gd name="connsiteY188" fmla="*/ 2104326 h 2323145"/>
              <a:gd name="connsiteX189" fmla="*/ 2889503 w 11269336"/>
              <a:gd name="connsiteY189" fmla="*/ 2104443 h 2323145"/>
              <a:gd name="connsiteX190" fmla="*/ 2884480 w 11269336"/>
              <a:gd name="connsiteY190" fmla="*/ 2102626 h 2323145"/>
              <a:gd name="connsiteX191" fmla="*/ 2882689 w 11269336"/>
              <a:gd name="connsiteY191" fmla="*/ 2099228 h 2323145"/>
              <a:gd name="connsiteX192" fmla="*/ 2881291 w 11269336"/>
              <a:gd name="connsiteY192" fmla="*/ 2099618 h 2323145"/>
              <a:gd name="connsiteX193" fmla="*/ 2853979 w 11269336"/>
              <a:gd name="connsiteY193" fmla="*/ 2090388 h 2323145"/>
              <a:gd name="connsiteX194" fmla="*/ 2791790 w 11269336"/>
              <a:gd name="connsiteY194" fmla="*/ 2080332 h 2323145"/>
              <a:gd name="connsiteX195" fmla="*/ 2755844 w 11269336"/>
              <a:gd name="connsiteY195" fmla="*/ 2078874 h 2323145"/>
              <a:gd name="connsiteX196" fmla="*/ 2657742 w 11269336"/>
              <a:gd name="connsiteY196" fmla="*/ 2070179 h 2323145"/>
              <a:gd name="connsiteX197" fmla="*/ 2559549 w 11269336"/>
              <a:gd name="connsiteY197" fmla="*/ 2057873 h 2323145"/>
              <a:gd name="connsiteX198" fmla="*/ 2512054 w 11269336"/>
              <a:gd name="connsiteY198" fmla="*/ 2031671 h 2323145"/>
              <a:gd name="connsiteX199" fmla="*/ 2506437 w 11269336"/>
              <a:gd name="connsiteY199" fmla="*/ 2030918 h 2323145"/>
              <a:gd name="connsiteX200" fmla="*/ 2491752 w 11269336"/>
              <a:gd name="connsiteY200" fmla="*/ 2033906 h 2323145"/>
              <a:gd name="connsiteX201" fmla="*/ 2486338 w 11269336"/>
              <a:gd name="connsiteY201" fmla="*/ 2035862 h 2323145"/>
              <a:gd name="connsiteX202" fmla="*/ 2478186 w 11269336"/>
              <a:gd name="connsiteY202" fmla="*/ 2036953 h 2323145"/>
              <a:gd name="connsiteX203" fmla="*/ 2477950 w 11269336"/>
              <a:gd name="connsiteY203" fmla="*/ 2036715 h 2323145"/>
              <a:gd name="connsiteX204" fmla="*/ 2470381 w 11269336"/>
              <a:gd name="connsiteY204" fmla="*/ 2038256 h 2323145"/>
              <a:gd name="connsiteX205" fmla="*/ 2433781 w 11269336"/>
              <a:gd name="connsiteY205" fmla="*/ 2049140 h 2323145"/>
              <a:gd name="connsiteX206" fmla="*/ 2381172 w 11269336"/>
              <a:gd name="connsiteY206" fmla="*/ 2030645 h 2323145"/>
              <a:gd name="connsiteX207" fmla="*/ 2360198 w 11269336"/>
              <a:gd name="connsiteY207" fmla="*/ 2029059 h 2323145"/>
              <a:gd name="connsiteX208" fmla="*/ 2348815 w 11269336"/>
              <a:gd name="connsiteY208" fmla="*/ 2026798 h 2323145"/>
              <a:gd name="connsiteX209" fmla="*/ 2347988 w 11269336"/>
              <a:gd name="connsiteY209" fmla="*/ 2025745 h 2323145"/>
              <a:gd name="connsiteX210" fmla="*/ 2312920 w 11269336"/>
              <a:gd name="connsiteY210" fmla="*/ 2036311 h 2323145"/>
              <a:gd name="connsiteX211" fmla="*/ 2307986 w 11269336"/>
              <a:gd name="connsiteY211" fmla="*/ 2035583 h 2323145"/>
              <a:gd name="connsiteX212" fmla="*/ 2285481 w 11269336"/>
              <a:gd name="connsiteY212" fmla="*/ 2045197 h 2323145"/>
              <a:gd name="connsiteX213" fmla="*/ 2273666 w 11269336"/>
              <a:gd name="connsiteY213" fmla="*/ 2048710 h 2323145"/>
              <a:gd name="connsiteX214" fmla="*/ 2270719 w 11269336"/>
              <a:gd name="connsiteY214" fmla="*/ 2052702 h 2323145"/>
              <a:gd name="connsiteX215" fmla="*/ 2253080 w 11269336"/>
              <a:gd name="connsiteY215" fmla="*/ 2056363 h 2323145"/>
              <a:gd name="connsiteX216" fmla="*/ 2250906 w 11269336"/>
              <a:gd name="connsiteY216" fmla="*/ 2055654 h 2323145"/>
              <a:gd name="connsiteX217" fmla="*/ 2236905 w 11269336"/>
              <a:gd name="connsiteY217" fmla="*/ 2062882 h 2323145"/>
              <a:gd name="connsiteX218" fmla="*/ 2225830 w 11269336"/>
              <a:gd name="connsiteY218" fmla="*/ 2074027 h 2323145"/>
              <a:gd name="connsiteX219" fmla="*/ 2073776 w 11269336"/>
              <a:gd name="connsiteY219" fmla="*/ 2089244 h 2323145"/>
              <a:gd name="connsiteX220" fmla="*/ 1948256 w 11269336"/>
              <a:gd name="connsiteY220" fmla="*/ 2146616 h 2323145"/>
              <a:gd name="connsiteX221" fmla="*/ 1865582 w 11269336"/>
              <a:gd name="connsiteY221" fmla="*/ 2153738 h 2323145"/>
              <a:gd name="connsiteX222" fmla="*/ 1835210 w 11269336"/>
              <a:gd name="connsiteY222" fmla="*/ 2134244 h 2323145"/>
              <a:gd name="connsiteX223" fmla="*/ 1632661 w 11269336"/>
              <a:gd name="connsiteY223" fmla="*/ 2173882 h 2323145"/>
              <a:gd name="connsiteX224" fmla="*/ 1579590 w 11269336"/>
              <a:gd name="connsiteY224" fmla="*/ 2173680 h 2323145"/>
              <a:gd name="connsiteX225" fmla="*/ 1535601 w 11269336"/>
              <a:gd name="connsiteY225" fmla="*/ 2194590 h 2323145"/>
              <a:gd name="connsiteX226" fmla="*/ 1515594 w 11269336"/>
              <a:gd name="connsiteY226" fmla="*/ 2189622 h 2323145"/>
              <a:gd name="connsiteX227" fmla="*/ 1512113 w 11269336"/>
              <a:gd name="connsiteY227" fmla="*/ 2188534 h 2323145"/>
              <a:gd name="connsiteX228" fmla="*/ 1498838 w 11269336"/>
              <a:gd name="connsiteY228" fmla="*/ 2189213 h 2323145"/>
              <a:gd name="connsiteX229" fmla="*/ 1494279 w 11269336"/>
              <a:gd name="connsiteY229" fmla="*/ 2183112 h 2323145"/>
              <a:gd name="connsiteX230" fmla="*/ 1473714 w 11269336"/>
              <a:gd name="connsiteY230" fmla="*/ 2179625 h 2323145"/>
              <a:gd name="connsiteX231" fmla="*/ 1449503 w 11269336"/>
              <a:gd name="connsiteY231" fmla="*/ 2182633 h 2323145"/>
              <a:gd name="connsiteX232" fmla="*/ 1266687 w 11269336"/>
              <a:gd name="connsiteY232" fmla="*/ 2212688 h 2323145"/>
              <a:gd name="connsiteX233" fmla="*/ 1239614 w 11269336"/>
              <a:gd name="connsiteY233" fmla="*/ 2209727 h 2323145"/>
              <a:gd name="connsiteX234" fmla="*/ 1202436 w 11269336"/>
              <a:gd name="connsiteY234" fmla="*/ 2209817 h 2323145"/>
              <a:gd name="connsiteX235" fmla="*/ 1136097 w 11269336"/>
              <a:gd name="connsiteY235" fmla="*/ 2205112 h 2323145"/>
              <a:gd name="connsiteX236" fmla="*/ 988232 w 11269336"/>
              <a:gd name="connsiteY236" fmla="*/ 2235635 h 2323145"/>
              <a:gd name="connsiteX237" fmla="*/ 981959 w 11269336"/>
              <a:gd name="connsiteY237" fmla="*/ 2231607 h 2323145"/>
              <a:gd name="connsiteX238" fmla="*/ 938600 w 11269336"/>
              <a:gd name="connsiteY238" fmla="*/ 2238113 h 2323145"/>
              <a:gd name="connsiteX239" fmla="*/ 791788 w 11269336"/>
              <a:gd name="connsiteY239" fmla="*/ 2293224 h 2323145"/>
              <a:gd name="connsiteX240" fmla="*/ 706914 w 11269336"/>
              <a:gd name="connsiteY240" fmla="*/ 2305046 h 2323145"/>
              <a:gd name="connsiteX241" fmla="*/ 675971 w 11269336"/>
              <a:gd name="connsiteY241" fmla="*/ 2304030 h 2323145"/>
              <a:gd name="connsiteX242" fmla="*/ 624180 w 11269336"/>
              <a:gd name="connsiteY242" fmla="*/ 2302650 h 2323145"/>
              <a:gd name="connsiteX243" fmla="*/ 583453 w 11269336"/>
              <a:gd name="connsiteY243" fmla="*/ 2288788 h 2323145"/>
              <a:gd name="connsiteX244" fmla="*/ 540946 w 11269336"/>
              <a:gd name="connsiteY244" fmla="*/ 2292721 h 2323145"/>
              <a:gd name="connsiteX245" fmla="*/ 533680 w 11269336"/>
              <a:gd name="connsiteY245" fmla="*/ 2310233 h 2323145"/>
              <a:gd name="connsiteX246" fmla="*/ 487366 w 11269336"/>
              <a:gd name="connsiteY246" fmla="*/ 2309053 h 2323145"/>
              <a:gd name="connsiteX247" fmla="*/ 416820 w 11269336"/>
              <a:gd name="connsiteY247" fmla="*/ 2305443 h 2323145"/>
              <a:gd name="connsiteX248" fmla="*/ 376805 w 11269336"/>
              <a:gd name="connsiteY248" fmla="*/ 2307647 h 2323145"/>
              <a:gd name="connsiteX249" fmla="*/ 266777 w 11269336"/>
              <a:gd name="connsiteY249" fmla="*/ 2309012 h 2323145"/>
              <a:gd name="connsiteX250" fmla="*/ 156013 w 11269336"/>
              <a:gd name="connsiteY250" fmla="*/ 2306832 h 2323145"/>
              <a:gd name="connsiteX251" fmla="*/ 87258 w 11269336"/>
              <a:gd name="connsiteY251" fmla="*/ 2285511 h 2323145"/>
              <a:gd name="connsiteX252" fmla="*/ 23798 w 11269336"/>
              <a:gd name="connsiteY252" fmla="*/ 2281822 h 2323145"/>
              <a:gd name="connsiteX253" fmla="*/ 0 w 11269336"/>
              <a:gd name="connsiteY253" fmla="*/ 2285369 h 2323145"/>
              <a:gd name="connsiteX254" fmla="*/ 0 w 11269336"/>
              <a:gd name="connsiteY254"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533444 w 11269336"/>
              <a:gd name="connsiteY141" fmla="*/ 2181200 h 2323145"/>
              <a:gd name="connsiteX142" fmla="*/ 4467257 w 11269336"/>
              <a:gd name="connsiteY142" fmla="*/ 2196121 h 2323145"/>
              <a:gd name="connsiteX143" fmla="*/ 4405765 w 11269336"/>
              <a:gd name="connsiteY143" fmla="*/ 2199902 h 2323145"/>
              <a:gd name="connsiteX144" fmla="*/ 4401354 w 11269336"/>
              <a:gd name="connsiteY144" fmla="*/ 2194745 h 2323145"/>
              <a:gd name="connsiteX145" fmla="*/ 4366646 w 11269336"/>
              <a:gd name="connsiteY145" fmla="*/ 2198564 h 2323145"/>
              <a:gd name="connsiteX146" fmla="*/ 4354009 w 11269336"/>
              <a:gd name="connsiteY146" fmla="*/ 2204984 h 2323145"/>
              <a:gd name="connsiteX147" fmla="*/ 4348284 w 11269336"/>
              <a:gd name="connsiteY147" fmla="*/ 2205270 h 2323145"/>
              <a:gd name="connsiteX148" fmla="*/ 4333906 w 11269336"/>
              <a:gd name="connsiteY148" fmla="*/ 2205251 h 2323145"/>
              <a:gd name="connsiteX149" fmla="*/ 4308819 w 11269336"/>
              <a:gd name="connsiteY149" fmla="*/ 2203822 h 2323145"/>
              <a:gd name="connsiteX150" fmla="*/ 4301210 w 11269336"/>
              <a:gd name="connsiteY150" fmla="*/ 2204456 h 2323145"/>
              <a:gd name="connsiteX151" fmla="*/ 4283095 w 11269336"/>
              <a:gd name="connsiteY151" fmla="*/ 2198177 h 2323145"/>
              <a:gd name="connsiteX152" fmla="*/ 4250119 w 11269336"/>
              <a:gd name="connsiteY152" fmla="*/ 2196342 h 2323145"/>
              <a:gd name="connsiteX153" fmla="*/ 4189203 w 11269336"/>
              <a:gd name="connsiteY153" fmla="*/ 2178994 h 2323145"/>
              <a:gd name="connsiteX154" fmla="*/ 4154035 w 11269336"/>
              <a:gd name="connsiteY154" fmla="*/ 2171950 h 2323145"/>
              <a:gd name="connsiteX155" fmla="*/ 4129569 w 11269336"/>
              <a:gd name="connsiteY155" fmla="*/ 2163850 h 2323145"/>
              <a:gd name="connsiteX156" fmla="*/ 4061250 w 11269336"/>
              <a:gd name="connsiteY156" fmla="*/ 2159236 h 2323145"/>
              <a:gd name="connsiteX157" fmla="*/ 3945480 w 11269336"/>
              <a:gd name="connsiteY157" fmla="*/ 2158279 h 2323145"/>
              <a:gd name="connsiteX158" fmla="*/ 3921468 w 11269336"/>
              <a:gd name="connsiteY158" fmla="*/ 2156588 h 2323145"/>
              <a:gd name="connsiteX159" fmla="*/ 3903348 w 11269336"/>
              <a:gd name="connsiteY159" fmla="*/ 2149220 h 2323145"/>
              <a:gd name="connsiteX160" fmla="*/ 3901342 w 11269336"/>
              <a:gd name="connsiteY160" fmla="*/ 2142355 h 2323145"/>
              <a:gd name="connsiteX161" fmla="*/ 3888539 w 11269336"/>
              <a:gd name="connsiteY161" fmla="*/ 2140476 h 2323145"/>
              <a:gd name="connsiteX162" fmla="*/ 3885662 w 11269336"/>
              <a:gd name="connsiteY162" fmla="*/ 2138740 h 2323145"/>
              <a:gd name="connsiteX163" fmla="*/ 3868627 w 11269336"/>
              <a:gd name="connsiteY163" fmla="*/ 2130023 h 2323145"/>
              <a:gd name="connsiteX164" fmla="*/ 3819177 w 11269336"/>
              <a:gd name="connsiteY164" fmla="*/ 2142111 h 2323145"/>
              <a:gd name="connsiteX165" fmla="*/ 3769100 w 11269336"/>
              <a:gd name="connsiteY165" fmla="*/ 2131731 h 2323145"/>
              <a:gd name="connsiteX166" fmla="*/ 3562752 w 11269336"/>
              <a:gd name="connsiteY166" fmla="*/ 2131785 h 2323145"/>
              <a:gd name="connsiteX167" fmla="*/ 3541402 w 11269336"/>
              <a:gd name="connsiteY167" fmla="*/ 2106821 h 2323145"/>
              <a:gd name="connsiteX168" fmla="*/ 3365341 w 11269336"/>
              <a:gd name="connsiteY168" fmla="*/ 2077638 h 2323145"/>
              <a:gd name="connsiteX169" fmla="*/ 3170922 w 11269336"/>
              <a:gd name="connsiteY169" fmla="*/ 2115957 h 2323145"/>
              <a:gd name="connsiteX170" fmla="*/ 3156256 w 11269336"/>
              <a:gd name="connsiteY170" fmla="*/ 2124773 h 2323145"/>
              <a:gd name="connsiteX171" fmla="*/ 3140298 w 11269336"/>
              <a:gd name="connsiteY171" fmla="*/ 2129182 h 2323145"/>
              <a:gd name="connsiteX172" fmla="*/ 3138514 w 11269336"/>
              <a:gd name="connsiteY172" fmla="*/ 2128069 h 2323145"/>
              <a:gd name="connsiteX173" fmla="*/ 3120467 w 11269336"/>
              <a:gd name="connsiteY173" fmla="*/ 2128281 h 2323145"/>
              <a:gd name="connsiteX174" fmla="*/ 3116175 w 11269336"/>
              <a:gd name="connsiteY174" fmla="*/ 2131633 h 2323145"/>
              <a:gd name="connsiteX175" fmla="*/ 3103685 w 11269336"/>
              <a:gd name="connsiteY175" fmla="*/ 2132814 h 2323145"/>
              <a:gd name="connsiteX176" fmla="*/ 3078794 w 11269336"/>
              <a:gd name="connsiteY176" fmla="*/ 2137935 h 2323145"/>
              <a:gd name="connsiteX177" fmla="*/ 3074407 w 11269336"/>
              <a:gd name="connsiteY177" fmla="*/ 2136274 h 2323145"/>
              <a:gd name="connsiteX178" fmla="*/ 3037285 w 11269336"/>
              <a:gd name="connsiteY178" fmla="*/ 2139919 h 2323145"/>
              <a:gd name="connsiteX179" fmla="*/ 3036901 w 11269336"/>
              <a:gd name="connsiteY179" fmla="*/ 2138726 h 2323145"/>
              <a:gd name="connsiteX180" fmla="*/ 3026996 w 11269336"/>
              <a:gd name="connsiteY180" fmla="*/ 2134322 h 2323145"/>
              <a:gd name="connsiteX181" fmla="*/ 3007772 w 11269336"/>
              <a:gd name="connsiteY181" fmla="*/ 2128742 h 2323145"/>
              <a:gd name="connsiteX182" fmla="*/ 2965030 w 11269336"/>
              <a:gd name="connsiteY182" fmla="*/ 2100494 h 2323145"/>
              <a:gd name="connsiteX183" fmla="*/ 2926342 w 11269336"/>
              <a:gd name="connsiteY183" fmla="*/ 2104155 h 2323145"/>
              <a:gd name="connsiteX184" fmla="*/ 2918608 w 11269336"/>
              <a:gd name="connsiteY184" fmla="*/ 2104215 h 2323145"/>
              <a:gd name="connsiteX185" fmla="*/ 2918475 w 11269336"/>
              <a:gd name="connsiteY185" fmla="*/ 2103937 h 2323145"/>
              <a:gd name="connsiteX186" fmla="*/ 2910360 w 11269336"/>
              <a:gd name="connsiteY186" fmla="*/ 2103444 h 2323145"/>
              <a:gd name="connsiteX187" fmla="*/ 2904507 w 11269336"/>
              <a:gd name="connsiteY187" fmla="*/ 2104326 h 2323145"/>
              <a:gd name="connsiteX188" fmla="*/ 2889503 w 11269336"/>
              <a:gd name="connsiteY188" fmla="*/ 2104443 h 2323145"/>
              <a:gd name="connsiteX189" fmla="*/ 2884480 w 11269336"/>
              <a:gd name="connsiteY189" fmla="*/ 2102626 h 2323145"/>
              <a:gd name="connsiteX190" fmla="*/ 2882689 w 11269336"/>
              <a:gd name="connsiteY190" fmla="*/ 2099228 h 2323145"/>
              <a:gd name="connsiteX191" fmla="*/ 2881291 w 11269336"/>
              <a:gd name="connsiteY191" fmla="*/ 2099618 h 2323145"/>
              <a:gd name="connsiteX192" fmla="*/ 2853979 w 11269336"/>
              <a:gd name="connsiteY192" fmla="*/ 2090388 h 2323145"/>
              <a:gd name="connsiteX193" fmla="*/ 2791790 w 11269336"/>
              <a:gd name="connsiteY193" fmla="*/ 2080332 h 2323145"/>
              <a:gd name="connsiteX194" fmla="*/ 2755844 w 11269336"/>
              <a:gd name="connsiteY194" fmla="*/ 2078874 h 2323145"/>
              <a:gd name="connsiteX195" fmla="*/ 2657742 w 11269336"/>
              <a:gd name="connsiteY195" fmla="*/ 2070179 h 2323145"/>
              <a:gd name="connsiteX196" fmla="*/ 2559549 w 11269336"/>
              <a:gd name="connsiteY196" fmla="*/ 2057873 h 2323145"/>
              <a:gd name="connsiteX197" fmla="*/ 2512054 w 11269336"/>
              <a:gd name="connsiteY197" fmla="*/ 2031671 h 2323145"/>
              <a:gd name="connsiteX198" fmla="*/ 2506437 w 11269336"/>
              <a:gd name="connsiteY198" fmla="*/ 2030918 h 2323145"/>
              <a:gd name="connsiteX199" fmla="*/ 2491752 w 11269336"/>
              <a:gd name="connsiteY199" fmla="*/ 2033906 h 2323145"/>
              <a:gd name="connsiteX200" fmla="*/ 2486338 w 11269336"/>
              <a:gd name="connsiteY200" fmla="*/ 2035862 h 2323145"/>
              <a:gd name="connsiteX201" fmla="*/ 2478186 w 11269336"/>
              <a:gd name="connsiteY201" fmla="*/ 2036953 h 2323145"/>
              <a:gd name="connsiteX202" fmla="*/ 2477950 w 11269336"/>
              <a:gd name="connsiteY202" fmla="*/ 2036715 h 2323145"/>
              <a:gd name="connsiteX203" fmla="*/ 2470381 w 11269336"/>
              <a:gd name="connsiteY203" fmla="*/ 2038256 h 2323145"/>
              <a:gd name="connsiteX204" fmla="*/ 2433781 w 11269336"/>
              <a:gd name="connsiteY204" fmla="*/ 2049140 h 2323145"/>
              <a:gd name="connsiteX205" fmla="*/ 2381172 w 11269336"/>
              <a:gd name="connsiteY205" fmla="*/ 2030645 h 2323145"/>
              <a:gd name="connsiteX206" fmla="*/ 2360198 w 11269336"/>
              <a:gd name="connsiteY206" fmla="*/ 2029059 h 2323145"/>
              <a:gd name="connsiteX207" fmla="*/ 2348815 w 11269336"/>
              <a:gd name="connsiteY207" fmla="*/ 2026798 h 2323145"/>
              <a:gd name="connsiteX208" fmla="*/ 2347988 w 11269336"/>
              <a:gd name="connsiteY208" fmla="*/ 2025745 h 2323145"/>
              <a:gd name="connsiteX209" fmla="*/ 2312920 w 11269336"/>
              <a:gd name="connsiteY209" fmla="*/ 2036311 h 2323145"/>
              <a:gd name="connsiteX210" fmla="*/ 2307986 w 11269336"/>
              <a:gd name="connsiteY210" fmla="*/ 2035583 h 2323145"/>
              <a:gd name="connsiteX211" fmla="*/ 2285481 w 11269336"/>
              <a:gd name="connsiteY211" fmla="*/ 2045197 h 2323145"/>
              <a:gd name="connsiteX212" fmla="*/ 2273666 w 11269336"/>
              <a:gd name="connsiteY212" fmla="*/ 2048710 h 2323145"/>
              <a:gd name="connsiteX213" fmla="*/ 2270719 w 11269336"/>
              <a:gd name="connsiteY213" fmla="*/ 2052702 h 2323145"/>
              <a:gd name="connsiteX214" fmla="*/ 2253080 w 11269336"/>
              <a:gd name="connsiteY214" fmla="*/ 2056363 h 2323145"/>
              <a:gd name="connsiteX215" fmla="*/ 2250906 w 11269336"/>
              <a:gd name="connsiteY215" fmla="*/ 2055654 h 2323145"/>
              <a:gd name="connsiteX216" fmla="*/ 2236905 w 11269336"/>
              <a:gd name="connsiteY216" fmla="*/ 2062882 h 2323145"/>
              <a:gd name="connsiteX217" fmla="*/ 2225830 w 11269336"/>
              <a:gd name="connsiteY217" fmla="*/ 2074027 h 2323145"/>
              <a:gd name="connsiteX218" fmla="*/ 2073776 w 11269336"/>
              <a:gd name="connsiteY218" fmla="*/ 2089244 h 2323145"/>
              <a:gd name="connsiteX219" fmla="*/ 1948256 w 11269336"/>
              <a:gd name="connsiteY219" fmla="*/ 2146616 h 2323145"/>
              <a:gd name="connsiteX220" fmla="*/ 1865582 w 11269336"/>
              <a:gd name="connsiteY220" fmla="*/ 2153738 h 2323145"/>
              <a:gd name="connsiteX221" fmla="*/ 1835210 w 11269336"/>
              <a:gd name="connsiteY221" fmla="*/ 2134244 h 2323145"/>
              <a:gd name="connsiteX222" fmla="*/ 1632661 w 11269336"/>
              <a:gd name="connsiteY222" fmla="*/ 2173882 h 2323145"/>
              <a:gd name="connsiteX223" fmla="*/ 1579590 w 11269336"/>
              <a:gd name="connsiteY223" fmla="*/ 2173680 h 2323145"/>
              <a:gd name="connsiteX224" fmla="*/ 1535601 w 11269336"/>
              <a:gd name="connsiteY224" fmla="*/ 2194590 h 2323145"/>
              <a:gd name="connsiteX225" fmla="*/ 1515594 w 11269336"/>
              <a:gd name="connsiteY225" fmla="*/ 2189622 h 2323145"/>
              <a:gd name="connsiteX226" fmla="*/ 1512113 w 11269336"/>
              <a:gd name="connsiteY226" fmla="*/ 2188534 h 2323145"/>
              <a:gd name="connsiteX227" fmla="*/ 1498838 w 11269336"/>
              <a:gd name="connsiteY227" fmla="*/ 2189213 h 2323145"/>
              <a:gd name="connsiteX228" fmla="*/ 1494279 w 11269336"/>
              <a:gd name="connsiteY228" fmla="*/ 2183112 h 2323145"/>
              <a:gd name="connsiteX229" fmla="*/ 1473714 w 11269336"/>
              <a:gd name="connsiteY229" fmla="*/ 2179625 h 2323145"/>
              <a:gd name="connsiteX230" fmla="*/ 1449503 w 11269336"/>
              <a:gd name="connsiteY230" fmla="*/ 2182633 h 2323145"/>
              <a:gd name="connsiteX231" fmla="*/ 1266687 w 11269336"/>
              <a:gd name="connsiteY231" fmla="*/ 2212688 h 2323145"/>
              <a:gd name="connsiteX232" fmla="*/ 1239614 w 11269336"/>
              <a:gd name="connsiteY232" fmla="*/ 2209727 h 2323145"/>
              <a:gd name="connsiteX233" fmla="*/ 1202436 w 11269336"/>
              <a:gd name="connsiteY233" fmla="*/ 2209817 h 2323145"/>
              <a:gd name="connsiteX234" fmla="*/ 1136097 w 11269336"/>
              <a:gd name="connsiteY234" fmla="*/ 2205112 h 2323145"/>
              <a:gd name="connsiteX235" fmla="*/ 988232 w 11269336"/>
              <a:gd name="connsiteY235" fmla="*/ 2235635 h 2323145"/>
              <a:gd name="connsiteX236" fmla="*/ 981959 w 11269336"/>
              <a:gd name="connsiteY236" fmla="*/ 2231607 h 2323145"/>
              <a:gd name="connsiteX237" fmla="*/ 938600 w 11269336"/>
              <a:gd name="connsiteY237" fmla="*/ 2238113 h 2323145"/>
              <a:gd name="connsiteX238" fmla="*/ 791788 w 11269336"/>
              <a:gd name="connsiteY238" fmla="*/ 2293224 h 2323145"/>
              <a:gd name="connsiteX239" fmla="*/ 706914 w 11269336"/>
              <a:gd name="connsiteY239" fmla="*/ 2305046 h 2323145"/>
              <a:gd name="connsiteX240" fmla="*/ 675971 w 11269336"/>
              <a:gd name="connsiteY240" fmla="*/ 2304030 h 2323145"/>
              <a:gd name="connsiteX241" fmla="*/ 624180 w 11269336"/>
              <a:gd name="connsiteY241" fmla="*/ 2302650 h 2323145"/>
              <a:gd name="connsiteX242" fmla="*/ 583453 w 11269336"/>
              <a:gd name="connsiteY242" fmla="*/ 2288788 h 2323145"/>
              <a:gd name="connsiteX243" fmla="*/ 540946 w 11269336"/>
              <a:gd name="connsiteY243" fmla="*/ 2292721 h 2323145"/>
              <a:gd name="connsiteX244" fmla="*/ 533680 w 11269336"/>
              <a:gd name="connsiteY244" fmla="*/ 2310233 h 2323145"/>
              <a:gd name="connsiteX245" fmla="*/ 487366 w 11269336"/>
              <a:gd name="connsiteY245" fmla="*/ 2309053 h 2323145"/>
              <a:gd name="connsiteX246" fmla="*/ 416820 w 11269336"/>
              <a:gd name="connsiteY246" fmla="*/ 2305443 h 2323145"/>
              <a:gd name="connsiteX247" fmla="*/ 376805 w 11269336"/>
              <a:gd name="connsiteY247" fmla="*/ 2307647 h 2323145"/>
              <a:gd name="connsiteX248" fmla="*/ 266777 w 11269336"/>
              <a:gd name="connsiteY248" fmla="*/ 2309012 h 2323145"/>
              <a:gd name="connsiteX249" fmla="*/ 156013 w 11269336"/>
              <a:gd name="connsiteY249" fmla="*/ 2306832 h 2323145"/>
              <a:gd name="connsiteX250" fmla="*/ 87258 w 11269336"/>
              <a:gd name="connsiteY250" fmla="*/ 2285511 h 2323145"/>
              <a:gd name="connsiteX251" fmla="*/ 23798 w 11269336"/>
              <a:gd name="connsiteY251" fmla="*/ 2281822 h 2323145"/>
              <a:gd name="connsiteX252" fmla="*/ 0 w 11269336"/>
              <a:gd name="connsiteY252" fmla="*/ 2285369 h 2323145"/>
              <a:gd name="connsiteX253" fmla="*/ 0 w 11269336"/>
              <a:gd name="connsiteY253"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67257 w 11269336"/>
              <a:gd name="connsiteY141" fmla="*/ 2196121 h 2323145"/>
              <a:gd name="connsiteX142" fmla="*/ 4405765 w 11269336"/>
              <a:gd name="connsiteY142" fmla="*/ 2199902 h 2323145"/>
              <a:gd name="connsiteX143" fmla="*/ 4401354 w 11269336"/>
              <a:gd name="connsiteY143" fmla="*/ 2194745 h 2323145"/>
              <a:gd name="connsiteX144" fmla="*/ 4366646 w 11269336"/>
              <a:gd name="connsiteY144" fmla="*/ 2198564 h 2323145"/>
              <a:gd name="connsiteX145" fmla="*/ 4354009 w 11269336"/>
              <a:gd name="connsiteY145" fmla="*/ 2204984 h 2323145"/>
              <a:gd name="connsiteX146" fmla="*/ 4348284 w 11269336"/>
              <a:gd name="connsiteY146" fmla="*/ 2205270 h 2323145"/>
              <a:gd name="connsiteX147" fmla="*/ 4333906 w 11269336"/>
              <a:gd name="connsiteY147" fmla="*/ 2205251 h 2323145"/>
              <a:gd name="connsiteX148" fmla="*/ 4308819 w 11269336"/>
              <a:gd name="connsiteY148" fmla="*/ 2203822 h 2323145"/>
              <a:gd name="connsiteX149" fmla="*/ 4301210 w 11269336"/>
              <a:gd name="connsiteY149" fmla="*/ 2204456 h 2323145"/>
              <a:gd name="connsiteX150" fmla="*/ 4283095 w 11269336"/>
              <a:gd name="connsiteY150" fmla="*/ 2198177 h 2323145"/>
              <a:gd name="connsiteX151" fmla="*/ 4250119 w 11269336"/>
              <a:gd name="connsiteY151" fmla="*/ 2196342 h 2323145"/>
              <a:gd name="connsiteX152" fmla="*/ 4189203 w 11269336"/>
              <a:gd name="connsiteY152" fmla="*/ 2178994 h 2323145"/>
              <a:gd name="connsiteX153" fmla="*/ 4154035 w 11269336"/>
              <a:gd name="connsiteY153" fmla="*/ 2171950 h 2323145"/>
              <a:gd name="connsiteX154" fmla="*/ 4129569 w 11269336"/>
              <a:gd name="connsiteY154" fmla="*/ 2163850 h 2323145"/>
              <a:gd name="connsiteX155" fmla="*/ 4061250 w 11269336"/>
              <a:gd name="connsiteY155" fmla="*/ 2159236 h 2323145"/>
              <a:gd name="connsiteX156" fmla="*/ 3945480 w 11269336"/>
              <a:gd name="connsiteY156" fmla="*/ 2158279 h 2323145"/>
              <a:gd name="connsiteX157" fmla="*/ 3921468 w 11269336"/>
              <a:gd name="connsiteY157" fmla="*/ 2156588 h 2323145"/>
              <a:gd name="connsiteX158" fmla="*/ 3903348 w 11269336"/>
              <a:gd name="connsiteY158" fmla="*/ 2149220 h 2323145"/>
              <a:gd name="connsiteX159" fmla="*/ 3901342 w 11269336"/>
              <a:gd name="connsiteY159" fmla="*/ 2142355 h 2323145"/>
              <a:gd name="connsiteX160" fmla="*/ 3888539 w 11269336"/>
              <a:gd name="connsiteY160" fmla="*/ 2140476 h 2323145"/>
              <a:gd name="connsiteX161" fmla="*/ 3885662 w 11269336"/>
              <a:gd name="connsiteY161" fmla="*/ 2138740 h 2323145"/>
              <a:gd name="connsiteX162" fmla="*/ 3868627 w 11269336"/>
              <a:gd name="connsiteY162" fmla="*/ 2130023 h 2323145"/>
              <a:gd name="connsiteX163" fmla="*/ 3819177 w 11269336"/>
              <a:gd name="connsiteY163" fmla="*/ 2142111 h 2323145"/>
              <a:gd name="connsiteX164" fmla="*/ 3769100 w 11269336"/>
              <a:gd name="connsiteY164" fmla="*/ 2131731 h 2323145"/>
              <a:gd name="connsiteX165" fmla="*/ 3562752 w 11269336"/>
              <a:gd name="connsiteY165" fmla="*/ 2131785 h 2323145"/>
              <a:gd name="connsiteX166" fmla="*/ 3541402 w 11269336"/>
              <a:gd name="connsiteY166" fmla="*/ 2106821 h 2323145"/>
              <a:gd name="connsiteX167" fmla="*/ 3365341 w 11269336"/>
              <a:gd name="connsiteY167" fmla="*/ 2077638 h 2323145"/>
              <a:gd name="connsiteX168" fmla="*/ 3170922 w 11269336"/>
              <a:gd name="connsiteY168" fmla="*/ 2115957 h 2323145"/>
              <a:gd name="connsiteX169" fmla="*/ 3156256 w 11269336"/>
              <a:gd name="connsiteY169" fmla="*/ 2124773 h 2323145"/>
              <a:gd name="connsiteX170" fmla="*/ 3140298 w 11269336"/>
              <a:gd name="connsiteY170" fmla="*/ 2129182 h 2323145"/>
              <a:gd name="connsiteX171" fmla="*/ 3138514 w 11269336"/>
              <a:gd name="connsiteY171" fmla="*/ 2128069 h 2323145"/>
              <a:gd name="connsiteX172" fmla="*/ 3120467 w 11269336"/>
              <a:gd name="connsiteY172" fmla="*/ 2128281 h 2323145"/>
              <a:gd name="connsiteX173" fmla="*/ 3116175 w 11269336"/>
              <a:gd name="connsiteY173" fmla="*/ 2131633 h 2323145"/>
              <a:gd name="connsiteX174" fmla="*/ 3103685 w 11269336"/>
              <a:gd name="connsiteY174" fmla="*/ 2132814 h 2323145"/>
              <a:gd name="connsiteX175" fmla="*/ 3078794 w 11269336"/>
              <a:gd name="connsiteY175" fmla="*/ 2137935 h 2323145"/>
              <a:gd name="connsiteX176" fmla="*/ 3074407 w 11269336"/>
              <a:gd name="connsiteY176" fmla="*/ 2136274 h 2323145"/>
              <a:gd name="connsiteX177" fmla="*/ 3037285 w 11269336"/>
              <a:gd name="connsiteY177" fmla="*/ 2139919 h 2323145"/>
              <a:gd name="connsiteX178" fmla="*/ 3036901 w 11269336"/>
              <a:gd name="connsiteY178" fmla="*/ 2138726 h 2323145"/>
              <a:gd name="connsiteX179" fmla="*/ 3026996 w 11269336"/>
              <a:gd name="connsiteY179" fmla="*/ 2134322 h 2323145"/>
              <a:gd name="connsiteX180" fmla="*/ 3007772 w 11269336"/>
              <a:gd name="connsiteY180" fmla="*/ 2128742 h 2323145"/>
              <a:gd name="connsiteX181" fmla="*/ 2965030 w 11269336"/>
              <a:gd name="connsiteY181" fmla="*/ 2100494 h 2323145"/>
              <a:gd name="connsiteX182" fmla="*/ 2926342 w 11269336"/>
              <a:gd name="connsiteY182" fmla="*/ 2104155 h 2323145"/>
              <a:gd name="connsiteX183" fmla="*/ 2918608 w 11269336"/>
              <a:gd name="connsiteY183" fmla="*/ 2104215 h 2323145"/>
              <a:gd name="connsiteX184" fmla="*/ 2918475 w 11269336"/>
              <a:gd name="connsiteY184" fmla="*/ 2103937 h 2323145"/>
              <a:gd name="connsiteX185" fmla="*/ 2910360 w 11269336"/>
              <a:gd name="connsiteY185" fmla="*/ 2103444 h 2323145"/>
              <a:gd name="connsiteX186" fmla="*/ 2904507 w 11269336"/>
              <a:gd name="connsiteY186" fmla="*/ 2104326 h 2323145"/>
              <a:gd name="connsiteX187" fmla="*/ 2889503 w 11269336"/>
              <a:gd name="connsiteY187" fmla="*/ 2104443 h 2323145"/>
              <a:gd name="connsiteX188" fmla="*/ 2884480 w 11269336"/>
              <a:gd name="connsiteY188" fmla="*/ 2102626 h 2323145"/>
              <a:gd name="connsiteX189" fmla="*/ 2882689 w 11269336"/>
              <a:gd name="connsiteY189" fmla="*/ 2099228 h 2323145"/>
              <a:gd name="connsiteX190" fmla="*/ 2881291 w 11269336"/>
              <a:gd name="connsiteY190" fmla="*/ 2099618 h 2323145"/>
              <a:gd name="connsiteX191" fmla="*/ 2853979 w 11269336"/>
              <a:gd name="connsiteY191" fmla="*/ 2090388 h 2323145"/>
              <a:gd name="connsiteX192" fmla="*/ 2791790 w 11269336"/>
              <a:gd name="connsiteY192" fmla="*/ 2080332 h 2323145"/>
              <a:gd name="connsiteX193" fmla="*/ 2755844 w 11269336"/>
              <a:gd name="connsiteY193" fmla="*/ 2078874 h 2323145"/>
              <a:gd name="connsiteX194" fmla="*/ 2657742 w 11269336"/>
              <a:gd name="connsiteY194" fmla="*/ 2070179 h 2323145"/>
              <a:gd name="connsiteX195" fmla="*/ 2559549 w 11269336"/>
              <a:gd name="connsiteY195" fmla="*/ 2057873 h 2323145"/>
              <a:gd name="connsiteX196" fmla="*/ 2512054 w 11269336"/>
              <a:gd name="connsiteY196" fmla="*/ 2031671 h 2323145"/>
              <a:gd name="connsiteX197" fmla="*/ 2506437 w 11269336"/>
              <a:gd name="connsiteY197" fmla="*/ 2030918 h 2323145"/>
              <a:gd name="connsiteX198" fmla="*/ 2491752 w 11269336"/>
              <a:gd name="connsiteY198" fmla="*/ 2033906 h 2323145"/>
              <a:gd name="connsiteX199" fmla="*/ 2486338 w 11269336"/>
              <a:gd name="connsiteY199" fmla="*/ 2035862 h 2323145"/>
              <a:gd name="connsiteX200" fmla="*/ 2478186 w 11269336"/>
              <a:gd name="connsiteY200" fmla="*/ 2036953 h 2323145"/>
              <a:gd name="connsiteX201" fmla="*/ 2477950 w 11269336"/>
              <a:gd name="connsiteY201" fmla="*/ 2036715 h 2323145"/>
              <a:gd name="connsiteX202" fmla="*/ 2470381 w 11269336"/>
              <a:gd name="connsiteY202" fmla="*/ 2038256 h 2323145"/>
              <a:gd name="connsiteX203" fmla="*/ 2433781 w 11269336"/>
              <a:gd name="connsiteY203" fmla="*/ 2049140 h 2323145"/>
              <a:gd name="connsiteX204" fmla="*/ 2381172 w 11269336"/>
              <a:gd name="connsiteY204" fmla="*/ 2030645 h 2323145"/>
              <a:gd name="connsiteX205" fmla="*/ 2360198 w 11269336"/>
              <a:gd name="connsiteY205" fmla="*/ 2029059 h 2323145"/>
              <a:gd name="connsiteX206" fmla="*/ 2348815 w 11269336"/>
              <a:gd name="connsiteY206" fmla="*/ 2026798 h 2323145"/>
              <a:gd name="connsiteX207" fmla="*/ 2347988 w 11269336"/>
              <a:gd name="connsiteY207" fmla="*/ 2025745 h 2323145"/>
              <a:gd name="connsiteX208" fmla="*/ 2312920 w 11269336"/>
              <a:gd name="connsiteY208" fmla="*/ 2036311 h 2323145"/>
              <a:gd name="connsiteX209" fmla="*/ 2307986 w 11269336"/>
              <a:gd name="connsiteY209" fmla="*/ 2035583 h 2323145"/>
              <a:gd name="connsiteX210" fmla="*/ 2285481 w 11269336"/>
              <a:gd name="connsiteY210" fmla="*/ 2045197 h 2323145"/>
              <a:gd name="connsiteX211" fmla="*/ 2273666 w 11269336"/>
              <a:gd name="connsiteY211" fmla="*/ 2048710 h 2323145"/>
              <a:gd name="connsiteX212" fmla="*/ 2270719 w 11269336"/>
              <a:gd name="connsiteY212" fmla="*/ 2052702 h 2323145"/>
              <a:gd name="connsiteX213" fmla="*/ 2253080 w 11269336"/>
              <a:gd name="connsiteY213" fmla="*/ 2056363 h 2323145"/>
              <a:gd name="connsiteX214" fmla="*/ 2250906 w 11269336"/>
              <a:gd name="connsiteY214" fmla="*/ 2055654 h 2323145"/>
              <a:gd name="connsiteX215" fmla="*/ 2236905 w 11269336"/>
              <a:gd name="connsiteY215" fmla="*/ 2062882 h 2323145"/>
              <a:gd name="connsiteX216" fmla="*/ 2225830 w 11269336"/>
              <a:gd name="connsiteY216" fmla="*/ 2074027 h 2323145"/>
              <a:gd name="connsiteX217" fmla="*/ 2073776 w 11269336"/>
              <a:gd name="connsiteY217" fmla="*/ 2089244 h 2323145"/>
              <a:gd name="connsiteX218" fmla="*/ 1948256 w 11269336"/>
              <a:gd name="connsiteY218" fmla="*/ 2146616 h 2323145"/>
              <a:gd name="connsiteX219" fmla="*/ 1865582 w 11269336"/>
              <a:gd name="connsiteY219" fmla="*/ 2153738 h 2323145"/>
              <a:gd name="connsiteX220" fmla="*/ 1835210 w 11269336"/>
              <a:gd name="connsiteY220" fmla="*/ 2134244 h 2323145"/>
              <a:gd name="connsiteX221" fmla="*/ 1632661 w 11269336"/>
              <a:gd name="connsiteY221" fmla="*/ 2173882 h 2323145"/>
              <a:gd name="connsiteX222" fmla="*/ 1579590 w 11269336"/>
              <a:gd name="connsiteY222" fmla="*/ 2173680 h 2323145"/>
              <a:gd name="connsiteX223" fmla="*/ 1535601 w 11269336"/>
              <a:gd name="connsiteY223" fmla="*/ 2194590 h 2323145"/>
              <a:gd name="connsiteX224" fmla="*/ 1515594 w 11269336"/>
              <a:gd name="connsiteY224" fmla="*/ 2189622 h 2323145"/>
              <a:gd name="connsiteX225" fmla="*/ 1512113 w 11269336"/>
              <a:gd name="connsiteY225" fmla="*/ 2188534 h 2323145"/>
              <a:gd name="connsiteX226" fmla="*/ 1498838 w 11269336"/>
              <a:gd name="connsiteY226" fmla="*/ 2189213 h 2323145"/>
              <a:gd name="connsiteX227" fmla="*/ 1494279 w 11269336"/>
              <a:gd name="connsiteY227" fmla="*/ 2183112 h 2323145"/>
              <a:gd name="connsiteX228" fmla="*/ 1473714 w 11269336"/>
              <a:gd name="connsiteY228" fmla="*/ 2179625 h 2323145"/>
              <a:gd name="connsiteX229" fmla="*/ 1449503 w 11269336"/>
              <a:gd name="connsiteY229" fmla="*/ 2182633 h 2323145"/>
              <a:gd name="connsiteX230" fmla="*/ 1266687 w 11269336"/>
              <a:gd name="connsiteY230" fmla="*/ 2212688 h 2323145"/>
              <a:gd name="connsiteX231" fmla="*/ 1239614 w 11269336"/>
              <a:gd name="connsiteY231" fmla="*/ 2209727 h 2323145"/>
              <a:gd name="connsiteX232" fmla="*/ 1202436 w 11269336"/>
              <a:gd name="connsiteY232" fmla="*/ 2209817 h 2323145"/>
              <a:gd name="connsiteX233" fmla="*/ 1136097 w 11269336"/>
              <a:gd name="connsiteY233" fmla="*/ 2205112 h 2323145"/>
              <a:gd name="connsiteX234" fmla="*/ 988232 w 11269336"/>
              <a:gd name="connsiteY234" fmla="*/ 2235635 h 2323145"/>
              <a:gd name="connsiteX235" fmla="*/ 981959 w 11269336"/>
              <a:gd name="connsiteY235" fmla="*/ 2231607 h 2323145"/>
              <a:gd name="connsiteX236" fmla="*/ 938600 w 11269336"/>
              <a:gd name="connsiteY236" fmla="*/ 2238113 h 2323145"/>
              <a:gd name="connsiteX237" fmla="*/ 791788 w 11269336"/>
              <a:gd name="connsiteY237" fmla="*/ 2293224 h 2323145"/>
              <a:gd name="connsiteX238" fmla="*/ 706914 w 11269336"/>
              <a:gd name="connsiteY238" fmla="*/ 2305046 h 2323145"/>
              <a:gd name="connsiteX239" fmla="*/ 675971 w 11269336"/>
              <a:gd name="connsiteY239" fmla="*/ 2304030 h 2323145"/>
              <a:gd name="connsiteX240" fmla="*/ 624180 w 11269336"/>
              <a:gd name="connsiteY240" fmla="*/ 2302650 h 2323145"/>
              <a:gd name="connsiteX241" fmla="*/ 583453 w 11269336"/>
              <a:gd name="connsiteY241" fmla="*/ 2288788 h 2323145"/>
              <a:gd name="connsiteX242" fmla="*/ 540946 w 11269336"/>
              <a:gd name="connsiteY242" fmla="*/ 2292721 h 2323145"/>
              <a:gd name="connsiteX243" fmla="*/ 533680 w 11269336"/>
              <a:gd name="connsiteY243" fmla="*/ 2310233 h 2323145"/>
              <a:gd name="connsiteX244" fmla="*/ 487366 w 11269336"/>
              <a:gd name="connsiteY244" fmla="*/ 2309053 h 2323145"/>
              <a:gd name="connsiteX245" fmla="*/ 416820 w 11269336"/>
              <a:gd name="connsiteY245" fmla="*/ 2305443 h 2323145"/>
              <a:gd name="connsiteX246" fmla="*/ 376805 w 11269336"/>
              <a:gd name="connsiteY246" fmla="*/ 2307647 h 2323145"/>
              <a:gd name="connsiteX247" fmla="*/ 266777 w 11269336"/>
              <a:gd name="connsiteY247" fmla="*/ 2309012 h 2323145"/>
              <a:gd name="connsiteX248" fmla="*/ 156013 w 11269336"/>
              <a:gd name="connsiteY248" fmla="*/ 2306832 h 2323145"/>
              <a:gd name="connsiteX249" fmla="*/ 87258 w 11269336"/>
              <a:gd name="connsiteY249" fmla="*/ 2285511 h 2323145"/>
              <a:gd name="connsiteX250" fmla="*/ 23798 w 11269336"/>
              <a:gd name="connsiteY250" fmla="*/ 2281822 h 2323145"/>
              <a:gd name="connsiteX251" fmla="*/ 0 w 11269336"/>
              <a:gd name="connsiteY251" fmla="*/ 2285369 h 2323145"/>
              <a:gd name="connsiteX252" fmla="*/ 0 w 11269336"/>
              <a:gd name="connsiteY252" fmla="*/ 0 h 2323145"/>
              <a:gd name="connsiteX0" fmla="*/ 0 w 11269336"/>
              <a:gd name="connsiteY0" fmla="*/ 0 h 2323145"/>
              <a:gd name="connsiteX1" fmla="*/ 11269336 w 11269336"/>
              <a:gd name="connsiteY1" fmla="*/ 0 h 2323145"/>
              <a:gd name="connsiteX2" fmla="*/ 11268645 w 11269336"/>
              <a:gd name="connsiteY2" fmla="*/ 511 h 2323145"/>
              <a:gd name="connsiteX3" fmla="*/ 11230739 w 11269336"/>
              <a:gd name="connsiteY3" fmla="*/ 37096 h 2323145"/>
              <a:gd name="connsiteX4" fmla="*/ 11082485 w 11269336"/>
              <a:gd name="connsiteY4" fmla="*/ 78590 h 2323145"/>
              <a:gd name="connsiteX5" fmla="*/ 11031776 w 11269336"/>
              <a:gd name="connsiteY5" fmla="*/ 79197 h 2323145"/>
              <a:gd name="connsiteX6" fmla="*/ 10995894 w 11269336"/>
              <a:gd name="connsiteY6" fmla="*/ 83459 h 2323145"/>
              <a:gd name="connsiteX7" fmla="*/ 10861177 w 11269336"/>
              <a:gd name="connsiteY7" fmla="*/ 147419 h 2323145"/>
              <a:gd name="connsiteX8" fmla="*/ 10782732 w 11269336"/>
              <a:gd name="connsiteY8" fmla="*/ 135645 h 2323145"/>
              <a:gd name="connsiteX9" fmla="*/ 10660773 w 11269336"/>
              <a:gd name="connsiteY9" fmla="*/ 179312 h 2323145"/>
              <a:gd name="connsiteX10" fmla="*/ 10564442 w 11269336"/>
              <a:gd name="connsiteY10" fmla="*/ 160738 h 2323145"/>
              <a:gd name="connsiteX11" fmla="*/ 10490200 w 11269336"/>
              <a:gd name="connsiteY11" fmla="*/ 183533 h 2323145"/>
              <a:gd name="connsiteX12" fmla="*/ 10271351 w 11269336"/>
              <a:gd name="connsiteY12" fmla="*/ 243104 h 2323145"/>
              <a:gd name="connsiteX13" fmla="*/ 10061033 w 11269336"/>
              <a:gd name="connsiteY13" fmla="*/ 364937 h 2323145"/>
              <a:gd name="connsiteX14" fmla="*/ 9921770 w 11269336"/>
              <a:gd name="connsiteY14" fmla="*/ 406154 h 2323145"/>
              <a:gd name="connsiteX15" fmla="*/ 9858388 w 11269336"/>
              <a:gd name="connsiteY15" fmla="*/ 439489 h 2323145"/>
              <a:gd name="connsiteX16" fmla="*/ 9811914 w 11269336"/>
              <a:gd name="connsiteY16" fmla="*/ 449865 h 2323145"/>
              <a:gd name="connsiteX17" fmla="*/ 9784394 w 11269336"/>
              <a:gd name="connsiteY17" fmla="*/ 457816 h 2323145"/>
              <a:gd name="connsiteX18" fmla="*/ 9656836 w 11269336"/>
              <a:gd name="connsiteY18" fmla="*/ 469967 h 2323145"/>
              <a:gd name="connsiteX19" fmla="*/ 9561575 w 11269336"/>
              <a:gd name="connsiteY19" fmla="*/ 559978 h 2323145"/>
              <a:gd name="connsiteX20" fmla="*/ 9162278 w 11269336"/>
              <a:gd name="connsiteY20" fmla="*/ 704724 h 2323145"/>
              <a:gd name="connsiteX21" fmla="*/ 9062863 w 11269336"/>
              <a:gd name="connsiteY21" fmla="*/ 754656 h 2323145"/>
              <a:gd name="connsiteX22" fmla="*/ 8914746 w 11269336"/>
              <a:gd name="connsiteY22" fmla="*/ 826428 h 2323145"/>
              <a:gd name="connsiteX23" fmla="*/ 8917778 w 11269336"/>
              <a:gd name="connsiteY23" fmla="*/ 835198 h 2323145"/>
              <a:gd name="connsiteX24" fmla="*/ 8905560 w 11269336"/>
              <a:gd name="connsiteY24" fmla="*/ 838358 h 2323145"/>
              <a:gd name="connsiteX25" fmla="*/ 8897564 w 11269336"/>
              <a:gd name="connsiteY25" fmla="*/ 834287 h 2323145"/>
              <a:gd name="connsiteX26" fmla="*/ 8878040 w 11269336"/>
              <a:gd name="connsiteY26" fmla="*/ 844150 h 2323145"/>
              <a:gd name="connsiteX27" fmla="*/ 8795998 w 11269336"/>
              <a:gd name="connsiteY27" fmla="*/ 863337 h 2323145"/>
              <a:gd name="connsiteX28" fmla="*/ 8776970 w 11269336"/>
              <a:gd name="connsiteY28" fmla="*/ 885177 h 2323145"/>
              <a:gd name="connsiteX29" fmla="*/ 8755719 w 11269336"/>
              <a:gd name="connsiteY29" fmla="*/ 889754 h 2323145"/>
              <a:gd name="connsiteX30" fmla="*/ 8743257 w 11269336"/>
              <a:gd name="connsiteY30" fmla="*/ 904723 h 2323145"/>
              <a:gd name="connsiteX31" fmla="*/ 8721366 w 11269336"/>
              <a:gd name="connsiteY31" fmla="*/ 904711 h 2323145"/>
              <a:gd name="connsiteX32" fmla="*/ 8678353 w 11269336"/>
              <a:gd name="connsiteY32" fmla="*/ 926318 h 2323145"/>
              <a:gd name="connsiteX33" fmla="*/ 8636849 w 11269336"/>
              <a:gd name="connsiteY33" fmla="*/ 937900 h 2323145"/>
              <a:gd name="connsiteX34" fmla="*/ 8620213 w 11269336"/>
              <a:gd name="connsiteY34" fmla="*/ 943068 h 2323145"/>
              <a:gd name="connsiteX35" fmla="*/ 8612581 w 11269336"/>
              <a:gd name="connsiteY35" fmla="*/ 952695 h 2323145"/>
              <a:gd name="connsiteX36" fmla="*/ 8589038 w 11269336"/>
              <a:gd name="connsiteY36" fmla="*/ 963892 h 2323145"/>
              <a:gd name="connsiteX37" fmla="*/ 8579950 w 11269336"/>
              <a:gd name="connsiteY37" fmla="*/ 960899 h 2323145"/>
              <a:gd name="connsiteX38" fmla="*/ 8579319 w 11269336"/>
              <a:gd name="connsiteY38" fmla="*/ 965630 h 2323145"/>
              <a:gd name="connsiteX39" fmla="*/ 8547429 w 11269336"/>
              <a:gd name="connsiteY39" fmla="*/ 984506 h 2323145"/>
              <a:gd name="connsiteX40" fmla="*/ 8478704 w 11269336"/>
              <a:gd name="connsiteY40" fmla="*/ 1025490 h 2323145"/>
              <a:gd name="connsiteX41" fmla="*/ 8461421 w 11269336"/>
              <a:gd name="connsiteY41" fmla="*/ 1035512 h 2323145"/>
              <a:gd name="connsiteX42" fmla="*/ 8445003 w 11269336"/>
              <a:gd name="connsiteY42" fmla="*/ 1036851 h 2323145"/>
              <a:gd name="connsiteX43" fmla="*/ 8357350 w 11269336"/>
              <a:gd name="connsiteY43" fmla="*/ 1060213 h 2323145"/>
              <a:gd name="connsiteX44" fmla="*/ 8335565 w 11269336"/>
              <a:gd name="connsiteY44" fmla="*/ 1061151 h 2323145"/>
              <a:gd name="connsiteX45" fmla="*/ 8325267 w 11269336"/>
              <a:gd name="connsiteY45" fmla="*/ 1055919 h 2323145"/>
              <a:gd name="connsiteX46" fmla="*/ 8293586 w 11269336"/>
              <a:gd name="connsiteY46" fmla="*/ 1076144 h 2323145"/>
              <a:gd name="connsiteX47" fmla="*/ 8242405 w 11269336"/>
              <a:gd name="connsiteY47" fmla="*/ 1095960 h 2323145"/>
              <a:gd name="connsiteX48" fmla="*/ 8197391 w 11269336"/>
              <a:gd name="connsiteY48" fmla="*/ 1107746 h 2323145"/>
              <a:gd name="connsiteX49" fmla="*/ 8081474 w 11269336"/>
              <a:gd name="connsiteY49" fmla="*/ 1130125 h 2323145"/>
              <a:gd name="connsiteX50" fmla="*/ 8053585 w 11269336"/>
              <a:gd name="connsiteY50" fmla="*/ 1129169 h 2323145"/>
              <a:gd name="connsiteX51" fmla="*/ 8038422 w 11269336"/>
              <a:gd name="connsiteY51" fmla="*/ 1119092 h 2323145"/>
              <a:gd name="connsiteX52" fmla="*/ 8029450 w 11269336"/>
              <a:gd name="connsiteY52" fmla="*/ 1125592 h 2323145"/>
              <a:gd name="connsiteX53" fmla="*/ 7959552 w 11269336"/>
              <a:gd name="connsiteY53" fmla="*/ 1140188 h 2323145"/>
              <a:gd name="connsiteX54" fmla="*/ 7914188 w 11269336"/>
              <a:gd name="connsiteY54" fmla="*/ 1150862 h 2323145"/>
              <a:gd name="connsiteX55" fmla="*/ 7914918 w 11269336"/>
              <a:gd name="connsiteY55" fmla="*/ 1168758 h 2323145"/>
              <a:gd name="connsiteX56" fmla="*/ 7875510 w 11269336"/>
              <a:gd name="connsiteY56" fmla="*/ 1183153 h 2323145"/>
              <a:gd name="connsiteX57" fmla="*/ 7829932 w 11269336"/>
              <a:gd name="connsiteY57" fmla="*/ 1180782 h 2323145"/>
              <a:gd name="connsiteX58" fmla="*/ 7779182 w 11269336"/>
              <a:gd name="connsiteY58" fmla="*/ 1192665 h 2323145"/>
              <a:gd name="connsiteX59" fmla="*/ 7748774 w 11269336"/>
              <a:gd name="connsiteY59" fmla="*/ 1199586 h 2323145"/>
              <a:gd name="connsiteX60" fmla="*/ 7671846 w 11269336"/>
              <a:gd name="connsiteY60" fmla="*/ 1231966 h 2323145"/>
              <a:gd name="connsiteX61" fmla="*/ 7554146 w 11269336"/>
              <a:gd name="connsiteY61" fmla="*/ 1319748 h 2323145"/>
              <a:gd name="connsiteX62" fmla="*/ 7515052 w 11269336"/>
              <a:gd name="connsiteY62" fmla="*/ 1336718 h 2323145"/>
              <a:gd name="connsiteX63" fmla="*/ 7507193 w 11269336"/>
              <a:gd name="connsiteY63" fmla="*/ 1334617 h 2323145"/>
              <a:gd name="connsiteX64" fmla="*/ 7461694 w 11269336"/>
              <a:gd name="connsiteY64" fmla="*/ 1375866 h 2323145"/>
              <a:gd name="connsiteX65" fmla="*/ 7377571 w 11269336"/>
              <a:gd name="connsiteY65" fmla="*/ 1400128 h 2323145"/>
              <a:gd name="connsiteX66" fmla="*/ 7311261 w 11269336"/>
              <a:gd name="connsiteY66" fmla="*/ 1412652 h 2323145"/>
              <a:gd name="connsiteX67" fmla="*/ 7275307 w 11269336"/>
              <a:gd name="connsiteY67" fmla="*/ 1422171 h 2323145"/>
              <a:gd name="connsiteX68" fmla="*/ 7247783 w 11269336"/>
              <a:gd name="connsiteY68" fmla="*/ 1426330 h 2323145"/>
              <a:gd name="connsiteX69" fmla="*/ 7185047 w 11269336"/>
              <a:gd name="connsiteY69" fmla="*/ 1451812 h 2323145"/>
              <a:gd name="connsiteX70" fmla="*/ 7084117 w 11269336"/>
              <a:gd name="connsiteY70" fmla="*/ 1500281 h 2323145"/>
              <a:gd name="connsiteX71" fmla="*/ 7062011 w 11269336"/>
              <a:gd name="connsiteY71" fmla="*/ 1509183 h 2323145"/>
              <a:gd name="connsiteX72" fmla="*/ 7040555 w 11269336"/>
              <a:gd name="connsiteY72" fmla="*/ 1511207 h 2323145"/>
              <a:gd name="connsiteX73" fmla="*/ 7033438 w 11269336"/>
              <a:gd name="connsiteY73" fmla="*/ 1506772 h 2323145"/>
              <a:gd name="connsiteX74" fmla="*/ 7020886 w 11269336"/>
              <a:gd name="connsiteY74" fmla="*/ 1510764 h 2323145"/>
              <a:gd name="connsiteX75" fmla="*/ 7017033 w 11269336"/>
              <a:gd name="connsiteY75" fmla="*/ 1510650 h 2323145"/>
              <a:gd name="connsiteX76" fmla="*/ 6995460 w 11269336"/>
              <a:gd name="connsiteY76" fmla="*/ 1511173 h 2323145"/>
              <a:gd name="connsiteX77" fmla="*/ 6962144 w 11269336"/>
              <a:gd name="connsiteY77" fmla="*/ 1541508 h 2323145"/>
              <a:gd name="connsiteX78" fmla="*/ 6910674 w 11269336"/>
              <a:gd name="connsiteY78" fmla="*/ 1554793 h 2323145"/>
              <a:gd name="connsiteX79" fmla="*/ 6732152 w 11269336"/>
              <a:gd name="connsiteY79" fmla="*/ 1642538 h 2323145"/>
              <a:gd name="connsiteX80" fmla="*/ 6694106 w 11269336"/>
              <a:gd name="connsiteY80" fmla="*/ 1632377 h 2323145"/>
              <a:gd name="connsiteX81" fmla="*/ 6617223 w 11269336"/>
              <a:gd name="connsiteY81" fmla="*/ 1659889 h 2323145"/>
              <a:gd name="connsiteX82" fmla="*/ 6521138 w 11269336"/>
              <a:gd name="connsiteY82" fmla="*/ 1744340 h 2323145"/>
              <a:gd name="connsiteX83" fmla="*/ 6380677 w 11269336"/>
              <a:gd name="connsiteY83" fmla="*/ 1796883 h 2323145"/>
              <a:gd name="connsiteX84" fmla="*/ 6374897 w 11269336"/>
              <a:gd name="connsiteY84" fmla="*/ 1809910 h 2323145"/>
              <a:gd name="connsiteX85" fmla="*/ 6364545 w 11269336"/>
              <a:gd name="connsiteY85" fmla="*/ 1820090 h 2323145"/>
              <a:gd name="connsiteX86" fmla="*/ 6362126 w 11269336"/>
              <a:gd name="connsiteY86" fmla="*/ 1819991 h 2323145"/>
              <a:gd name="connsiteX87" fmla="*/ 6346673 w 11269336"/>
              <a:gd name="connsiteY87" fmla="*/ 1827824 h 2323145"/>
              <a:gd name="connsiteX88" fmla="*/ 6345588 w 11269336"/>
              <a:gd name="connsiteY88" fmla="*/ 1832232 h 2323145"/>
              <a:gd name="connsiteX89" fmla="*/ 6335708 w 11269336"/>
              <a:gd name="connsiteY89" fmla="*/ 1838451 h 2323145"/>
              <a:gd name="connsiteX90" fmla="*/ 6318182 w 11269336"/>
              <a:gd name="connsiteY90" fmla="*/ 1852975 h 2323145"/>
              <a:gd name="connsiteX91" fmla="*/ 6313084 w 11269336"/>
              <a:gd name="connsiteY91" fmla="*/ 1853561 h 2323145"/>
              <a:gd name="connsiteX92" fmla="*/ 6283816 w 11269336"/>
              <a:gd name="connsiteY92" fmla="*/ 1872148 h 2323145"/>
              <a:gd name="connsiteX93" fmla="*/ 6282550 w 11269336"/>
              <a:gd name="connsiteY93" fmla="*/ 1871392 h 2323145"/>
              <a:gd name="connsiteX94" fmla="*/ 6270527 w 11269336"/>
              <a:gd name="connsiteY94" fmla="*/ 1872208 h 2323145"/>
              <a:gd name="connsiteX95" fmla="*/ 6249518 w 11269336"/>
              <a:gd name="connsiteY95" fmla="*/ 1876079 h 2323145"/>
              <a:gd name="connsiteX96" fmla="*/ 6190386 w 11269336"/>
              <a:gd name="connsiteY96" fmla="*/ 1872478 h 2323145"/>
              <a:gd name="connsiteX97" fmla="*/ 6159777 w 11269336"/>
              <a:gd name="connsiteY97" fmla="*/ 1891745 h 2323145"/>
              <a:gd name="connsiteX98" fmla="*/ 6153131 w 11269336"/>
              <a:gd name="connsiteY98" fmla="*/ 1895079 h 2323145"/>
              <a:gd name="connsiteX99" fmla="*/ 6152798 w 11269336"/>
              <a:gd name="connsiteY99" fmla="*/ 1894920 h 2323145"/>
              <a:gd name="connsiteX100" fmla="*/ 6145388 w 11269336"/>
              <a:gd name="connsiteY100" fmla="*/ 1897990 h 2323145"/>
              <a:gd name="connsiteX101" fmla="*/ 6141014 w 11269336"/>
              <a:gd name="connsiteY101" fmla="*/ 1901155 h 2323145"/>
              <a:gd name="connsiteX102" fmla="*/ 6128122 w 11269336"/>
              <a:gd name="connsiteY102" fmla="*/ 1907623 h 2323145"/>
              <a:gd name="connsiteX103" fmla="*/ 6122351 w 11269336"/>
              <a:gd name="connsiteY103" fmla="*/ 1908359 h 2323145"/>
              <a:gd name="connsiteX104" fmla="*/ 6064750 w 11269336"/>
              <a:gd name="connsiteY104" fmla="*/ 1896394 h 2323145"/>
              <a:gd name="connsiteX105" fmla="*/ 5964230 w 11269336"/>
              <a:gd name="connsiteY105" fmla="*/ 1910038 h 2323145"/>
              <a:gd name="connsiteX106" fmla="*/ 5865399 w 11269336"/>
              <a:gd name="connsiteY106" fmla="*/ 1926966 h 2323145"/>
              <a:gd name="connsiteX107" fmla="*/ 5829951 w 11269336"/>
              <a:gd name="connsiteY107" fmla="*/ 1934755 h 2323145"/>
              <a:gd name="connsiteX108" fmla="*/ 5765285 w 11269336"/>
              <a:gd name="connsiteY108" fmla="*/ 1941322 h 2323145"/>
              <a:gd name="connsiteX109" fmla="*/ 5734750 w 11269336"/>
              <a:gd name="connsiteY109" fmla="*/ 1939793 h 2323145"/>
              <a:gd name="connsiteX110" fmla="*/ 5733569 w 11269336"/>
              <a:gd name="connsiteY110" fmla="*/ 1940505 h 2323145"/>
              <a:gd name="connsiteX111" fmla="*/ 5730329 w 11269336"/>
              <a:gd name="connsiteY111" fmla="*/ 1937845 h 2323145"/>
              <a:gd name="connsiteX112" fmla="*/ 5724661 w 11269336"/>
              <a:gd name="connsiteY112" fmla="*/ 1937455 h 2323145"/>
              <a:gd name="connsiteX113" fmla="*/ 5710186 w 11269336"/>
              <a:gd name="connsiteY113" fmla="*/ 1941370 h 2323145"/>
              <a:gd name="connsiteX114" fmla="*/ 5704910 w 11269336"/>
              <a:gd name="connsiteY114" fmla="*/ 1943663 h 2323145"/>
              <a:gd name="connsiteX115" fmla="*/ 5696836 w 11269336"/>
              <a:gd name="connsiteY115" fmla="*/ 1945271 h 2323145"/>
              <a:gd name="connsiteX116" fmla="*/ 5696583 w 11269336"/>
              <a:gd name="connsiteY116" fmla="*/ 1945050 h 2323145"/>
              <a:gd name="connsiteX117" fmla="*/ 5689123 w 11269336"/>
              <a:gd name="connsiteY117" fmla="*/ 1947067 h 2323145"/>
              <a:gd name="connsiteX118" fmla="*/ 5653291 w 11269336"/>
              <a:gd name="connsiteY118" fmla="*/ 1960245 h 2323145"/>
              <a:gd name="connsiteX119" fmla="*/ 5599385 w 11269336"/>
              <a:gd name="connsiteY119" fmla="*/ 1945198 h 2323145"/>
              <a:gd name="connsiteX120" fmla="*/ 5578300 w 11269336"/>
              <a:gd name="connsiteY120" fmla="*/ 1944963 h 2323145"/>
              <a:gd name="connsiteX121" fmla="*/ 5566758 w 11269336"/>
              <a:gd name="connsiteY121" fmla="*/ 1943441 h 2323145"/>
              <a:gd name="connsiteX122" fmla="*/ 5565857 w 11269336"/>
              <a:gd name="connsiteY122" fmla="*/ 1942445 h 2323145"/>
              <a:gd name="connsiteX123" fmla="*/ 5531534 w 11269336"/>
              <a:gd name="connsiteY123" fmla="*/ 1955208 h 2323145"/>
              <a:gd name="connsiteX124" fmla="*/ 5526552 w 11269336"/>
              <a:gd name="connsiteY124" fmla="*/ 1954799 h 2323145"/>
              <a:gd name="connsiteX125" fmla="*/ 5504723 w 11269336"/>
              <a:gd name="connsiteY125" fmla="*/ 1965811 h 2323145"/>
              <a:gd name="connsiteX126" fmla="*/ 5493156 w 11269336"/>
              <a:gd name="connsiteY126" fmla="*/ 1970063 h 2323145"/>
              <a:gd name="connsiteX127" fmla="*/ 5490486 w 11269336"/>
              <a:gd name="connsiteY127" fmla="*/ 1974227 h 2323145"/>
              <a:gd name="connsiteX128" fmla="*/ 5473107 w 11269336"/>
              <a:gd name="connsiteY128" fmla="*/ 1979001 h 2323145"/>
              <a:gd name="connsiteX129" fmla="*/ 5470885 w 11269336"/>
              <a:gd name="connsiteY129" fmla="*/ 1978432 h 2323145"/>
              <a:gd name="connsiteX130" fmla="*/ 5457393 w 11269336"/>
              <a:gd name="connsiteY130" fmla="*/ 1986525 h 2323145"/>
              <a:gd name="connsiteX131" fmla="*/ 5447102 w 11269336"/>
              <a:gd name="connsiteY131" fmla="*/ 1998329 h 2323145"/>
              <a:gd name="connsiteX132" fmla="*/ 5159151 w 11269336"/>
              <a:gd name="connsiteY132" fmla="*/ 2029640 h 2323145"/>
              <a:gd name="connsiteX133" fmla="*/ 5098838 w 11269336"/>
              <a:gd name="connsiteY133" fmla="*/ 2062961 h 2323145"/>
              <a:gd name="connsiteX134" fmla="*/ 4860988 w 11269336"/>
              <a:gd name="connsiteY134" fmla="*/ 2135698 h 2323145"/>
              <a:gd name="connsiteX135" fmla="*/ 4765388 w 11269336"/>
              <a:gd name="connsiteY135" fmla="*/ 2162525 h 2323145"/>
              <a:gd name="connsiteX136" fmla="*/ 4745033 w 11269336"/>
              <a:gd name="connsiteY136" fmla="*/ 2158859 h 2323145"/>
              <a:gd name="connsiteX137" fmla="*/ 4741475 w 11269336"/>
              <a:gd name="connsiteY137" fmla="*/ 2157998 h 2323145"/>
              <a:gd name="connsiteX138" fmla="*/ 4728247 w 11269336"/>
              <a:gd name="connsiteY138" fmla="*/ 2159526 h 2323145"/>
              <a:gd name="connsiteX139" fmla="*/ 4723263 w 11269336"/>
              <a:gd name="connsiteY139" fmla="*/ 2153742 h 2323145"/>
              <a:gd name="connsiteX140" fmla="*/ 4593061 w 11269336"/>
              <a:gd name="connsiteY140" fmla="*/ 2171597 h 2323145"/>
              <a:gd name="connsiteX141" fmla="*/ 4405765 w 11269336"/>
              <a:gd name="connsiteY141" fmla="*/ 2199902 h 2323145"/>
              <a:gd name="connsiteX142" fmla="*/ 4401354 w 11269336"/>
              <a:gd name="connsiteY142" fmla="*/ 2194745 h 2323145"/>
              <a:gd name="connsiteX143" fmla="*/ 4366646 w 11269336"/>
              <a:gd name="connsiteY143" fmla="*/ 2198564 h 2323145"/>
              <a:gd name="connsiteX144" fmla="*/ 4354009 w 11269336"/>
              <a:gd name="connsiteY144" fmla="*/ 2204984 h 2323145"/>
              <a:gd name="connsiteX145" fmla="*/ 4348284 w 11269336"/>
              <a:gd name="connsiteY145" fmla="*/ 2205270 h 2323145"/>
              <a:gd name="connsiteX146" fmla="*/ 4333906 w 11269336"/>
              <a:gd name="connsiteY146" fmla="*/ 2205251 h 2323145"/>
              <a:gd name="connsiteX147" fmla="*/ 4308819 w 11269336"/>
              <a:gd name="connsiteY147" fmla="*/ 2203822 h 2323145"/>
              <a:gd name="connsiteX148" fmla="*/ 4301210 w 11269336"/>
              <a:gd name="connsiteY148" fmla="*/ 2204456 h 2323145"/>
              <a:gd name="connsiteX149" fmla="*/ 4283095 w 11269336"/>
              <a:gd name="connsiteY149" fmla="*/ 2198177 h 2323145"/>
              <a:gd name="connsiteX150" fmla="*/ 4250119 w 11269336"/>
              <a:gd name="connsiteY150" fmla="*/ 2196342 h 2323145"/>
              <a:gd name="connsiteX151" fmla="*/ 4189203 w 11269336"/>
              <a:gd name="connsiteY151" fmla="*/ 2178994 h 2323145"/>
              <a:gd name="connsiteX152" fmla="*/ 4154035 w 11269336"/>
              <a:gd name="connsiteY152" fmla="*/ 2171950 h 2323145"/>
              <a:gd name="connsiteX153" fmla="*/ 4129569 w 11269336"/>
              <a:gd name="connsiteY153" fmla="*/ 2163850 h 2323145"/>
              <a:gd name="connsiteX154" fmla="*/ 4061250 w 11269336"/>
              <a:gd name="connsiteY154" fmla="*/ 2159236 h 2323145"/>
              <a:gd name="connsiteX155" fmla="*/ 3945480 w 11269336"/>
              <a:gd name="connsiteY155" fmla="*/ 2158279 h 2323145"/>
              <a:gd name="connsiteX156" fmla="*/ 3921468 w 11269336"/>
              <a:gd name="connsiteY156" fmla="*/ 2156588 h 2323145"/>
              <a:gd name="connsiteX157" fmla="*/ 3903348 w 11269336"/>
              <a:gd name="connsiteY157" fmla="*/ 2149220 h 2323145"/>
              <a:gd name="connsiteX158" fmla="*/ 3901342 w 11269336"/>
              <a:gd name="connsiteY158" fmla="*/ 2142355 h 2323145"/>
              <a:gd name="connsiteX159" fmla="*/ 3888539 w 11269336"/>
              <a:gd name="connsiteY159" fmla="*/ 2140476 h 2323145"/>
              <a:gd name="connsiteX160" fmla="*/ 3885662 w 11269336"/>
              <a:gd name="connsiteY160" fmla="*/ 2138740 h 2323145"/>
              <a:gd name="connsiteX161" fmla="*/ 3868627 w 11269336"/>
              <a:gd name="connsiteY161" fmla="*/ 2130023 h 2323145"/>
              <a:gd name="connsiteX162" fmla="*/ 3819177 w 11269336"/>
              <a:gd name="connsiteY162" fmla="*/ 2142111 h 2323145"/>
              <a:gd name="connsiteX163" fmla="*/ 3769100 w 11269336"/>
              <a:gd name="connsiteY163" fmla="*/ 2131731 h 2323145"/>
              <a:gd name="connsiteX164" fmla="*/ 3562752 w 11269336"/>
              <a:gd name="connsiteY164" fmla="*/ 2131785 h 2323145"/>
              <a:gd name="connsiteX165" fmla="*/ 3541402 w 11269336"/>
              <a:gd name="connsiteY165" fmla="*/ 2106821 h 2323145"/>
              <a:gd name="connsiteX166" fmla="*/ 3365341 w 11269336"/>
              <a:gd name="connsiteY166" fmla="*/ 2077638 h 2323145"/>
              <a:gd name="connsiteX167" fmla="*/ 3170922 w 11269336"/>
              <a:gd name="connsiteY167" fmla="*/ 2115957 h 2323145"/>
              <a:gd name="connsiteX168" fmla="*/ 3156256 w 11269336"/>
              <a:gd name="connsiteY168" fmla="*/ 2124773 h 2323145"/>
              <a:gd name="connsiteX169" fmla="*/ 3140298 w 11269336"/>
              <a:gd name="connsiteY169" fmla="*/ 2129182 h 2323145"/>
              <a:gd name="connsiteX170" fmla="*/ 3138514 w 11269336"/>
              <a:gd name="connsiteY170" fmla="*/ 2128069 h 2323145"/>
              <a:gd name="connsiteX171" fmla="*/ 3120467 w 11269336"/>
              <a:gd name="connsiteY171" fmla="*/ 2128281 h 2323145"/>
              <a:gd name="connsiteX172" fmla="*/ 3116175 w 11269336"/>
              <a:gd name="connsiteY172" fmla="*/ 2131633 h 2323145"/>
              <a:gd name="connsiteX173" fmla="*/ 3103685 w 11269336"/>
              <a:gd name="connsiteY173" fmla="*/ 2132814 h 2323145"/>
              <a:gd name="connsiteX174" fmla="*/ 3078794 w 11269336"/>
              <a:gd name="connsiteY174" fmla="*/ 2137935 h 2323145"/>
              <a:gd name="connsiteX175" fmla="*/ 3074407 w 11269336"/>
              <a:gd name="connsiteY175" fmla="*/ 2136274 h 2323145"/>
              <a:gd name="connsiteX176" fmla="*/ 3037285 w 11269336"/>
              <a:gd name="connsiteY176" fmla="*/ 2139919 h 2323145"/>
              <a:gd name="connsiteX177" fmla="*/ 3036901 w 11269336"/>
              <a:gd name="connsiteY177" fmla="*/ 2138726 h 2323145"/>
              <a:gd name="connsiteX178" fmla="*/ 3026996 w 11269336"/>
              <a:gd name="connsiteY178" fmla="*/ 2134322 h 2323145"/>
              <a:gd name="connsiteX179" fmla="*/ 3007772 w 11269336"/>
              <a:gd name="connsiteY179" fmla="*/ 2128742 h 2323145"/>
              <a:gd name="connsiteX180" fmla="*/ 2965030 w 11269336"/>
              <a:gd name="connsiteY180" fmla="*/ 2100494 h 2323145"/>
              <a:gd name="connsiteX181" fmla="*/ 2926342 w 11269336"/>
              <a:gd name="connsiteY181" fmla="*/ 2104155 h 2323145"/>
              <a:gd name="connsiteX182" fmla="*/ 2918608 w 11269336"/>
              <a:gd name="connsiteY182" fmla="*/ 2104215 h 2323145"/>
              <a:gd name="connsiteX183" fmla="*/ 2918475 w 11269336"/>
              <a:gd name="connsiteY183" fmla="*/ 2103937 h 2323145"/>
              <a:gd name="connsiteX184" fmla="*/ 2910360 w 11269336"/>
              <a:gd name="connsiteY184" fmla="*/ 2103444 h 2323145"/>
              <a:gd name="connsiteX185" fmla="*/ 2904507 w 11269336"/>
              <a:gd name="connsiteY185" fmla="*/ 2104326 h 2323145"/>
              <a:gd name="connsiteX186" fmla="*/ 2889503 w 11269336"/>
              <a:gd name="connsiteY186" fmla="*/ 2104443 h 2323145"/>
              <a:gd name="connsiteX187" fmla="*/ 2884480 w 11269336"/>
              <a:gd name="connsiteY187" fmla="*/ 2102626 h 2323145"/>
              <a:gd name="connsiteX188" fmla="*/ 2882689 w 11269336"/>
              <a:gd name="connsiteY188" fmla="*/ 2099228 h 2323145"/>
              <a:gd name="connsiteX189" fmla="*/ 2881291 w 11269336"/>
              <a:gd name="connsiteY189" fmla="*/ 2099618 h 2323145"/>
              <a:gd name="connsiteX190" fmla="*/ 2853979 w 11269336"/>
              <a:gd name="connsiteY190" fmla="*/ 2090388 h 2323145"/>
              <a:gd name="connsiteX191" fmla="*/ 2791790 w 11269336"/>
              <a:gd name="connsiteY191" fmla="*/ 2080332 h 2323145"/>
              <a:gd name="connsiteX192" fmla="*/ 2755844 w 11269336"/>
              <a:gd name="connsiteY192" fmla="*/ 2078874 h 2323145"/>
              <a:gd name="connsiteX193" fmla="*/ 2657742 w 11269336"/>
              <a:gd name="connsiteY193" fmla="*/ 2070179 h 2323145"/>
              <a:gd name="connsiteX194" fmla="*/ 2559549 w 11269336"/>
              <a:gd name="connsiteY194" fmla="*/ 2057873 h 2323145"/>
              <a:gd name="connsiteX195" fmla="*/ 2512054 w 11269336"/>
              <a:gd name="connsiteY195" fmla="*/ 2031671 h 2323145"/>
              <a:gd name="connsiteX196" fmla="*/ 2506437 w 11269336"/>
              <a:gd name="connsiteY196" fmla="*/ 2030918 h 2323145"/>
              <a:gd name="connsiteX197" fmla="*/ 2491752 w 11269336"/>
              <a:gd name="connsiteY197" fmla="*/ 2033906 h 2323145"/>
              <a:gd name="connsiteX198" fmla="*/ 2486338 w 11269336"/>
              <a:gd name="connsiteY198" fmla="*/ 2035862 h 2323145"/>
              <a:gd name="connsiteX199" fmla="*/ 2478186 w 11269336"/>
              <a:gd name="connsiteY199" fmla="*/ 2036953 h 2323145"/>
              <a:gd name="connsiteX200" fmla="*/ 2477950 w 11269336"/>
              <a:gd name="connsiteY200" fmla="*/ 2036715 h 2323145"/>
              <a:gd name="connsiteX201" fmla="*/ 2470381 w 11269336"/>
              <a:gd name="connsiteY201" fmla="*/ 2038256 h 2323145"/>
              <a:gd name="connsiteX202" fmla="*/ 2433781 w 11269336"/>
              <a:gd name="connsiteY202" fmla="*/ 2049140 h 2323145"/>
              <a:gd name="connsiteX203" fmla="*/ 2381172 w 11269336"/>
              <a:gd name="connsiteY203" fmla="*/ 2030645 h 2323145"/>
              <a:gd name="connsiteX204" fmla="*/ 2360198 w 11269336"/>
              <a:gd name="connsiteY204" fmla="*/ 2029059 h 2323145"/>
              <a:gd name="connsiteX205" fmla="*/ 2348815 w 11269336"/>
              <a:gd name="connsiteY205" fmla="*/ 2026798 h 2323145"/>
              <a:gd name="connsiteX206" fmla="*/ 2347988 w 11269336"/>
              <a:gd name="connsiteY206" fmla="*/ 2025745 h 2323145"/>
              <a:gd name="connsiteX207" fmla="*/ 2312920 w 11269336"/>
              <a:gd name="connsiteY207" fmla="*/ 2036311 h 2323145"/>
              <a:gd name="connsiteX208" fmla="*/ 2307986 w 11269336"/>
              <a:gd name="connsiteY208" fmla="*/ 2035583 h 2323145"/>
              <a:gd name="connsiteX209" fmla="*/ 2285481 w 11269336"/>
              <a:gd name="connsiteY209" fmla="*/ 2045197 h 2323145"/>
              <a:gd name="connsiteX210" fmla="*/ 2273666 w 11269336"/>
              <a:gd name="connsiteY210" fmla="*/ 2048710 h 2323145"/>
              <a:gd name="connsiteX211" fmla="*/ 2270719 w 11269336"/>
              <a:gd name="connsiteY211" fmla="*/ 2052702 h 2323145"/>
              <a:gd name="connsiteX212" fmla="*/ 2253080 w 11269336"/>
              <a:gd name="connsiteY212" fmla="*/ 2056363 h 2323145"/>
              <a:gd name="connsiteX213" fmla="*/ 2250906 w 11269336"/>
              <a:gd name="connsiteY213" fmla="*/ 2055654 h 2323145"/>
              <a:gd name="connsiteX214" fmla="*/ 2236905 w 11269336"/>
              <a:gd name="connsiteY214" fmla="*/ 2062882 h 2323145"/>
              <a:gd name="connsiteX215" fmla="*/ 2225830 w 11269336"/>
              <a:gd name="connsiteY215" fmla="*/ 2074027 h 2323145"/>
              <a:gd name="connsiteX216" fmla="*/ 2073776 w 11269336"/>
              <a:gd name="connsiteY216" fmla="*/ 2089244 h 2323145"/>
              <a:gd name="connsiteX217" fmla="*/ 1948256 w 11269336"/>
              <a:gd name="connsiteY217" fmla="*/ 2146616 h 2323145"/>
              <a:gd name="connsiteX218" fmla="*/ 1865582 w 11269336"/>
              <a:gd name="connsiteY218" fmla="*/ 2153738 h 2323145"/>
              <a:gd name="connsiteX219" fmla="*/ 1835210 w 11269336"/>
              <a:gd name="connsiteY219" fmla="*/ 2134244 h 2323145"/>
              <a:gd name="connsiteX220" fmla="*/ 1632661 w 11269336"/>
              <a:gd name="connsiteY220" fmla="*/ 2173882 h 2323145"/>
              <a:gd name="connsiteX221" fmla="*/ 1579590 w 11269336"/>
              <a:gd name="connsiteY221" fmla="*/ 2173680 h 2323145"/>
              <a:gd name="connsiteX222" fmla="*/ 1535601 w 11269336"/>
              <a:gd name="connsiteY222" fmla="*/ 2194590 h 2323145"/>
              <a:gd name="connsiteX223" fmla="*/ 1515594 w 11269336"/>
              <a:gd name="connsiteY223" fmla="*/ 2189622 h 2323145"/>
              <a:gd name="connsiteX224" fmla="*/ 1512113 w 11269336"/>
              <a:gd name="connsiteY224" fmla="*/ 2188534 h 2323145"/>
              <a:gd name="connsiteX225" fmla="*/ 1498838 w 11269336"/>
              <a:gd name="connsiteY225" fmla="*/ 2189213 h 2323145"/>
              <a:gd name="connsiteX226" fmla="*/ 1494279 w 11269336"/>
              <a:gd name="connsiteY226" fmla="*/ 2183112 h 2323145"/>
              <a:gd name="connsiteX227" fmla="*/ 1473714 w 11269336"/>
              <a:gd name="connsiteY227" fmla="*/ 2179625 h 2323145"/>
              <a:gd name="connsiteX228" fmla="*/ 1449503 w 11269336"/>
              <a:gd name="connsiteY228" fmla="*/ 2182633 h 2323145"/>
              <a:gd name="connsiteX229" fmla="*/ 1266687 w 11269336"/>
              <a:gd name="connsiteY229" fmla="*/ 2212688 h 2323145"/>
              <a:gd name="connsiteX230" fmla="*/ 1239614 w 11269336"/>
              <a:gd name="connsiteY230" fmla="*/ 2209727 h 2323145"/>
              <a:gd name="connsiteX231" fmla="*/ 1202436 w 11269336"/>
              <a:gd name="connsiteY231" fmla="*/ 2209817 h 2323145"/>
              <a:gd name="connsiteX232" fmla="*/ 1136097 w 11269336"/>
              <a:gd name="connsiteY232" fmla="*/ 2205112 h 2323145"/>
              <a:gd name="connsiteX233" fmla="*/ 988232 w 11269336"/>
              <a:gd name="connsiteY233" fmla="*/ 2235635 h 2323145"/>
              <a:gd name="connsiteX234" fmla="*/ 981959 w 11269336"/>
              <a:gd name="connsiteY234" fmla="*/ 2231607 h 2323145"/>
              <a:gd name="connsiteX235" fmla="*/ 938600 w 11269336"/>
              <a:gd name="connsiteY235" fmla="*/ 2238113 h 2323145"/>
              <a:gd name="connsiteX236" fmla="*/ 791788 w 11269336"/>
              <a:gd name="connsiteY236" fmla="*/ 2293224 h 2323145"/>
              <a:gd name="connsiteX237" fmla="*/ 706914 w 11269336"/>
              <a:gd name="connsiteY237" fmla="*/ 2305046 h 2323145"/>
              <a:gd name="connsiteX238" fmla="*/ 675971 w 11269336"/>
              <a:gd name="connsiteY238" fmla="*/ 2304030 h 2323145"/>
              <a:gd name="connsiteX239" fmla="*/ 624180 w 11269336"/>
              <a:gd name="connsiteY239" fmla="*/ 2302650 h 2323145"/>
              <a:gd name="connsiteX240" fmla="*/ 583453 w 11269336"/>
              <a:gd name="connsiteY240" fmla="*/ 2288788 h 2323145"/>
              <a:gd name="connsiteX241" fmla="*/ 540946 w 11269336"/>
              <a:gd name="connsiteY241" fmla="*/ 2292721 h 2323145"/>
              <a:gd name="connsiteX242" fmla="*/ 533680 w 11269336"/>
              <a:gd name="connsiteY242" fmla="*/ 2310233 h 2323145"/>
              <a:gd name="connsiteX243" fmla="*/ 487366 w 11269336"/>
              <a:gd name="connsiteY243" fmla="*/ 2309053 h 2323145"/>
              <a:gd name="connsiteX244" fmla="*/ 416820 w 11269336"/>
              <a:gd name="connsiteY244" fmla="*/ 2305443 h 2323145"/>
              <a:gd name="connsiteX245" fmla="*/ 376805 w 11269336"/>
              <a:gd name="connsiteY245" fmla="*/ 2307647 h 2323145"/>
              <a:gd name="connsiteX246" fmla="*/ 266777 w 11269336"/>
              <a:gd name="connsiteY246" fmla="*/ 2309012 h 2323145"/>
              <a:gd name="connsiteX247" fmla="*/ 156013 w 11269336"/>
              <a:gd name="connsiteY247" fmla="*/ 2306832 h 2323145"/>
              <a:gd name="connsiteX248" fmla="*/ 87258 w 11269336"/>
              <a:gd name="connsiteY248" fmla="*/ 2285511 h 2323145"/>
              <a:gd name="connsiteX249" fmla="*/ 23798 w 11269336"/>
              <a:gd name="connsiteY249" fmla="*/ 2281822 h 2323145"/>
              <a:gd name="connsiteX250" fmla="*/ 0 w 11269336"/>
              <a:gd name="connsiteY250" fmla="*/ 2285369 h 2323145"/>
              <a:gd name="connsiteX251" fmla="*/ 0 w 11269336"/>
              <a:gd name="connsiteY251" fmla="*/ 0 h 2323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Lst>
            <a:rect l="l" t="t" r="r" b="b"/>
            <a:pathLst>
              <a:path w="11269336" h="2323145">
                <a:moveTo>
                  <a:pt x="0" y="0"/>
                </a:moveTo>
                <a:lnTo>
                  <a:pt x="11269336" y="0"/>
                </a:lnTo>
                <a:lnTo>
                  <a:pt x="11268645" y="511"/>
                </a:lnTo>
                <a:cubicBezTo>
                  <a:pt x="11257520" y="14091"/>
                  <a:pt x="11248967" y="32073"/>
                  <a:pt x="11230739" y="37096"/>
                </a:cubicBezTo>
                <a:cubicBezTo>
                  <a:pt x="11194283" y="47141"/>
                  <a:pt x="11124351" y="55013"/>
                  <a:pt x="11082485" y="78590"/>
                </a:cubicBezTo>
                <a:cubicBezTo>
                  <a:pt x="11064655" y="69818"/>
                  <a:pt x="11049588" y="97621"/>
                  <a:pt x="11031776" y="79197"/>
                </a:cubicBezTo>
                <a:cubicBezTo>
                  <a:pt x="11016683" y="85023"/>
                  <a:pt x="11009945" y="92832"/>
                  <a:pt x="10995894" y="83459"/>
                </a:cubicBezTo>
                <a:cubicBezTo>
                  <a:pt x="10971843" y="134740"/>
                  <a:pt x="10888992" y="106042"/>
                  <a:pt x="10861177" y="147419"/>
                </a:cubicBezTo>
                <a:cubicBezTo>
                  <a:pt x="10850370" y="129415"/>
                  <a:pt x="10807086" y="138624"/>
                  <a:pt x="10782732" y="135645"/>
                </a:cubicBezTo>
                <a:cubicBezTo>
                  <a:pt x="10869014" y="196205"/>
                  <a:pt x="10693356" y="147304"/>
                  <a:pt x="10660773" y="179312"/>
                </a:cubicBezTo>
                <a:cubicBezTo>
                  <a:pt x="10667385" y="121467"/>
                  <a:pt x="10595265" y="182241"/>
                  <a:pt x="10564442" y="160738"/>
                </a:cubicBezTo>
                <a:cubicBezTo>
                  <a:pt x="10544419" y="190949"/>
                  <a:pt x="10518436" y="167191"/>
                  <a:pt x="10490200" y="183533"/>
                </a:cubicBezTo>
                <a:cubicBezTo>
                  <a:pt x="10423905" y="202688"/>
                  <a:pt x="10362764" y="244779"/>
                  <a:pt x="10271351" y="243104"/>
                </a:cubicBezTo>
                <a:cubicBezTo>
                  <a:pt x="10247818" y="329775"/>
                  <a:pt x="10135674" y="303068"/>
                  <a:pt x="10061033" y="364937"/>
                </a:cubicBezTo>
                <a:cubicBezTo>
                  <a:pt x="10014289" y="383940"/>
                  <a:pt x="9930032" y="360289"/>
                  <a:pt x="9921770" y="406154"/>
                </a:cubicBezTo>
                <a:cubicBezTo>
                  <a:pt x="9894276" y="384665"/>
                  <a:pt x="9881945" y="430851"/>
                  <a:pt x="9858388" y="439489"/>
                </a:cubicBezTo>
                <a:cubicBezTo>
                  <a:pt x="9835642" y="426888"/>
                  <a:pt x="9828901" y="443125"/>
                  <a:pt x="9811914" y="449865"/>
                </a:cubicBezTo>
                <a:cubicBezTo>
                  <a:pt x="9801869" y="441287"/>
                  <a:pt x="9787055" y="444835"/>
                  <a:pt x="9784394" y="457816"/>
                </a:cubicBezTo>
                <a:cubicBezTo>
                  <a:pt x="9797169" y="483924"/>
                  <a:pt x="9656844" y="450179"/>
                  <a:pt x="9656836" y="469967"/>
                </a:cubicBezTo>
                <a:cubicBezTo>
                  <a:pt x="9589537" y="485301"/>
                  <a:pt x="9662097" y="527310"/>
                  <a:pt x="9561575" y="559978"/>
                </a:cubicBezTo>
                <a:cubicBezTo>
                  <a:pt x="9479149" y="599104"/>
                  <a:pt x="9215234" y="670585"/>
                  <a:pt x="9162278" y="704724"/>
                </a:cubicBezTo>
                <a:cubicBezTo>
                  <a:pt x="9173017" y="730567"/>
                  <a:pt x="9063215" y="727685"/>
                  <a:pt x="9062863" y="754656"/>
                </a:cubicBezTo>
                <a:cubicBezTo>
                  <a:pt x="9021608" y="774940"/>
                  <a:pt x="8924639" y="816390"/>
                  <a:pt x="8914746" y="826428"/>
                </a:cubicBezTo>
                <a:lnTo>
                  <a:pt x="8917778" y="835198"/>
                </a:lnTo>
                <a:lnTo>
                  <a:pt x="8905560" y="838358"/>
                </a:lnTo>
                <a:lnTo>
                  <a:pt x="8897564" y="834287"/>
                </a:lnTo>
                <a:lnTo>
                  <a:pt x="8878040" y="844150"/>
                </a:lnTo>
                <a:cubicBezTo>
                  <a:pt x="8861112" y="848992"/>
                  <a:pt x="8812843" y="856499"/>
                  <a:pt x="8795998" y="863337"/>
                </a:cubicBezTo>
                <a:cubicBezTo>
                  <a:pt x="8792888" y="873975"/>
                  <a:pt x="8786153" y="880792"/>
                  <a:pt x="8776970" y="885177"/>
                </a:cubicBezTo>
                <a:lnTo>
                  <a:pt x="8755719" y="889754"/>
                </a:lnTo>
                <a:lnTo>
                  <a:pt x="8743257" y="904723"/>
                </a:lnTo>
                <a:cubicBezTo>
                  <a:pt x="8737642" y="908108"/>
                  <a:pt x="8730651" y="908759"/>
                  <a:pt x="8721366" y="904711"/>
                </a:cubicBezTo>
                <a:cubicBezTo>
                  <a:pt x="8711895" y="915873"/>
                  <a:pt x="8676250" y="900745"/>
                  <a:pt x="8678353" y="926318"/>
                </a:cubicBezTo>
                <a:cubicBezTo>
                  <a:pt x="8658506" y="928813"/>
                  <a:pt x="8647569" y="933735"/>
                  <a:pt x="8636849" y="937900"/>
                </a:cubicBezTo>
                <a:lnTo>
                  <a:pt x="8620213" y="943068"/>
                </a:lnTo>
                <a:lnTo>
                  <a:pt x="8612581" y="952695"/>
                </a:lnTo>
                <a:cubicBezTo>
                  <a:pt x="8605836" y="959769"/>
                  <a:pt x="8598255" y="964412"/>
                  <a:pt x="8589038" y="963892"/>
                </a:cubicBezTo>
                <a:lnTo>
                  <a:pt x="8579950" y="960899"/>
                </a:lnTo>
                <a:cubicBezTo>
                  <a:pt x="8579740" y="962476"/>
                  <a:pt x="8579529" y="964053"/>
                  <a:pt x="8579319" y="965630"/>
                </a:cubicBezTo>
                <a:cubicBezTo>
                  <a:pt x="8579138" y="972972"/>
                  <a:pt x="8576531" y="980010"/>
                  <a:pt x="8547429" y="984506"/>
                </a:cubicBezTo>
                <a:cubicBezTo>
                  <a:pt x="8529238" y="1001725"/>
                  <a:pt x="8505565" y="1015840"/>
                  <a:pt x="8478704" y="1025490"/>
                </a:cubicBezTo>
                <a:cubicBezTo>
                  <a:pt x="8473109" y="1019545"/>
                  <a:pt x="8465819" y="1032194"/>
                  <a:pt x="8461421" y="1035512"/>
                </a:cubicBezTo>
                <a:cubicBezTo>
                  <a:pt x="8459739" y="1031087"/>
                  <a:pt x="8447663" y="1032074"/>
                  <a:pt x="8445003" y="1036851"/>
                </a:cubicBezTo>
                <a:cubicBezTo>
                  <a:pt x="8366593" y="1075951"/>
                  <a:pt x="8398773" y="1021402"/>
                  <a:pt x="8357350" y="1060213"/>
                </a:cubicBezTo>
                <a:cubicBezTo>
                  <a:pt x="8349366" y="1063843"/>
                  <a:pt x="8342208" y="1063367"/>
                  <a:pt x="8335565" y="1061151"/>
                </a:cubicBezTo>
                <a:lnTo>
                  <a:pt x="8325267" y="1055919"/>
                </a:lnTo>
                <a:lnTo>
                  <a:pt x="8293586" y="1076144"/>
                </a:lnTo>
                <a:cubicBezTo>
                  <a:pt x="8277595" y="1084193"/>
                  <a:pt x="8260401" y="1090863"/>
                  <a:pt x="8242405" y="1095960"/>
                </a:cubicBezTo>
                <a:cubicBezTo>
                  <a:pt x="8226373" y="1101227"/>
                  <a:pt x="8224213" y="1102052"/>
                  <a:pt x="8197391" y="1107746"/>
                </a:cubicBezTo>
                <a:cubicBezTo>
                  <a:pt x="8090266" y="1152133"/>
                  <a:pt x="8141491" y="1082372"/>
                  <a:pt x="8081474" y="1130125"/>
                </a:cubicBezTo>
                <a:cubicBezTo>
                  <a:pt x="8070634" y="1134173"/>
                  <a:pt x="8061619" y="1132810"/>
                  <a:pt x="8053585" y="1129169"/>
                </a:cubicBezTo>
                <a:lnTo>
                  <a:pt x="8038422" y="1119092"/>
                </a:lnTo>
                <a:lnTo>
                  <a:pt x="8029450" y="1125592"/>
                </a:lnTo>
                <a:cubicBezTo>
                  <a:pt x="7992226" y="1133484"/>
                  <a:pt x="7978616" y="1122765"/>
                  <a:pt x="7959552" y="1140188"/>
                </a:cubicBezTo>
                <a:cubicBezTo>
                  <a:pt x="7922008" y="1119572"/>
                  <a:pt x="7937737" y="1141786"/>
                  <a:pt x="7914188" y="1150862"/>
                </a:cubicBezTo>
                <a:cubicBezTo>
                  <a:pt x="7896037" y="1160155"/>
                  <a:pt x="7933463" y="1163411"/>
                  <a:pt x="7914918" y="1168758"/>
                </a:cubicBezTo>
                <a:cubicBezTo>
                  <a:pt x="7893102" y="1165887"/>
                  <a:pt x="7898453" y="1187420"/>
                  <a:pt x="7875510" y="1183153"/>
                </a:cubicBezTo>
                <a:cubicBezTo>
                  <a:pt x="7877354" y="1165743"/>
                  <a:pt x="7834286" y="1194789"/>
                  <a:pt x="7829932" y="1180782"/>
                </a:cubicBezTo>
                <a:cubicBezTo>
                  <a:pt x="7816047" y="1204874"/>
                  <a:pt x="7801901" y="1181513"/>
                  <a:pt x="7779182" y="1192665"/>
                </a:cubicBezTo>
                <a:cubicBezTo>
                  <a:pt x="7769446" y="1202686"/>
                  <a:pt x="7761564" y="1205661"/>
                  <a:pt x="7748774" y="1199586"/>
                </a:cubicBezTo>
                <a:cubicBezTo>
                  <a:pt x="7704339" y="1247771"/>
                  <a:pt x="7717626" y="1207638"/>
                  <a:pt x="7671846" y="1231966"/>
                </a:cubicBezTo>
                <a:cubicBezTo>
                  <a:pt x="7632956" y="1255682"/>
                  <a:pt x="7587383" y="1275180"/>
                  <a:pt x="7554146" y="1319748"/>
                </a:cubicBezTo>
                <a:cubicBezTo>
                  <a:pt x="7548775" y="1331557"/>
                  <a:pt x="7531272" y="1339155"/>
                  <a:pt x="7515052" y="1336718"/>
                </a:cubicBezTo>
                <a:cubicBezTo>
                  <a:pt x="7512260" y="1336298"/>
                  <a:pt x="7509613" y="1335590"/>
                  <a:pt x="7507193" y="1334617"/>
                </a:cubicBezTo>
                <a:cubicBezTo>
                  <a:pt x="7488273" y="1365207"/>
                  <a:pt x="7468925" y="1356298"/>
                  <a:pt x="7461694" y="1375866"/>
                </a:cubicBezTo>
                <a:cubicBezTo>
                  <a:pt x="7422434" y="1391917"/>
                  <a:pt x="7384603" y="1382819"/>
                  <a:pt x="7377571" y="1400128"/>
                </a:cubicBezTo>
                <a:cubicBezTo>
                  <a:pt x="7356236" y="1403926"/>
                  <a:pt x="7322509" y="1393138"/>
                  <a:pt x="7311261" y="1412652"/>
                </a:cubicBezTo>
                <a:cubicBezTo>
                  <a:pt x="7305349" y="1400071"/>
                  <a:pt x="7289966" y="1428039"/>
                  <a:pt x="7275307" y="1422171"/>
                </a:cubicBezTo>
                <a:cubicBezTo>
                  <a:pt x="7264529" y="1416601"/>
                  <a:pt x="7257348" y="1423786"/>
                  <a:pt x="7247783" y="1426330"/>
                </a:cubicBezTo>
                <a:cubicBezTo>
                  <a:pt x="7233839" y="1423056"/>
                  <a:pt x="7194363" y="1442037"/>
                  <a:pt x="7185047" y="1451812"/>
                </a:cubicBezTo>
                <a:cubicBezTo>
                  <a:pt x="7164447" y="1483396"/>
                  <a:pt x="7101577" y="1475742"/>
                  <a:pt x="7084117" y="1500281"/>
                </a:cubicBezTo>
                <a:cubicBezTo>
                  <a:pt x="7076899" y="1504821"/>
                  <a:pt x="7069494" y="1507565"/>
                  <a:pt x="7062011" y="1509183"/>
                </a:cubicBezTo>
                <a:lnTo>
                  <a:pt x="7040555" y="1511207"/>
                </a:lnTo>
                <a:lnTo>
                  <a:pt x="7033438" y="1506772"/>
                </a:lnTo>
                <a:lnTo>
                  <a:pt x="7020886" y="1510764"/>
                </a:lnTo>
                <a:lnTo>
                  <a:pt x="7017033" y="1510650"/>
                </a:lnTo>
                <a:lnTo>
                  <a:pt x="6995460" y="1511173"/>
                </a:lnTo>
                <a:cubicBezTo>
                  <a:pt x="7010208" y="1537643"/>
                  <a:pt x="6938512" y="1522467"/>
                  <a:pt x="6962144" y="1541508"/>
                </a:cubicBezTo>
                <a:cubicBezTo>
                  <a:pt x="6926351" y="1550586"/>
                  <a:pt x="6958236" y="1566326"/>
                  <a:pt x="6910674" y="1554793"/>
                </a:cubicBezTo>
                <a:cubicBezTo>
                  <a:pt x="6859225" y="1589274"/>
                  <a:pt x="6769015" y="1598548"/>
                  <a:pt x="6732152" y="1642538"/>
                </a:cubicBezTo>
                <a:cubicBezTo>
                  <a:pt x="6734901" y="1628031"/>
                  <a:pt x="6709146" y="1622413"/>
                  <a:pt x="6694106" y="1632377"/>
                </a:cubicBezTo>
                <a:cubicBezTo>
                  <a:pt x="6702628" y="1575914"/>
                  <a:pt x="6638899" y="1692862"/>
                  <a:pt x="6617223" y="1659889"/>
                </a:cubicBezTo>
                <a:cubicBezTo>
                  <a:pt x="6623246" y="1693349"/>
                  <a:pt x="6561228" y="1764690"/>
                  <a:pt x="6521138" y="1744340"/>
                </a:cubicBezTo>
                <a:cubicBezTo>
                  <a:pt x="6469831" y="1761656"/>
                  <a:pt x="6438109" y="1796731"/>
                  <a:pt x="6380677" y="1796883"/>
                </a:cubicBezTo>
                <a:cubicBezTo>
                  <a:pt x="6379865" y="1801686"/>
                  <a:pt x="6377810" y="1805986"/>
                  <a:pt x="6374897" y="1809910"/>
                </a:cubicBezTo>
                <a:lnTo>
                  <a:pt x="6364545" y="1820090"/>
                </a:lnTo>
                <a:lnTo>
                  <a:pt x="6362126" y="1819991"/>
                </a:lnTo>
                <a:cubicBezTo>
                  <a:pt x="6353055" y="1821720"/>
                  <a:pt x="6348796" y="1824537"/>
                  <a:pt x="6346673" y="1827824"/>
                </a:cubicBezTo>
                <a:lnTo>
                  <a:pt x="6345588" y="1832232"/>
                </a:lnTo>
                <a:lnTo>
                  <a:pt x="6335708" y="1838451"/>
                </a:lnTo>
                <a:lnTo>
                  <a:pt x="6318182" y="1852975"/>
                </a:lnTo>
                <a:lnTo>
                  <a:pt x="6313084" y="1853561"/>
                </a:lnTo>
                <a:lnTo>
                  <a:pt x="6283816" y="1872148"/>
                </a:lnTo>
                <a:lnTo>
                  <a:pt x="6282550" y="1871392"/>
                </a:lnTo>
                <a:cubicBezTo>
                  <a:pt x="6279041" y="1870121"/>
                  <a:pt x="6275192" y="1869982"/>
                  <a:pt x="6270527" y="1872208"/>
                </a:cubicBezTo>
                <a:cubicBezTo>
                  <a:pt x="6265029" y="1853962"/>
                  <a:pt x="6262790" y="1867903"/>
                  <a:pt x="6249518" y="1876079"/>
                </a:cubicBezTo>
                <a:cubicBezTo>
                  <a:pt x="6238019" y="1849564"/>
                  <a:pt x="6207959" y="1881750"/>
                  <a:pt x="6190386" y="1872478"/>
                </a:cubicBezTo>
                <a:cubicBezTo>
                  <a:pt x="6180893" y="1879083"/>
                  <a:pt x="6170646" y="1885584"/>
                  <a:pt x="6159777" y="1891745"/>
                </a:cubicBezTo>
                <a:lnTo>
                  <a:pt x="6153131" y="1895079"/>
                </a:lnTo>
                <a:lnTo>
                  <a:pt x="6152798" y="1894920"/>
                </a:lnTo>
                <a:cubicBezTo>
                  <a:pt x="6150925" y="1895166"/>
                  <a:pt x="6148578" y="1896082"/>
                  <a:pt x="6145388" y="1897990"/>
                </a:cubicBezTo>
                <a:lnTo>
                  <a:pt x="6141014" y="1901155"/>
                </a:lnTo>
                <a:lnTo>
                  <a:pt x="6128122" y="1907623"/>
                </a:lnTo>
                <a:lnTo>
                  <a:pt x="6122351" y="1908359"/>
                </a:lnTo>
                <a:cubicBezTo>
                  <a:pt x="6099508" y="1905910"/>
                  <a:pt x="6088334" y="1869006"/>
                  <a:pt x="6064750" y="1896394"/>
                </a:cubicBezTo>
                <a:cubicBezTo>
                  <a:pt x="6025977" y="1903785"/>
                  <a:pt x="5997095" y="1889190"/>
                  <a:pt x="5964230" y="1910038"/>
                </a:cubicBezTo>
                <a:cubicBezTo>
                  <a:pt x="5927910" y="1916874"/>
                  <a:pt x="5894873" y="1914928"/>
                  <a:pt x="5865399" y="1926966"/>
                </a:cubicBezTo>
                <a:cubicBezTo>
                  <a:pt x="5851644" y="1923038"/>
                  <a:pt x="5839380" y="1922808"/>
                  <a:pt x="5829951" y="1934755"/>
                </a:cubicBezTo>
                <a:cubicBezTo>
                  <a:pt x="5795498" y="1938369"/>
                  <a:pt x="5784532" y="1926246"/>
                  <a:pt x="5765285" y="1941322"/>
                </a:cubicBezTo>
                <a:cubicBezTo>
                  <a:pt x="5741789" y="1922874"/>
                  <a:pt x="5742385" y="1931607"/>
                  <a:pt x="5734750" y="1939793"/>
                </a:cubicBezTo>
                <a:lnTo>
                  <a:pt x="5733569" y="1940505"/>
                </a:lnTo>
                <a:lnTo>
                  <a:pt x="5730329" y="1937845"/>
                </a:lnTo>
                <a:lnTo>
                  <a:pt x="5724661" y="1937455"/>
                </a:lnTo>
                <a:lnTo>
                  <a:pt x="5710186" y="1941370"/>
                </a:lnTo>
                <a:lnTo>
                  <a:pt x="5704910" y="1943663"/>
                </a:lnTo>
                <a:cubicBezTo>
                  <a:pt x="5701213" y="1944937"/>
                  <a:pt x="5698678" y="1945391"/>
                  <a:pt x="5696836" y="1945271"/>
                </a:cubicBezTo>
                <a:lnTo>
                  <a:pt x="5696583" y="1945050"/>
                </a:lnTo>
                <a:lnTo>
                  <a:pt x="5689123" y="1947067"/>
                </a:lnTo>
                <a:cubicBezTo>
                  <a:pt x="5676655" y="1951072"/>
                  <a:pt x="5664639" y="1955533"/>
                  <a:pt x="5653291" y="1960245"/>
                </a:cubicBezTo>
                <a:cubicBezTo>
                  <a:pt x="5640346" y="1947636"/>
                  <a:pt x="5600180" y="1973739"/>
                  <a:pt x="5599385" y="1945198"/>
                </a:cubicBezTo>
                <a:cubicBezTo>
                  <a:pt x="5583913" y="1950736"/>
                  <a:pt x="5576590" y="1964134"/>
                  <a:pt x="5578300" y="1944963"/>
                </a:cubicBezTo>
                <a:cubicBezTo>
                  <a:pt x="5573104" y="1946266"/>
                  <a:pt x="5569560" y="1945382"/>
                  <a:pt x="5566758" y="1943441"/>
                </a:cubicBezTo>
                <a:lnTo>
                  <a:pt x="5565857" y="1942445"/>
                </a:lnTo>
                <a:lnTo>
                  <a:pt x="5531534" y="1955208"/>
                </a:lnTo>
                <a:lnTo>
                  <a:pt x="5526552" y="1954799"/>
                </a:lnTo>
                <a:lnTo>
                  <a:pt x="5504723" y="1965811"/>
                </a:lnTo>
                <a:lnTo>
                  <a:pt x="5493156" y="1970063"/>
                </a:lnTo>
                <a:lnTo>
                  <a:pt x="5490486" y="1974227"/>
                </a:lnTo>
                <a:cubicBezTo>
                  <a:pt x="5487271" y="1977077"/>
                  <a:pt x="5482233" y="1979045"/>
                  <a:pt x="5473107" y="1979001"/>
                </a:cubicBezTo>
                <a:lnTo>
                  <a:pt x="5470885" y="1978432"/>
                </a:lnTo>
                <a:lnTo>
                  <a:pt x="5457393" y="1986525"/>
                </a:lnTo>
                <a:cubicBezTo>
                  <a:pt x="5453194" y="1989853"/>
                  <a:pt x="5449663" y="1993721"/>
                  <a:pt x="5447102" y="1998329"/>
                </a:cubicBezTo>
                <a:cubicBezTo>
                  <a:pt x="5386283" y="2017364"/>
                  <a:pt x="5223545" y="2015483"/>
                  <a:pt x="5159151" y="2029640"/>
                </a:cubicBezTo>
                <a:cubicBezTo>
                  <a:pt x="5141359" y="2036610"/>
                  <a:pt x="5090827" y="2076822"/>
                  <a:pt x="5098838" y="2062961"/>
                </a:cubicBezTo>
                <a:cubicBezTo>
                  <a:pt x="5047883" y="2099457"/>
                  <a:pt x="4922007" y="2111466"/>
                  <a:pt x="4860988" y="2135698"/>
                </a:cubicBezTo>
                <a:cubicBezTo>
                  <a:pt x="4805413" y="2152292"/>
                  <a:pt x="4784714" y="2158665"/>
                  <a:pt x="4765388" y="2162525"/>
                </a:cubicBezTo>
                <a:cubicBezTo>
                  <a:pt x="4758560" y="2161978"/>
                  <a:pt x="4751823" y="2160531"/>
                  <a:pt x="4745033" y="2158859"/>
                </a:cubicBezTo>
                <a:lnTo>
                  <a:pt x="4741475" y="2157998"/>
                </a:lnTo>
                <a:lnTo>
                  <a:pt x="4728247" y="2159526"/>
                </a:lnTo>
                <a:lnTo>
                  <a:pt x="4723263" y="2153742"/>
                </a:lnTo>
                <a:lnTo>
                  <a:pt x="4593061" y="2171597"/>
                </a:lnTo>
                <a:lnTo>
                  <a:pt x="4405765" y="2199902"/>
                </a:lnTo>
                <a:cubicBezTo>
                  <a:pt x="4403942" y="2198353"/>
                  <a:pt x="4402457" y="2196614"/>
                  <a:pt x="4401354" y="2194745"/>
                </a:cubicBezTo>
                <a:lnTo>
                  <a:pt x="4366646" y="2198564"/>
                </a:lnTo>
                <a:lnTo>
                  <a:pt x="4354009" y="2204984"/>
                </a:lnTo>
                <a:lnTo>
                  <a:pt x="4348284" y="2205270"/>
                </a:lnTo>
                <a:lnTo>
                  <a:pt x="4333906" y="2205251"/>
                </a:lnTo>
                <a:cubicBezTo>
                  <a:pt x="4326429" y="2204713"/>
                  <a:pt x="4318024" y="2203940"/>
                  <a:pt x="4308819" y="2203822"/>
                </a:cubicBezTo>
                <a:lnTo>
                  <a:pt x="4301210" y="2204456"/>
                </a:lnTo>
                <a:lnTo>
                  <a:pt x="4283095" y="2198177"/>
                </a:lnTo>
                <a:cubicBezTo>
                  <a:pt x="4269863" y="2193337"/>
                  <a:pt x="4259612" y="2190345"/>
                  <a:pt x="4250119" y="2196342"/>
                </a:cubicBezTo>
                <a:cubicBezTo>
                  <a:pt x="4230702" y="2190559"/>
                  <a:pt x="4213171" y="2166890"/>
                  <a:pt x="4189203" y="2178994"/>
                </a:cubicBezTo>
                <a:cubicBezTo>
                  <a:pt x="4194512" y="2165594"/>
                  <a:pt x="4160734" y="2183257"/>
                  <a:pt x="4154035" y="2171950"/>
                </a:cubicBezTo>
                <a:cubicBezTo>
                  <a:pt x="4150098" y="2162547"/>
                  <a:pt x="4138934" y="2165714"/>
                  <a:pt x="4129569" y="2163850"/>
                </a:cubicBezTo>
                <a:cubicBezTo>
                  <a:pt x="4121391" y="2155090"/>
                  <a:pt x="4076089" y="2154737"/>
                  <a:pt x="4061250" y="2159236"/>
                </a:cubicBezTo>
                <a:cubicBezTo>
                  <a:pt x="4020618" y="2177811"/>
                  <a:pt x="3978175" y="2144465"/>
                  <a:pt x="3945480" y="2158279"/>
                </a:cubicBezTo>
                <a:cubicBezTo>
                  <a:pt x="3936362" y="2159139"/>
                  <a:pt x="3928502" y="2158369"/>
                  <a:pt x="3921468" y="2156588"/>
                </a:cubicBezTo>
                <a:lnTo>
                  <a:pt x="3903348" y="2149220"/>
                </a:lnTo>
                <a:lnTo>
                  <a:pt x="3901342" y="2142355"/>
                </a:lnTo>
                <a:lnTo>
                  <a:pt x="3888539" y="2140476"/>
                </a:lnTo>
                <a:lnTo>
                  <a:pt x="3885662" y="2138740"/>
                </a:lnTo>
                <a:cubicBezTo>
                  <a:pt x="3880178" y="2135398"/>
                  <a:pt x="3874645" y="2132286"/>
                  <a:pt x="3868627" y="2130023"/>
                </a:cubicBezTo>
                <a:cubicBezTo>
                  <a:pt x="3859240" y="2159198"/>
                  <a:pt x="3815892" y="2115590"/>
                  <a:pt x="3819177" y="2142111"/>
                </a:cubicBezTo>
                <a:cubicBezTo>
                  <a:pt x="3784478" y="2134756"/>
                  <a:pt x="3796708" y="2161930"/>
                  <a:pt x="3769100" y="2131731"/>
                </a:cubicBezTo>
                <a:cubicBezTo>
                  <a:pt x="3702423" y="2139704"/>
                  <a:pt x="3625642" y="2109386"/>
                  <a:pt x="3562752" y="2131785"/>
                </a:cubicBezTo>
                <a:cubicBezTo>
                  <a:pt x="3576244" y="2120400"/>
                  <a:pt x="3560801" y="2104591"/>
                  <a:pt x="3541402" y="2106821"/>
                </a:cubicBezTo>
                <a:cubicBezTo>
                  <a:pt x="3592232" y="2061584"/>
                  <a:pt x="3356194" y="2115384"/>
                  <a:pt x="3365341" y="2077638"/>
                </a:cubicBezTo>
                <a:cubicBezTo>
                  <a:pt x="3303594" y="2079161"/>
                  <a:pt x="3221644" y="2111487"/>
                  <a:pt x="3170922" y="2115957"/>
                </a:cubicBezTo>
                <a:cubicBezTo>
                  <a:pt x="3166532" y="2119769"/>
                  <a:pt x="3161579" y="2122617"/>
                  <a:pt x="3156256" y="2124773"/>
                </a:cubicBezTo>
                <a:lnTo>
                  <a:pt x="3140298" y="2129182"/>
                </a:lnTo>
                <a:lnTo>
                  <a:pt x="3138514" y="2128069"/>
                </a:lnTo>
                <a:cubicBezTo>
                  <a:pt x="3130169" y="2125710"/>
                  <a:pt x="3124679" y="2126336"/>
                  <a:pt x="3120467" y="2128281"/>
                </a:cubicBezTo>
                <a:lnTo>
                  <a:pt x="3116175" y="2131633"/>
                </a:lnTo>
                <a:lnTo>
                  <a:pt x="3103685" y="2132814"/>
                </a:lnTo>
                <a:lnTo>
                  <a:pt x="3078794" y="2137935"/>
                </a:lnTo>
                <a:lnTo>
                  <a:pt x="3074407" y="2136274"/>
                </a:lnTo>
                <a:lnTo>
                  <a:pt x="3037285" y="2139919"/>
                </a:lnTo>
                <a:lnTo>
                  <a:pt x="3036901" y="2138726"/>
                </a:lnTo>
                <a:cubicBezTo>
                  <a:pt x="3035193" y="2136135"/>
                  <a:pt x="3032337" y="2134379"/>
                  <a:pt x="3026996" y="2134322"/>
                </a:cubicBezTo>
                <a:cubicBezTo>
                  <a:pt x="3037063" y="2116196"/>
                  <a:pt x="3024412" y="2127308"/>
                  <a:pt x="3007772" y="2128742"/>
                </a:cubicBezTo>
                <a:cubicBezTo>
                  <a:pt x="3019697" y="2100910"/>
                  <a:pt x="2971305" y="2115987"/>
                  <a:pt x="2965030" y="2100494"/>
                </a:cubicBezTo>
                <a:cubicBezTo>
                  <a:pt x="2952539" y="2102174"/>
                  <a:pt x="2939545" y="2103445"/>
                  <a:pt x="2926342" y="2104155"/>
                </a:cubicBezTo>
                <a:lnTo>
                  <a:pt x="2918608" y="2104215"/>
                </a:lnTo>
                <a:cubicBezTo>
                  <a:pt x="2918564" y="2104122"/>
                  <a:pt x="2918519" y="2104030"/>
                  <a:pt x="2918475" y="2103937"/>
                </a:cubicBezTo>
                <a:cubicBezTo>
                  <a:pt x="2916840" y="2103354"/>
                  <a:pt x="2914314" y="2103149"/>
                  <a:pt x="2910360" y="2103444"/>
                </a:cubicBezTo>
                <a:lnTo>
                  <a:pt x="2904507" y="2104326"/>
                </a:lnTo>
                <a:lnTo>
                  <a:pt x="2889503" y="2104443"/>
                </a:lnTo>
                <a:lnTo>
                  <a:pt x="2884480" y="2102626"/>
                </a:lnTo>
                <a:lnTo>
                  <a:pt x="2882689" y="2099228"/>
                </a:lnTo>
                <a:lnTo>
                  <a:pt x="2881291" y="2099618"/>
                </a:lnTo>
                <a:cubicBezTo>
                  <a:pt x="2870663" y="2105606"/>
                  <a:pt x="2867338" y="2114210"/>
                  <a:pt x="2853979" y="2090388"/>
                </a:cubicBezTo>
                <a:cubicBezTo>
                  <a:pt x="2829652" y="2100099"/>
                  <a:pt x="2824975" y="2085577"/>
                  <a:pt x="2791790" y="2080332"/>
                </a:cubicBezTo>
                <a:cubicBezTo>
                  <a:pt x="2777850" y="2089504"/>
                  <a:pt x="2766709" y="2086170"/>
                  <a:pt x="2755844" y="2078874"/>
                </a:cubicBezTo>
                <a:cubicBezTo>
                  <a:pt x="2723488" y="2083049"/>
                  <a:pt x="2694065" y="2072780"/>
                  <a:pt x="2657742" y="2070179"/>
                </a:cubicBezTo>
                <a:cubicBezTo>
                  <a:pt x="2618372" y="2082020"/>
                  <a:pt x="2598368" y="2060559"/>
                  <a:pt x="2559549" y="2057873"/>
                </a:cubicBezTo>
                <a:cubicBezTo>
                  <a:pt x="2525789" y="2078403"/>
                  <a:pt x="2531908" y="2039838"/>
                  <a:pt x="2512054" y="2031671"/>
                </a:cubicBezTo>
                <a:lnTo>
                  <a:pt x="2506437" y="2030918"/>
                </a:lnTo>
                <a:lnTo>
                  <a:pt x="2491752" y="2033906"/>
                </a:lnTo>
                <a:lnTo>
                  <a:pt x="2486338" y="2035862"/>
                </a:lnTo>
                <a:cubicBezTo>
                  <a:pt x="2482568" y="2036899"/>
                  <a:pt x="2480011" y="2037191"/>
                  <a:pt x="2478186" y="2036953"/>
                </a:cubicBezTo>
                <a:lnTo>
                  <a:pt x="2477950" y="2036715"/>
                </a:lnTo>
                <a:lnTo>
                  <a:pt x="2470381" y="2038256"/>
                </a:lnTo>
                <a:cubicBezTo>
                  <a:pt x="2457686" y="2041461"/>
                  <a:pt x="2445410" y="2045155"/>
                  <a:pt x="2433781" y="2049140"/>
                </a:cubicBezTo>
                <a:cubicBezTo>
                  <a:pt x="2421781" y="2035703"/>
                  <a:pt x="2379959" y="2059234"/>
                  <a:pt x="2381172" y="2030645"/>
                </a:cubicBezTo>
                <a:cubicBezTo>
                  <a:pt x="2365380" y="2035192"/>
                  <a:pt x="2357148" y="2048120"/>
                  <a:pt x="2360198" y="2029059"/>
                </a:cubicBezTo>
                <a:cubicBezTo>
                  <a:pt x="2354933" y="2030031"/>
                  <a:pt x="2351467" y="2028919"/>
                  <a:pt x="2348815" y="2026798"/>
                </a:cubicBezTo>
                <a:lnTo>
                  <a:pt x="2347988" y="2025745"/>
                </a:lnTo>
                <a:lnTo>
                  <a:pt x="2312920" y="2036311"/>
                </a:lnTo>
                <a:lnTo>
                  <a:pt x="2307986" y="2035583"/>
                </a:lnTo>
                <a:lnTo>
                  <a:pt x="2285481" y="2045197"/>
                </a:lnTo>
                <a:lnTo>
                  <a:pt x="2273666" y="2048710"/>
                </a:lnTo>
                <a:lnTo>
                  <a:pt x="2270719" y="2052702"/>
                </a:lnTo>
                <a:cubicBezTo>
                  <a:pt x="2267315" y="2055347"/>
                  <a:pt x="2262161" y="2056992"/>
                  <a:pt x="2253080" y="2056363"/>
                </a:cubicBezTo>
                <a:lnTo>
                  <a:pt x="2250906" y="2055654"/>
                </a:lnTo>
                <a:lnTo>
                  <a:pt x="2236905" y="2062882"/>
                </a:lnTo>
                <a:cubicBezTo>
                  <a:pt x="2232493" y="2065942"/>
                  <a:pt x="2228705" y="2069583"/>
                  <a:pt x="2225830" y="2074027"/>
                </a:cubicBezTo>
                <a:cubicBezTo>
                  <a:pt x="2173117" y="2059597"/>
                  <a:pt x="2128486" y="2085502"/>
                  <a:pt x="2073776" y="2089244"/>
                </a:cubicBezTo>
                <a:cubicBezTo>
                  <a:pt x="2046050" y="2059365"/>
                  <a:pt x="1957570" y="2112693"/>
                  <a:pt x="1948256" y="2146616"/>
                </a:cubicBezTo>
                <a:cubicBezTo>
                  <a:pt x="1943005" y="2109192"/>
                  <a:pt x="1832736" y="2206239"/>
                  <a:pt x="1865582" y="2153738"/>
                </a:cubicBezTo>
                <a:cubicBezTo>
                  <a:pt x="1847376" y="2159567"/>
                  <a:pt x="1826258" y="2147592"/>
                  <a:pt x="1835210" y="2134244"/>
                </a:cubicBezTo>
                <a:cubicBezTo>
                  <a:pt x="1781916" y="2167476"/>
                  <a:pt x="1695112" y="2153556"/>
                  <a:pt x="1632661" y="2173882"/>
                </a:cubicBezTo>
                <a:cubicBezTo>
                  <a:pt x="1594177" y="2150642"/>
                  <a:pt x="1616426" y="2173975"/>
                  <a:pt x="1579590" y="2173680"/>
                </a:cubicBezTo>
                <a:cubicBezTo>
                  <a:pt x="1592812" y="2198112"/>
                  <a:pt x="1533818" y="2165220"/>
                  <a:pt x="1535601" y="2194590"/>
                </a:cubicBezTo>
                <a:cubicBezTo>
                  <a:pt x="1528840" y="2193608"/>
                  <a:pt x="1522236" y="2191728"/>
                  <a:pt x="1515594" y="2189622"/>
                </a:cubicBezTo>
                <a:lnTo>
                  <a:pt x="1512113" y="2188534"/>
                </a:lnTo>
                <a:lnTo>
                  <a:pt x="1498838" y="2189213"/>
                </a:lnTo>
                <a:lnTo>
                  <a:pt x="1494279" y="2183112"/>
                </a:lnTo>
                <a:lnTo>
                  <a:pt x="1473714" y="2179625"/>
                </a:lnTo>
                <a:cubicBezTo>
                  <a:pt x="1466138" y="2179292"/>
                  <a:pt x="1458132" y="2180071"/>
                  <a:pt x="1449503" y="2182633"/>
                </a:cubicBezTo>
                <a:lnTo>
                  <a:pt x="1266687" y="2212688"/>
                </a:lnTo>
                <a:cubicBezTo>
                  <a:pt x="1256792" y="2212722"/>
                  <a:pt x="1247024" y="2217857"/>
                  <a:pt x="1239614" y="2209727"/>
                </a:cubicBezTo>
                <a:cubicBezTo>
                  <a:pt x="1228778" y="2200326"/>
                  <a:pt x="1202276" y="2223497"/>
                  <a:pt x="1202436" y="2209817"/>
                </a:cubicBezTo>
                <a:cubicBezTo>
                  <a:pt x="1183471" y="2225854"/>
                  <a:pt x="1157340" y="2206849"/>
                  <a:pt x="1136097" y="2205112"/>
                </a:cubicBezTo>
                <a:cubicBezTo>
                  <a:pt x="1100396" y="2209415"/>
                  <a:pt x="1013922" y="2231219"/>
                  <a:pt x="988232" y="2235635"/>
                </a:cubicBezTo>
                <a:cubicBezTo>
                  <a:pt x="986445" y="2234079"/>
                  <a:pt x="984332" y="2232722"/>
                  <a:pt x="981959" y="2231607"/>
                </a:cubicBezTo>
                <a:cubicBezTo>
                  <a:pt x="968170" y="2225130"/>
                  <a:pt x="948759" y="2228043"/>
                  <a:pt x="938600" y="2238113"/>
                </a:cubicBezTo>
                <a:cubicBezTo>
                  <a:pt x="888371" y="2272824"/>
                  <a:pt x="837950" y="2280135"/>
                  <a:pt x="791788" y="2293224"/>
                </a:cubicBezTo>
                <a:cubicBezTo>
                  <a:pt x="739035" y="2305159"/>
                  <a:pt x="769009" y="2269676"/>
                  <a:pt x="706914" y="2305046"/>
                </a:cubicBezTo>
                <a:cubicBezTo>
                  <a:pt x="697882" y="2295919"/>
                  <a:pt x="689339" y="2296797"/>
                  <a:pt x="675971" y="2304030"/>
                </a:cubicBezTo>
                <a:cubicBezTo>
                  <a:pt x="650201" y="2309060"/>
                  <a:pt x="647591" y="2282853"/>
                  <a:pt x="624180" y="2302650"/>
                </a:cubicBezTo>
                <a:cubicBezTo>
                  <a:pt x="626400" y="2287987"/>
                  <a:pt x="574045" y="2305175"/>
                  <a:pt x="583453" y="2288788"/>
                </a:cubicBezTo>
                <a:cubicBezTo>
                  <a:pt x="564313" y="2278832"/>
                  <a:pt x="559671" y="2301039"/>
                  <a:pt x="540946" y="2292721"/>
                </a:cubicBezTo>
                <a:cubicBezTo>
                  <a:pt x="521576" y="2293191"/>
                  <a:pt x="554439" y="2305843"/>
                  <a:pt x="533680" y="2310233"/>
                </a:cubicBezTo>
                <a:cubicBezTo>
                  <a:pt x="508069" y="2313043"/>
                  <a:pt x="512638" y="2338541"/>
                  <a:pt x="487366" y="2309053"/>
                </a:cubicBezTo>
                <a:cubicBezTo>
                  <a:pt x="462164" y="2321083"/>
                  <a:pt x="454441" y="2307251"/>
                  <a:pt x="416820" y="2305443"/>
                </a:cubicBezTo>
                <a:cubicBezTo>
                  <a:pt x="403012" y="2315890"/>
                  <a:pt x="390105" y="2313733"/>
                  <a:pt x="376805" y="2307647"/>
                </a:cubicBezTo>
                <a:cubicBezTo>
                  <a:pt x="341751" y="2315035"/>
                  <a:pt x="307408" y="2307897"/>
                  <a:pt x="266777" y="2309012"/>
                </a:cubicBezTo>
                <a:cubicBezTo>
                  <a:pt x="225310" y="2324664"/>
                  <a:pt x="199419" y="2305548"/>
                  <a:pt x="156013" y="2306832"/>
                </a:cubicBezTo>
                <a:cubicBezTo>
                  <a:pt x="117457" y="2333851"/>
                  <a:pt x="122965" y="2279562"/>
                  <a:pt x="87258" y="2285511"/>
                </a:cubicBezTo>
                <a:cubicBezTo>
                  <a:pt x="38977" y="2309189"/>
                  <a:pt x="74043" y="2277969"/>
                  <a:pt x="23798" y="2281822"/>
                </a:cubicBezTo>
                <a:lnTo>
                  <a:pt x="0" y="2285369"/>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Başlık 1">
            <a:extLst>
              <a:ext uri="{FF2B5EF4-FFF2-40B4-BE49-F238E27FC236}">
                <a16:creationId xmlns:a16="http://schemas.microsoft.com/office/drawing/2014/main" id="{72907AA0-2874-B96D-33D9-6516557DAAEE}"/>
              </a:ext>
            </a:extLst>
          </p:cNvPr>
          <p:cNvSpPr>
            <a:spLocks noGrp="1"/>
          </p:cNvSpPr>
          <p:nvPr>
            <p:ph type="title"/>
          </p:nvPr>
        </p:nvSpPr>
        <p:spPr>
          <a:xfrm>
            <a:off x="723901" y="509587"/>
            <a:ext cx="7649239" cy="742951"/>
          </a:xfrm>
        </p:spPr>
        <p:txBody>
          <a:bodyPr vert="horz" lIns="91440" tIns="45720" rIns="91440" bIns="45720" rtlCol="0" anchor="ctr">
            <a:normAutofit/>
          </a:bodyPr>
          <a:lstStyle/>
          <a:p>
            <a:r>
              <a:rPr lang="en-US" sz="3600" kern="1200" dirty="0">
                <a:solidFill>
                  <a:schemeClr val="tx1"/>
                </a:solidFill>
                <a:latin typeface="+mj-lt"/>
                <a:ea typeface="+mj-ea"/>
                <a:cs typeface="+mj-cs"/>
              </a:rPr>
              <a:t>Test </a:t>
            </a:r>
            <a:r>
              <a:rPr lang="tr-TR" sz="3600" kern="1200" dirty="0">
                <a:solidFill>
                  <a:schemeClr val="tx1"/>
                </a:solidFill>
                <a:latin typeface="+mj-lt"/>
                <a:ea typeface="+mj-ea"/>
                <a:cs typeface="+mj-cs"/>
              </a:rPr>
              <a:t>A</a:t>
            </a:r>
            <a:r>
              <a:rPr lang="en-US" sz="3600" kern="1200" dirty="0" err="1">
                <a:solidFill>
                  <a:schemeClr val="tx1"/>
                </a:solidFill>
                <a:latin typeface="+mj-lt"/>
                <a:ea typeface="+mj-ea"/>
                <a:cs typeface="+mj-cs"/>
              </a:rPr>
              <a:t>pprovals</a:t>
            </a:r>
            <a:endParaRPr lang="en-US" sz="3600" kern="1200" dirty="0">
              <a:solidFill>
                <a:schemeClr val="tx1"/>
              </a:solidFill>
              <a:latin typeface="+mj-lt"/>
              <a:ea typeface="+mj-ea"/>
              <a:cs typeface="+mj-cs"/>
            </a:endParaRPr>
          </a:p>
        </p:txBody>
      </p:sp>
      <p:pic>
        <p:nvPicPr>
          <p:cNvPr id="5" name="İçerik Yer Tutucusu 4" descr="metin, ekran görüntüsü, yazı tipi, sayı, numara içeren bir resim&#10;&#10;Yapay zeka tarafından oluşturulan içerik yanlış olabilir.">
            <a:extLst>
              <a:ext uri="{FF2B5EF4-FFF2-40B4-BE49-F238E27FC236}">
                <a16:creationId xmlns:a16="http://schemas.microsoft.com/office/drawing/2014/main" id="{1100F7E0-284B-3136-5FC9-620221CADE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644" y="2072640"/>
            <a:ext cx="7454836" cy="4128135"/>
          </a:xfrm>
          <a:prstGeom prst="rect">
            <a:avLst/>
          </a:prstGeom>
        </p:spPr>
      </p:pic>
      <p:sp>
        <p:nvSpPr>
          <p:cNvPr id="21" name="Freeform: Shape 20">
            <a:extLst>
              <a:ext uri="{FF2B5EF4-FFF2-40B4-BE49-F238E27FC236}">
                <a16:creationId xmlns:a16="http://schemas.microsoft.com/office/drawing/2014/main" id="{DEB62645-D4DA-4E99-8344-B1536F63D1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7088" y="6277971"/>
            <a:ext cx="6884912" cy="580030"/>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884912" h="1161397">
                <a:moveTo>
                  <a:pt x="6884912" y="0"/>
                </a:moveTo>
                <a:lnTo>
                  <a:pt x="6884912" y="1161397"/>
                </a:lnTo>
                <a:lnTo>
                  <a:pt x="0" y="1161397"/>
                </a:lnTo>
                <a:lnTo>
                  <a:pt x="27135" y="1147460"/>
                </a:lnTo>
                <a:cubicBezTo>
                  <a:pt x="57431" y="1167048"/>
                  <a:pt x="61886" y="1135904"/>
                  <a:pt x="115388" y="1159043"/>
                </a:cubicBezTo>
                <a:cubicBezTo>
                  <a:pt x="116121" y="1155340"/>
                  <a:pt x="117370" y="1151777"/>
                  <a:pt x="119094" y="1148463"/>
                </a:cubicBezTo>
                <a:cubicBezTo>
                  <a:pt x="129121" y="1129214"/>
                  <a:pt x="152727" y="1122391"/>
                  <a:pt x="171824" y="1133224"/>
                </a:cubicBezTo>
                <a:cubicBezTo>
                  <a:pt x="254344" y="1161369"/>
                  <a:pt x="315458" y="1143220"/>
                  <a:pt x="376455" y="1137381"/>
                </a:cubicBezTo>
                <a:cubicBezTo>
                  <a:pt x="443775" y="1125614"/>
                  <a:pt x="382885" y="1083927"/>
                  <a:pt x="478946" y="1106011"/>
                </a:cubicBezTo>
                <a:cubicBezTo>
                  <a:pt x="481662" y="1085172"/>
                  <a:pt x="491731" y="1081489"/>
                  <a:pt x="512111" y="1085599"/>
                </a:cubicBezTo>
                <a:cubicBezTo>
                  <a:pt x="544368" y="1078502"/>
                  <a:pt x="526559" y="1032754"/>
                  <a:pt x="567875" y="1051976"/>
                </a:cubicBezTo>
                <a:cubicBezTo>
                  <a:pt x="553871" y="1028602"/>
                  <a:pt x="624901" y="1025930"/>
                  <a:pt x="601644" y="1003997"/>
                </a:cubicBezTo>
                <a:cubicBezTo>
                  <a:pt x="614803" y="975652"/>
                  <a:pt x="637415" y="1010272"/>
                  <a:pt x="651408" y="984938"/>
                </a:cubicBezTo>
                <a:cubicBezTo>
                  <a:pt x="673042" y="974024"/>
                  <a:pt x="646948" y="1015207"/>
                  <a:pt x="673197" y="1010060"/>
                </a:cubicBezTo>
                <a:cubicBezTo>
                  <a:pt x="703527" y="999318"/>
                  <a:pt x="718626" y="1045053"/>
                  <a:pt x="723108" y="980081"/>
                </a:cubicBezTo>
                <a:cubicBezTo>
                  <a:pt x="760262" y="985126"/>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0309" y="730471"/>
                  <a:pt x="1131224" y="706160"/>
                </a:cubicBezTo>
                <a:lnTo>
                  <a:pt x="1138051" y="702034"/>
                </a:lnTo>
                <a:lnTo>
                  <a:pt x="1158800" y="700004"/>
                </a:lnTo>
                <a:lnTo>
                  <a:pt x="1166947" y="700762"/>
                </a:lnTo>
                <a:cubicBezTo>
                  <a:pt x="1172432" y="700717"/>
                  <a:pt x="1175913" y="699961"/>
                  <a:pt x="1178135" y="698631"/>
                </a:cubicBezTo>
                <a:lnTo>
                  <a:pt x="1178301" y="698094"/>
                </a:lnTo>
                <a:lnTo>
                  <a:pt x="1188995" y="697048"/>
                </a:lnTo>
                <a:cubicBezTo>
                  <a:pt x="1207294" y="696390"/>
                  <a:pt x="1225337" y="696802"/>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lnTo>
                  <a:pt x="1340054" y="614022"/>
                </a:ln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40041" y="346996"/>
                  <a:pt x="3068934" y="299222"/>
                  <a:pt x="3127968" y="287613"/>
                </a:cubicBezTo>
                <a:cubicBezTo>
                  <a:pt x="3157770" y="310215"/>
                  <a:pt x="3167695" y="279445"/>
                  <a:pt x="3222191" y="307887"/>
                </a:cubicBezTo>
                <a:cubicBezTo>
                  <a:pt x="3223593" y="304249"/>
                  <a:pt x="3225533" y="300801"/>
                  <a:pt x="3227953" y="297650"/>
                </a:cubicBezTo>
                <a:cubicBezTo>
                  <a:pt x="3242008" y="279345"/>
                  <a:pt x="3268831" y="274825"/>
                  <a:pt x="3287859" y="287558"/>
                </a:cubicBezTo>
                <a:cubicBezTo>
                  <a:pt x="3373144" y="323866"/>
                  <a:pt x="3442657" y="311681"/>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34530" y="199451"/>
                  <a:pt x="4074202" y="238734"/>
                  <a:pt x="4134285" y="235592"/>
                </a:cubicBezTo>
                <a:cubicBezTo>
                  <a:pt x="4157674" y="206403"/>
                  <a:pt x="4174806" y="233822"/>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25822" y="156271"/>
                  <a:pt x="4800214" y="133127"/>
                  <a:pt x="4785037" y="161964"/>
                </a:cubicBezTo>
                <a:cubicBezTo>
                  <a:pt x="4810025" y="183633"/>
                  <a:pt x="4819434" y="143205"/>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5911" y="223881"/>
                  <a:pt x="6338726" y="256581"/>
                  <a:pt x="6364914" y="240140"/>
                </a:cubicBezTo>
                <a:cubicBezTo>
                  <a:pt x="6331888" y="211628"/>
                  <a:pt x="6385856" y="207033"/>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8883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İçerik Yer Tutucusu 2">
            <a:extLst>
              <a:ext uri="{FF2B5EF4-FFF2-40B4-BE49-F238E27FC236}">
                <a16:creationId xmlns:a16="http://schemas.microsoft.com/office/drawing/2014/main" id="{BF42163B-B010-B81B-D636-F78D6581BD4B}"/>
              </a:ext>
            </a:extLst>
          </p:cNvPr>
          <p:cNvGraphicFramePr>
            <a:graphicFrameLocks noGrp="1"/>
          </p:cNvGraphicFramePr>
          <p:nvPr>
            <p:ph idx="1"/>
            <p:extLst>
              <p:ext uri="{D42A27DB-BD31-4B8C-83A1-F6EECF244321}">
                <p14:modId xmlns:p14="http://schemas.microsoft.com/office/powerpoint/2010/main" val="3065709039"/>
              </p:ext>
            </p:extLst>
          </p:nvPr>
        </p:nvGraphicFramePr>
        <p:xfrm>
          <a:off x="485775" y="266700"/>
          <a:ext cx="11039475" cy="5988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730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İçerik Yer Tutucusu 8" descr="çizim, diyagram, taslak, origami içeren bir resim">
            <a:extLst>
              <a:ext uri="{FF2B5EF4-FFF2-40B4-BE49-F238E27FC236}">
                <a16:creationId xmlns:a16="http://schemas.microsoft.com/office/drawing/2014/main" id="{9CFD2307-3E4B-7C57-C8A4-9F646773C4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88952" cy="6858000"/>
          </a:xfrm>
        </p:spPr>
      </p:pic>
    </p:spTree>
    <p:extLst>
      <p:ext uri="{BB962C8B-B14F-4D97-AF65-F5344CB8AC3E}">
        <p14:creationId xmlns:p14="http://schemas.microsoft.com/office/powerpoint/2010/main" val="594915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F555F579-FC30-FE15-94B9-E3D791B6C720}"/>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Relational Schema Diagram</a:t>
            </a:r>
          </a:p>
        </p:txBody>
      </p:sp>
      <p:sp>
        <p:nvSpPr>
          <p:cNvPr id="2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Resim 10" descr="metin, ekran görüntüsü, diyagram, sayı, numara içeren bir resim&#10;&#10;Yapay zeka tarafından oluşturulan içerik yanlış olabilir.">
            <a:extLst>
              <a:ext uri="{FF2B5EF4-FFF2-40B4-BE49-F238E27FC236}">
                <a16:creationId xmlns:a16="http://schemas.microsoft.com/office/drawing/2014/main" id="{43980DB5-0CC7-147C-E963-89C4154EC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8" y="2014239"/>
            <a:ext cx="5937504" cy="4080296"/>
          </a:xfrm>
          <a:prstGeom prst="rect">
            <a:avLst/>
          </a:prstGeom>
        </p:spPr>
      </p:pic>
      <p:pic>
        <p:nvPicPr>
          <p:cNvPr id="17" name="Resim 16" descr="metin, diyagram, paralel, ekran görüntüsü içeren bir resim&#10;&#10;Yapay zeka tarafından oluşturulan içerik yanlış olabilir.">
            <a:extLst>
              <a:ext uri="{FF2B5EF4-FFF2-40B4-BE49-F238E27FC236}">
                <a16:creationId xmlns:a16="http://schemas.microsoft.com/office/drawing/2014/main" id="{651EACD9-63C3-53EC-8334-2C9F115F65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9904" y="2014239"/>
            <a:ext cx="6099048" cy="4321095"/>
          </a:xfrm>
          <a:prstGeom prst="rect">
            <a:avLst/>
          </a:prstGeom>
        </p:spPr>
      </p:pic>
      <p:sp>
        <p:nvSpPr>
          <p:cNvPr id="19" name="Metin kutusu 18">
            <a:extLst>
              <a:ext uri="{FF2B5EF4-FFF2-40B4-BE49-F238E27FC236}">
                <a16:creationId xmlns:a16="http://schemas.microsoft.com/office/drawing/2014/main" id="{BEFB6BA4-FABF-392A-593B-6BEDDF76649A}"/>
              </a:ext>
            </a:extLst>
          </p:cNvPr>
          <p:cNvSpPr txBox="1"/>
          <p:nvPr/>
        </p:nvSpPr>
        <p:spPr>
          <a:xfrm>
            <a:off x="118126" y="6239803"/>
            <a:ext cx="749030" cy="307777"/>
          </a:xfrm>
          <a:prstGeom prst="rect">
            <a:avLst/>
          </a:prstGeom>
          <a:noFill/>
        </p:spPr>
        <p:txBody>
          <a:bodyPr wrap="square" rtlCol="0">
            <a:spAutoFit/>
          </a:bodyPr>
          <a:lstStyle/>
          <a:p>
            <a:r>
              <a:rPr lang="tr-TR" sz="1400" dirty="0"/>
              <a:t>1.</a:t>
            </a:r>
          </a:p>
        </p:txBody>
      </p:sp>
      <p:sp>
        <p:nvSpPr>
          <p:cNvPr id="20" name="Metin kutusu 19">
            <a:extLst>
              <a:ext uri="{FF2B5EF4-FFF2-40B4-BE49-F238E27FC236}">
                <a16:creationId xmlns:a16="http://schemas.microsoft.com/office/drawing/2014/main" id="{293186B2-2A46-7B87-CC86-F39E1C0D9B1F}"/>
              </a:ext>
            </a:extLst>
          </p:cNvPr>
          <p:cNvSpPr txBox="1"/>
          <p:nvPr/>
        </p:nvSpPr>
        <p:spPr>
          <a:xfrm>
            <a:off x="6361983" y="6246911"/>
            <a:ext cx="332142" cy="307777"/>
          </a:xfrm>
          <a:prstGeom prst="rect">
            <a:avLst/>
          </a:prstGeom>
          <a:noFill/>
        </p:spPr>
        <p:txBody>
          <a:bodyPr wrap="none" rtlCol="0">
            <a:spAutoFit/>
          </a:bodyPr>
          <a:lstStyle/>
          <a:p>
            <a:r>
              <a:rPr lang="tr-TR" sz="1400" dirty="0"/>
              <a:t>2.</a:t>
            </a:r>
          </a:p>
        </p:txBody>
      </p:sp>
    </p:spTree>
    <p:extLst>
      <p:ext uri="{BB962C8B-B14F-4D97-AF65-F5344CB8AC3E}">
        <p14:creationId xmlns:p14="http://schemas.microsoft.com/office/powerpoint/2010/main" val="2719335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6827C3C-D52F-46CE-A441-3CD6A1A6A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52A8B51-0A89-497B-B882-6658E029A3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çerik Yer Tutucusu 6" descr="metin, ekran görüntüsü, doküman, belge içeren bir resim&#10;&#10;Yapay zeka tarafından oluşturulan içerik yanlış olabilir.">
            <a:extLst>
              <a:ext uri="{FF2B5EF4-FFF2-40B4-BE49-F238E27FC236}">
                <a16:creationId xmlns:a16="http://schemas.microsoft.com/office/drawing/2014/main" id="{70F70E02-4E32-F72A-90AD-836477A495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9148" y="965199"/>
            <a:ext cx="2131187" cy="4927601"/>
          </a:xfrm>
          <a:prstGeom prst="rect">
            <a:avLst/>
          </a:prstGeom>
        </p:spPr>
      </p:pic>
      <p:sp>
        <p:nvSpPr>
          <p:cNvPr id="20" name="Rectangle 19">
            <a:extLst>
              <a:ext uri="{FF2B5EF4-FFF2-40B4-BE49-F238E27FC236}">
                <a16:creationId xmlns:a16="http://schemas.microsoft.com/office/drawing/2014/main" id="{EB1CEFBF-6F09-4052-862B-E219DA157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Resim 8" descr="metin, ekran görüntüsü, doküman, belge, sayı, numara içeren bir resim&#10;&#10;Yapay zeka tarafından oluşturulan içerik yanlış olabilir.">
            <a:extLst>
              <a:ext uri="{FF2B5EF4-FFF2-40B4-BE49-F238E27FC236}">
                <a16:creationId xmlns:a16="http://schemas.microsoft.com/office/drawing/2014/main" id="{545DF255-770B-E5BF-ADCE-17576E9C21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0856" y="965199"/>
            <a:ext cx="2514599" cy="4928616"/>
          </a:xfrm>
          <a:prstGeom prst="rect">
            <a:avLst/>
          </a:prstGeom>
        </p:spPr>
      </p:pic>
      <p:sp>
        <p:nvSpPr>
          <p:cNvPr id="22" name="Rectangle 21">
            <a:extLst>
              <a:ext uri="{FF2B5EF4-FFF2-40B4-BE49-F238E27FC236}">
                <a16:creationId xmlns:a16="http://schemas.microsoft.com/office/drawing/2014/main" id="{BCB5D417-2A71-445D-B4C7-9E814D633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Resim 10" descr="metin, ekran görüntüsü, yazı tipi, sayı, numara içeren bir resim&#10;&#10;Yapay zeka tarafından oluşturulan içerik yanlış olabilir.">
            <a:extLst>
              <a:ext uri="{FF2B5EF4-FFF2-40B4-BE49-F238E27FC236}">
                <a16:creationId xmlns:a16="http://schemas.microsoft.com/office/drawing/2014/main" id="{4EA05142-44AD-6EE1-1AA2-C41EAE8E3D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3941" y="2966936"/>
            <a:ext cx="2880360" cy="1575030"/>
          </a:xfrm>
          <a:prstGeom prst="rect">
            <a:avLst/>
          </a:prstGeom>
        </p:spPr>
      </p:pic>
      <p:pic>
        <p:nvPicPr>
          <p:cNvPr id="12" name="Resim 11">
            <a:extLst>
              <a:ext uri="{FF2B5EF4-FFF2-40B4-BE49-F238E27FC236}">
                <a16:creationId xmlns:a16="http://schemas.microsoft.com/office/drawing/2014/main" id="{E81DEDD3-F1D8-DF45-CFAB-5385CB894905}"/>
              </a:ext>
            </a:extLst>
          </p:cNvPr>
          <p:cNvPicPr>
            <a:picLocks noChangeAspect="1"/>
          </p:cNvPicPr>
          <p:nvPr/>
        </p:nvPicPr>
        <p:blipFill>
          <a:blip r:embed="rId5"/>
          <a:stretch>
            <a:fillRect/>
          </a:stretch>
        </p:blipFill>
        <p:spPr>
          <a:xfrm>
            <a:off x="8475751" y="826500"/>
            <a:ext cx="2616739" cy="1353345"/>
          </a:xfrm>
          <a:prstGeom prst="rect">
            <a:avLst/>
          </a:prstGeom>
        </p:spPr>
      </p:pic>
    </p:spTree>
    <p:extLst>
      <p:ext uri="{BB962C8B-B14F-4D97-AF65-F5344CB8AC3E}">
        <p14:creationId xmlns:p14="http://schemas.microsoft.com/office/powerpoint/2010/main" val="38792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İçerik Yer Tutucusu 4" descr="metin, ekran görüntüsü, yazı tipi, sayı, numara içeren bir resim&#10;&#10;Yapay zeka tarafından oluşturulan içerik yanlış olabilir.">
            <a:extLst>
              <a:ext uri="{FF2B5EF4-FFF2-40B4-BE49-F238E27FC236}">
                <a16:creationId xmlns:a16="http://schemas.microsoft.com/office/drawing/2014/main" id="{B44E7E70-43E6-4F6E-8285-4FF0EC716F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774" y="484632"/>
            <a:ext cx="3973521" cy="5888737"/>
          </a:xfrm>
          <a:prstGeom prst="rect">
            <a:avLst/>
          </a:prstGeom>
        </p:spPr>
      </p:pic>
      <p:pic>
        <p:nvPicPr>
          <p:cNvPr id="7" name="Resim 6" descr="metin, ekran görüntüsü, yazı tipi, doküman, belge içeren bir resim&#10;&#10;Yapay zeka tarafından oluşturulan içerik yanlış olabilir.">
            <a:extLst>
              <a:ext uri="{FF2B5EF4-FFF2-40B4-BE49-F238E27FC236}">
                <a16:creationId xmlns:a16="http://schemas.microsoft.com/office/drawing/2014/main" id="{AF04884D-41AE-180B-FA02-D5F535A396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6029" y="551706"/>
            <a:ext cx="6731338" cy="5754588"/>
          </a:xfrm>
          <a:prstGeom prst="rect">
            <a:avLst/>
          </a:prstGeom>
        </p:spPr>
      </p:pic>
      <p:sp>
        <p:nvSpPr>
          <p:cNvPr id="28" name="Metin kutusu 27">
            <a:extLst>
              <a:ext uri="{FF2B5EF4-FFF2-40B4-BE49-F238E27FC236}">
                <a16:creationId xmlns:a16="http://schemas.microsoft.com/office/drawing/2014/main" id="{01D490D0-E114-7ED4-F1A6-B9C36FEE648E}"/>
              </a:ext>
            </a:extLst>
          </p:cNvPr>
          <p:cNvSpPr txBox="1"/>
          <p:nvPr/>
        </p:nvSpPr>
        <p:spPr>
          <a:xfrm>
            <a:off x="4305300" y="28486"/>
            <a:ext cx="2400300" cy="523220"/>
          </a:xfrm>
          <a:prstGeom prst="rect">
            <a:avLst/>
          </a:prstGeom>
          <a:noFill/>
        </p:spPr>
        <p:txBody>
          <a:bodyPr wrap="square" rtlCol="0">
            <a:spAutoFit/>
          </a:bodyPr>
          <a:lstStyle/>
          <a:p>
            <a:pPr algn="ctr"/>
            <a:r>
              <a:rPr lang="tr-TR" sz="2800" dirty="0" err="1"/>
              <a:t>Dummy</a:t>
            </a:r>
            <a:r>
              <a:rPr lang="tr-TR" sz="2800" dirty="0"/>
              <a:t> </a:t>
            </a:r>
            <a:r>
              <a:rPr lang="tr-TR" sz="2800" dirty="0" err="1"/>
              <a:t>Datas</a:t>
            </a:r>
            <a:endParaRPr lang="tr-TR" sz="2800" dirty="0"/>
          </a:p>
        </p:txBody>
      </p:sp>
    </p:spTree>
    <p:extLst>
      <p:ext uri="{BB962C8B-B14F-4D97-AF65-F5344CB8AC3E}">
        <p14:creationId xmlns:p14="http://schemas.microsoft.com/office/powerpoint/2010/main" val="4081548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yazı tipi, ekran görüntüsü içeren bir resim">
            <a:extLst>
              <a:ext uri="{FF2B5EF4-FFF2-40B4-BE49-F238E27FC236}">
                <a16:creationId xmlns:a16="http://schemas.microsoft.com/office/drawing/2014/main" id="{EB844FDB-A1C6-7C12-DE9A-5AA0BBC16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073" y="1956816"/>
            <a:ext cx="11875853" cy="2889504"/>
          </a:xfrm>
        </p:spPr>
      </p:pic>
    </p:spTree>
    <p:extLst>
      <p:ext uri="{BB962C8B-B14F-4D97-AF65-F5344CB8AC3E}">
        <p14:creationId xmlns:p14="http://schemas.microsoft.com/office/powerpoint/2010/main" val="425239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17">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9F8FAC8-20B1-B4B5-1DE4-585F5E690F71}"/>
              </a:ext>
            </a:extLst>
          </p:cNvPr>
          <p:cNvSpPr>
            <a:spLocks noGrp="1"/>
          </p:cNvSpPr>
          <p:nvPr>
            <p:ph type="title"/>
          </p:nvPr>
        </p:nvSpPr>
        <p:spPr>
          <a:xfrm>
            <a:off x="638881" y="457199"/>
            <a:ext cx="10909640" cy="1393483"/>
          </a:xfrm>
        </p:spPr>
        <p:txBody>
          <a:bodyPr vert="horz" lIns="91440" tIns="45720" rIns="91440" bIns="45720" rtlCol="0" anchor="ctr">
            <a:normAutofit/>
          </a:bodyPr>
          <a:lstStyle/>
          <a:p>
            <a:pPr algn="ctr"/>
            <a:r>
              <a:rPr lang="en-US" sz="6600" dirty="0"/>
              <a:t>Queries</a:t>
            </a:r>
          </a:p>
        </p:txBody>
      </p:sp>
      <p:sp>
        <p:nvSpPr>
          <p:cNvPr id="25"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çerik Yer Tutucusu 8" descr="metin, ekran görüntüsü, sayı, numara, yazı tipi içeren bir resim">
            <a:extLst>
              <a:ext uri="{FF2B5EF4-FFF2-40B4-BE49-F238E27FC236}">
                <a16:creationId xmlns:a16="http://schemas.microsoft.com/office/drawing/2014/main" id="{FD0785BF-AF42-399F-2B20-FCB74D66A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946" y="2642616"/>
            <a:ext cx="4684603" cy="3605784"/>
          </a:xfrm>
          <a:prstGeom prst="rect">
            <a:avLst/>
          </a:prstGeom>
        </p:spPr>
      </p:pic>
      <p:pic>
        <p:nvPicPr>
          <p:cNvPr id="13" name="Resim 12" descr="metin, ekran görüntüsü, sayı, numara, yazılım içeren bir resim">
            <a:extLst>
              <a:ext uri="{FF2B5EF4-FFF2-40B4-BE49-F238E27FC236}">
                <a16:creationId xmlns:a16="http://schemas.microsoft.com/office/drawing/2014/main" id="{5498D797-2592-FEBD-8B56-DD969C6F8B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062" y="2642616"/>
            <a:ext cx="5421284" cy="3605784"/>
          </a:xfrm>
          <a:prstGeom prst="rect">
            <a:avLst/>
          </a:prstGeom>
        </p:spPr>
      </p:pic>
      <p:sp>
        <p:nvSpPr>
          <p:cNvPr id="16" name="Metin kutusu 15">
            <a:extLst>
              <a:ext uri="{FF2B5EF4-FFF2-40B4-BE49-F238E27FC236}">
                <a16:creationId xmlns:a16="http://schemas.microsoft.com/office/drawing/2014/main" id="{66C920BE-0B3A-8925-937C-1AD8D998C0AE}"/>
              </a:ext>
            </a:extLst>
          </p:cNvPr>
          <p:cNvSpPr txBox="1"/>
          <p:nvPr/>
        </p:nvSpPr>
        <p:spPr>
          <a:xfrm>
            <a:off x="1033272" y="2157984"/>
            <a:ext cx="1847088" cy="369332"/>
          </a:xfrm>
          <a:prstGeom prst="rect">
            <a:avLst/>
          </a:prstGeom>
          <a:noFill/>
        </p:spPr>
        <p:txBody>
          <a:bodyPr wrap="square" rtlCol="0">
            <a:spAutoFit/>
          </a:bodyPr>
          <a:lstStyle/>
          <a:p>
            <a:pPr marL="285750" indent="-285750">
              <a:buFont typeface="Arial" panose="020B0604020202020204" pitchFamily="34" charset="0"/>
              <a:buChar char="•"/>
            </a:pPr>
            <a:r>
              <a:rPr lang="tr-TR" dirty="0" err="1"/>
              <a:t>All</a:t>
            </a:r>
            <a:r>
              <a:rPr lang="tr-TR" dirty="0"/>
              <a:t> </a:t>
            </a:r>
            <a:r>
              <a:rPr lang="tr-TR" dirty="0" err="1"/>
              <a:t>Patients</a:t>
            </a:r>
            <a:endParaRPr lang="tr-TR" dirty="0"/>
          </a:p>
        </p:txBody>
      </p:sp>
      <p:sp>
        <p:nvSpPr>
          <p:cNvPr id="17" name="Metin kutusu 16">
            <a:extLst>
              <a:ext uri="{FF2B5EF4-FFF2-40B4-BE49-F238E27FC236}">
                <a16:creationId xmlns:a16="http://schemas.microsoft.com/office/drawing/2014/main" id="{A4EE85ED-7282-5C9F-6CCC-DEAE5B009C41}"/>
              </a:ext>
            </a:extLst>
          </p:cNvPr>
          <p:cNvSpPr txBox="1"/>
          <p:nvPr/>
        </p:nvSpPr>
        <p:spPr>
          <a:xfrm>
            <a:off x="6656832" y="2157984"/>
            <a:ext cx="2505456" cy="369332"/>
          </a:xfrm>
          <a:prstGeom prst="rect">
            <a:avLst/>
          </a:prstGeom>
          <a:noFill/>
        </p:spPr>
        <p:txBody>
          <a:bodyPr wrap="square" rtlCol="0">
            <a:spAutoFit/>
          </a:bodyPr>
          <a:lstStyle/>
          <a:p>
            <a:pPr marL="285750" indent="-285750">
              <a:buFont typeface="Arial" panose="020B0604020202020204" pitchFamily="34" charset="0"/>
              <a:buChar char="•"/>
            </a:pPr>
            <a:r>
              <a:rPr lang="tr-TR" dirty="0" err="1"/>
              <a:t>All</a:t>
            </a:r>
            <a:r>
              <a:rPr lang="tr-TR" dirty="0"/>
              <a:t> </a:t>
            </a:r>
            <a:r>
              <a:rPr lang="tr-TR" dirty="0" err="1"/>
              <a:t>Doctors</a:t>
            </a:r>
            <a:endParaRPr lang="tr-TR" dirty="0"/>
          </a:p>
        </p:txBody>
      </p:sp>
    </p:spTree>
    <p:extLst>
      <p:ext uri="{BB962C8B-B14F-4D97-AF65-F5344CB8AC3E}">
        <p14:creationId xmlns:p14="http://schemas.microsoft.com/office/powerpoint/2010/main" val="403502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97F697B-A07B-3436-1198-8285B9057918}"/>
              </a:ext>
            </a:extLst>
          </p:cNvPr>
          <p:cNvSpPr>
            <a:spLocks noGrp="1"/>
          </p:cNvSpPr>
          <p:nvPr>
            <p:ph type="title"/>
          </p:nvPr>
        </p:nvSpPr>
        <p:spPr>
          <a:xfrm>
            <a:off x="1137034" y="609597"/>
            <a:ext cx="9392421" cy="1330841"/>
          </a:xfrm>
        </p:spPr>
        <p:txBody>
          <a:bodyPr>
            <a:normAutofit/>
          </a:bodyPr>
          <a:lstStyle/>
          <a:p>
            <a:r>
              <a:rPr lang="tr-TR" dirty="0" err="1"/>
              <a:t>Doctor</a:t>
            </a:r>
            <a:r>
              <a:rPr lang="tr-TR" dirty="0"/>
              <a:t> Experiment</a:t>
            </a:r>
          </a:p>
        </p:txBody>
      </p:sp>
      <p:pic>
        <p:nvPicPr>
          <p:cNvPr id="7" name="İçerik Yer Tutucusu 6" descr="metin, ekran görüntüsü, yazı tipi, sayı, numara içeren bir resim">
            <a:extLst>
              <a:ext uri="{FF2B5EF4-FFF2-40B4-BE49-F238E27FC236}">
                <a16:creationId xmlns:a16="http://schemas.microsoft.com/office/drawing/2014/main" id="{7CFA5C2F-626A-7F30-DC91-52CEFC6A5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7495" y="2256248"/>
            <a:ext cx="6519769" cy="3882103"/>
          </a:xfrm>
          <a:prstGeom prst="rect">
            <a:avLst/>
          </a:prstGeom>
        </p:spPr>
      </p:pic>
      <p:sp>
        <p:nvSpPr>
          <p:cNvPr id="18" name="Freeform: Shape 17">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2894967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TotalTime>
  <Words>133</Words>
  <Application>Microsoft Office PowerPoint</Application>
  <PresentationFormat>Geniş ekran</PresentationFormat>
  <Paragraphs>20</Paragraphs>
  <Slides>13</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-apple-system</vt:lpstr>
      <vt:lpstr>Aptos</vt:lpstr>
      <vt:lpstr>Aptos Display</vt:lpstr>
      <vt:lpstr>Arial</vt:lpstr>
      <vt:lpstr>Office Teması</vt:lpstr>
      <vt:lpstr>PowerPoint Sunusu</vt:lpstr>
      <vt:lpstr>PowerPoint Sunusu</vt:lpstr>
      <vt:lpstr>PowerPoint Sunusu</vt:lpstr>
      <vt:lpstr>Relational Schema Diagram</vt:lpstr>
      <vt:lpstr>PowerPoint Sunusu</vt:lpstr>
      <vt:lpstr>PowerPoint Sunusu</vt:lpstr>
      <vt:lpstr>PowerPoint Sunusu</vt:lpstr>
      <vt:lpstr>Queries</vt:lpstr>
      <vt:lpstr>Doctor Experiment</vt:lpstr>
      <vt:lpstr>Patient Experiment </vt:lpstr>
      <vt:lpstr>Doses Given To Patients</vt:lpstr>
      <vt:lpstr>Side Effect Notification</vt:lpstr>
      <vt:lpstr>Test Approvals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ARDA  ÇİMEN</dc:creator>
  <cp:lastModifiedBy>ARDA  ÇİMEN</cp:lastModifiedBy>
  <cp:revision>3</cp:revision>
  <dcterms:created xsi:type="dcterms:W3CDTF">2025-05-11T20:45:23Z</dcterms:created>
  <dcterms:modified xsi:type="dcterms:W3CDTF">2025-05-11T22:42:14Z</dcterms:modified>
</cp:coreProperties>
</file>