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40"/>
  </p:notesMasterIdLst>
  <p:handoutMasterIdLst>
    <p:handoutMasterId r:id="rId41"/>
  </p:handoutMasterIdLst>
  <p:sldIdLst>
    <p:sldId id="375" r:id="rId2"/>
    <p:sldId id="411" r:id="rId3"/>
    <p:sldId id="421" r:id="rId4"/>
    <p:sldId id="378" r:id="rId5"/>
    <p:sldId id="412" r:id="rId6"/>
    <p:sldId id="379" r:id="rId7"/>
    <p:sldId id="413" r:id="rId8"/>
    <p:sldId id="382" r:id="rId9"/>
    <p:sldId id="383" r:id="rId10"/>
    <p:sldId id="424" r:id="rId11"/>
    <p:sldId id="384" r:id="rId12"/>
    <p:sldId id="422" r:id="rId13"/>
    <p:sldId id="385" r:id="rId14"/>
    <p:sldId id="386" r:id="rId15"/>
    <p:sldId id="387" r:id="rId16"/>
    <p:sldId id="388" r:id="rId17"/>
    <p:sldId id="389" r:id="rId18"/>
    <p:sldId id="414" r:id="rId19"/>
    <p:sldId id="415" r:id="rId20"/>
    <p:sldId id="420" r:id="rId21"/>
    <p:sldId id="391" r:id="rId22"/>
    <p:sldId id="392" r:id="rId23"/>
    <p:sldId id="397" r:id="rId24"/>
    <p:sldId id="393" r:id="rId25"/>
    <p:sldId id="399" r:id="rId26"/>
    <p:sldId id="395" r:id="rId27"/>
    <p:sldId id="400" r:id="rId28"/>
    <p:sldId id="394" r:id="rId29"/>
    <p:sldId id="402" r:id="rId30"/>
    <p:sldId id="403" r:id="rId31"/>
    <p:sldId id="404" r:id="rId32"/>
    <p:sldId id="405" r:id="rId33"/>
    <p:sldId id="406" r:id="rId34"/>
    <p:sldId id="407" r:id="rId35"/>
    <p:sldId id="408" r:id="rId36"/>
    <p:sldId id="425" r:id="rId37"/>
    <p:sldId id="426" r:id="rId38"/>
    <p:sldId id="409" r:id="rId39"/>
  </p:sldIdLst>
  <p:sldSz cx="9144000" cy="6858000" type="letter"/>
  <p:notesSz cx="6858000" cy="9144000"/>
  <p:defaultTextStyle>
    <a:defPPr>
      <a:defRPr lang="en-CA"/>
    </a:defPPr>
    <a:lvl1pPr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5"/>
    <p:restoredTop sz="94589"/>
  </p:normalViewPr>
  <p:slideViewPr>
    <p:cSldViewPr snapToObjects="1">
      <p:cViewPr varScale="1">
        <p:scale>
          <a:sx n="106" d="100"/>
          <a:sy n="106" d="100"/>
        </p:scale>
        <p:origin x="2720" y="480"/>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66"/>
    </p:cViewPr>
  </p:sorterViewPr>
  <p:notesViewPr>
    <p:cSldViewPr snapToObjects="1">
      <p:cViewPr>
        <p:scale>
          <a:sx n="100" d="100"/>
          <a:sy n="100" d="100"/>
        </p:scale>
        <p:origin x="-780" y="21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5305B8C-D7DD-9558-3880-ABDD0C624E9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19" name="Rectangle 3">
            <a:extLst>
              <a:ext uri="{FF2B5EF4-FFF2-40B4-BE49-F238E27FC236}">
                <a16:creationId xmlns:a16="http://schemas.microsoft.com/office/drawing/2014/main" id="{D4246101-D4BA-ECE9-78DE-5A9CF0F9FF6D}"/>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60420" name="Rectangle 4">
            <a:extLst>
              <a:ext uri="{FF2B5EF4-FFF2-40B4-BE49-F238E27FC236}">
                <a16:creationId xmlns:a16="http://schemas.microsoft.com/office/drawing/2014/main" id="{544B8213-63A5-230E-4AAB-063D7375D43E}"/>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0421" name="Rectangle 5">
            <a:extLst>
              <a:ext uri="{FF2B5EF4-FFF2-40B4-BE49-F238E27FC236}">
                <a16:creationId xmlns:a16="http://schemas.microsoft.com/office/drawing/2014/main" id="{090F021D-7D67-B4E7-0DF3-0E9156A2D6EE}"/>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panose="020B0604030504040204" pitchFamily="34" charset="0"/>
              </a:defRPr>
            </a:lvl1pPr>
          </a:lstStyle>
          <a:p>
            <a:pPr>
              <a:defRPr/>
            </a:pPr>
            <a:fld id="{37BE0F44-CBF5-2D46-889E-D3C504AF3DB9}" type="slidenum">
              <a:rPr lang="en-CA" altLang="en-US"/>
              <a:pPr>
                <a:defRPr/>
              </a:pPr>
              <a:t>‹#›</a:t>
            </a:fld>
            <a:endParaRPr lang="en-CA"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D12E659E-E2D0-A324-B35B-79F576807C40}"/>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3" name="Rectangle 3">
            <a:extLst>
              <a:ext uri="{FF2B5EF4-FFF2-40B4-BE49-F238E27FC236}">
                <a16:creationId xmlns:a16="http://schemas.microsoft.com/office/drawing/2014/main" id="{035807F2-CDC2-0E6F-E21B-38A9E108DDBB}"/>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ahoma" pitchFamily="34" charset="0"/>
                <a:ea typeface="+mn-ea"/>
                <a:cs typeface="+mn-cs"/>
              </a:defRPr>
            </a:lvl1pPr>
          </a:lstStyle>
          <a:p>
            <a:pPr>
              <a:defRPr/>
            </a:pPr>
            <a:endParaRPr lang="en-CA"/>
          </a:p>
        </p:txBody>
      </p:sp>
      <p:sp>
        <p:nvSpPr>
          <p:cNvPr id="13316" name="Rectangle 4">
            <a:extLst>
              <a:ext uri="{FF2B5EF4-FFF2-40B4-BE49-F238E27FC236}">
                <a16:creationId xmlns:a16="http://schemas.microsoft.com/office/drawing/2014/main" id="{F20A5AE8-D72F-9620-7436-FD8C7E4D981D}"/>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5" name="Rectangle 5">
            <a:extLst>
              <a:ext uri="{FF2B5EF4-FFF2-40B4-BE49-F238E27FC236}">
                <a16:creationId xmlns:a16="http://schemas.microsoft.com/office/drawing/2014/main" id="{20F1803C-29BF-3C21-BD03-8BF75225E28D}"/>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p>
        </p:txBody>
      </p:sp>
      <p:sp>
        <p:nvSpPr>
          <p:cNvPr id="61446" name="Rectangle 6">
            <a:extLst>
              <a:ext uri="{FF2B5EF4-FFF2-40B4-BE49-F238E27FC236}">
                <a16:creationId xmlns:a16="http://schemas.microsoft.com/office/drawing/2014/main" id="{10DB62F4-65B9-53DB-3F89-3FCA2848BEB4}"/>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ahoma" pitchFamily="34" charset="0"/>
                <a:ea typeface="+mn-ea"/>
                <a:cs typeface="+mn-cs"/>
              </a:defRPr>
            </a:lvl1pPr>
          </a:lstStyle>
          <a:p>
            <a:pPr>
              <a:defRPr/>
            </a:pPr>
            <a:endParaRPr lang="en-CA"/>
          </a:p>
        </p:txBody>
      </p:sp>
      <p:sp>
        <p:nvSpPr>
          <p:cNvPr id="61447" name="Rectangle 7">
            <a:extLst>
              <a:ext uri="{FF2B5EF4-FFF2-40B4-BE49-F238E27FC236}">
                <a16:creationId xmlns:a16="http://schemas.microsoft.com/office/drawing/2014/main" id="{AA82C380-2749-2BDA-386C-79EAA76219E4}"/>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atin typeface="Tahoma" panose="020B0604030504040204" pitchFamily="34" charset="0"/>
              </a:defRPr>
            </a:lvl1pPr>
          </a:lstStyle>
          <a:p>
            <a:pPr>
              <a:defRPr/>
            </a:pPr>
            <a:fld id="{B7F59420-7ECB-E74F-9280-C3EF4E880730}" type="slidenum">
              <a:rPr lang="en-CA" altLang="en-US"/>
              <a:pPr>
                <a:defRPr/>
              </a:pPr>
              <a:t>‹#›</a:t>
            </a:fld>
            <a:endParaRPr lang="en-CA"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6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9C9E78F3-ADF2-DC22-2C36-8AAE5BC3649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E90FD4A9-7D6E-1E4D-8F1E-E083C99AD599}" type="slidenum">
              <a:rPr lang="en-CA" altLang="en-US" sz="1200">
                <a:latin typeface="Tahoma" panose="020B0604030504040204" pitchFamily="34" charset="0"/>
              </a:rPr>
              <a:pPr/>
              <a:t>1</a:t>
            </a:fld>
            <a:endParaRPr lang="en-CA" altLang="en-US" sz="1200">
              <a:latin typeface="Tahoma" panose="020B0604030504040204" pitchFamily="34" charset="0"/>
            </a:endParaRPr>
          </a:p>
        </p:txBody>
      </p:sp>
      <p:sp>
        <p:nvSpPr>
          <p:cNvPr id="16386" name="Rectangle 2">
            <a:extLst>
              <a:ext uri="{FF2B5EF4-FFF2-40B4-BE49-F238E27FC236}">
                <a16:creationId xmlns:a16="http://schemas.microsoft.com/office/drawing/2014/main" id="{FCDFCBE5-E905-9FB6-6DD0-18A5F157E09F}"/>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51F9037A-0DC7-63FF-B941-600A5FE4BC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8B750CA4-3E7E-8649-93C1-A7C7A1F0E82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9F0BC00-37F6-0D4B-A823-D5312C910850}" type="slidenum">
              <a:rPr lang="en-CA" altLang="en-US">
                <a:latin typeface="Tahoma" panose="020B0604030504040204" pitchFamily="34" charset="0"/>
              </a:rPr>
              <a:pPr>
                <a:spcBef>
                  <a:spcPct val="0"/>
                </a:spcBef>
              </a:pPr>
              <a:t>14</a:t>
            </a:fld>
            <a:endParaRPr lang="en-CA" altLang="en-US">
              <a:latin typeface="Tahoma" panose="020B0604030504040204" pitchFamily="34" charset="0"/>
            </a:endParaRPr>
          </a:p>
        </p:txBody>
      </p:sp>
      <p:sp>
        <p:nvSpPr>
          <p:cNvPr id="35842" name="Rectangle 2">
            <a:extLst>
              <a:ext uri="{FF2B5EF4-FFF2-40B4-BE49-F238E27FC236}">
                <a16:creationId xmlns:a16="http://schemas.microsoft.com/office/drawing/2014/main" id="{DE9BA34F-C2B4-CA8A-65B4-7364F1F2BDE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102963DB-956E-63BD-CE0D-61DC8034A2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F75AA4CC-66C1-5A14-EF00-233187A1AB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859AB1E-CA65-7D49-A6BF-C3F1D9161EEC}" type="slidenum">
              <a:rPr lang="en-CA" altLang="en-US">
                <a:latin typeface="Tahoma" panose="020B0604030504040204" pitchFamily="34" charset="0"/>
              </a:rPr>
              <a:pPr>
                <a:spcBef>
                  <a:spcPct val="0"/>
                </a:spcBef>
              </a:pPr>
              <a:t>15</a:t>
            </a:fld>
            <a:endParaRPr lang="en-CA" altLang="en-US">
              <a:latin typeface="Tahoma" panose="020B0604030504040204" pitchFamily="34" charset="0"/>
            </a:endParaRPr>
          </a:p>
        </p:txBody>
      </p:sp>
      <p:sp>
        <p:nvSpPr>
          <p:cNvPr id="37890" name="Rectangle 2">
            <a:extLst>
              <a:ext uri="{FF2B5EF4-FFF2-40B4-BE49-F238E27FC236}">
                <a16:creationId xmlns:a16="http://schemas.microsoft.com/office/drawing/2014/main" id="{E230D29D-F1DC-5E04-7546-6731EDD1948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CB9BB9B-528B-D2FF-18C4-AB0A97965C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6CE81699-549C-B997-CFD2-B43E07720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2FD153A-60AC-7D4B-BFD1-FDA47B79FC4A}" type="slidenum">
              <a:rPr lang="en-CA" altLang="en-US">
                <a:latin typeface="Tahoma" panose="020B0604030504040204" pitchFamily="34" charset="0"/>
              </a:rPr>
              <a:pPr>
                <a:spcBef>
                  <a:spcPct val="0"/>
                </a:spcBef>
              </a:pPr>
              <a:t>16</a:t>
            </a:fld>
            <a:endParaRPr lang="en-CA" altLang="en-US">
              <a:latin typeface="Tahoma" panose="020B0604030504040204" pitchFamily="34" charset="0"/>
            </a:endParaRPr>
          </a:p>
        </p:txBody>
      </p:sp>
      <p:sp>
        <p:nvSpPr>
          <p:cNvPr id="39938" name="Rectangle 2">
            <a:extLst>
              <a:ext uri="{FF2B5EF4-FFF2-40B4-BE49-F238E27FC236}">
                <a16:creationId xmlns:a16="http://schemas.microsoft.com/office/drawing/2014/main" id="{736498A2-1125-A5AD-0F0C-AFB14FEEA790}"/>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D628D5E1-580D-087C-C31F-58A73DBBC9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8DF80953-E14A-6D1C-2FD9-1087C4A3D5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6D3DB67F-EC72-9648-A3A0-ACD080B34D27}" type="slidenum">
              <a:rPr lang="en-CA" altLang="en-US">
                <a:latin typeface="Tahoma" panose="020B0604030504040204" pitchFamily="34" charset="0"/>
              </a:rPr>
              <a:pPr>
                <a:spcBef>
                  <a:spcPct val="0"/>
                </a:spcBef>
              </a:pPr>
              <a:t>17</a:t>
            </a:fld>
            <a:endParaRPr lang="en-CA" altLang="en-US">
              <a:latin typeface="Tahoma" panose="020B0604030504040204" pitchFamily="34" charset="0"/>
            </a:endParaRPr>
          </a:p>
        </p:txBody>
      </p:sp>
      <p:sp>
        <p:nvSpPr>
          <p:cNvPr id="41986" name="Rectangle 2">
            <a:extLst>
              <a:ext uri="{FF2B5EF4-FFF2-40B4-BE49-F238E27FC236}">
                <a16:creationId xmlns:a16="http://schemas.microsoft.com/office/drawing/2014/main" id="{1DDEA5FD-695B-5B9D-8DC9-BDA96319E42F}"/>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2323582C-1F2E-1540-EF29-FC34738DF79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33A0BFB8-847C-BA6E-123E-F2B7051326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64608D-E7EB-F94C-98B0-5F732231FECE}" type="slidenum">
              <a:rPr lang="en-CA" altLang="en-US">
                <a:latin typeface="Tahoma" panose="020B0604030504040204" pitchFamily="34" charset="0"/>
              </a:rPr>
              <a:pPr>
                <a:spcBef>
                  <a:spcPct val="0"/>
                </a:spcBef>
              </a:pPr>
              <a:t>19</a:t>
            </a:fld>
            <a:endParaRPr lang="en-CA" altLang="en-US">
              <a:latin typeface="Tahoma" panose="020B0604030504040204" pitchFamily="34" charset="0"/>
            </a:endParaRPr>
          </a:p>
        </p:txBody>
      </p:sp>
      <p:sp>
        <p:nvSpPr>
          <p:cNvPr id="45058" name="Rectangle 2">
            <a:extLst>
              <a:ext uri="{FF2B5EF4-FFF2-40B4-BE49-F238E27FC236}">
                <a16:creationId xmlns:a16="http://schemas.microsoft.com/office/drawing/2014/main" id="{4012D54C-3BC1-1999-699A-60F2E732C3A4}"/>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id="{87211567-20B6-03CE-B22A-0B9D1EA4D9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97B2E3C2-CB3A-7946-39DE-BC93226C6C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2887FBE-106D-6D46-8C0C-363DBC824F35}" type="slidenum">
              <a:rPr lang="en-CA" altLang="en-US">
                <a:latin typeface="Tahoma" panose="020B0604030504040204" pitchFamily="34" charset="0"/>
              </a:rPr>
              <a:pPr>
                <a:spcBef>
                  <a:spcPct val="0"/>
                </a:spcBef>
              </a:pPr>
              <a:t>21</a:t>
            </a:fld>
            <a:endParaRPr lang="en-CA" altLang="en-US">
              <a:latin typeface="Tahoma" panose="020B0604030504040204" pitchFamily="34" charset="0"/>
            </a:endParaRPr>
          </a:p>
        </p:txBody>
      </p:sp>
      <p:sp>
        <p:nvSpPr>
          <p:cNvPr id="48130" name="Rectangle 2">
            <a:extLst>
              <a:ext uri="{FF2B5EF4-FFF2-40B4-BE49-F238E27FC236}">
                <a16:creationId xmlns:a16="http://schemas.microsoft.com/office/drawing/2014/main" id="{0E45878F-E7DA-5DC6-21CD-DC78CB983B15}"/>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1222B625-6DC5-006C-5EDE-55A42C29649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5C9DEFE4-E348-5FAB-64B7-7973FBFD7FE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5F3CDB-EF6F-3347-91C9-FDAB1374BC90}" type="slidenum">
              <a:rPr lang="en-CA" altLang="en-US">
                <a:latin typeface="Tahoma" panose="020B0604030504040204" pitchFamily="34" charset="0"/>
              </a:rPr>
              <a:pPr>
                <a:spcBef>
                  <a:spcPct val="0"/>
                </a:spcBef>
              </a:pPr>
              <a:t>22</a:t>
            </a:fld>
            <a:endParaRPr lang="en-CA" altLang="en-US">
              <a:latin typeface="Tahoma" panose="020B0604030504040204" pitchFamily="34" charset="0"/>
            </a:endParaRPr>
          </a:p>
        </p:txBody>
      </p:sp>
      <p:sp>
        <p:nvSpPr>
          <p:cNvPr id="50178" name="Rectangle 2">
            <a:extLst>
              <a:ext uri="{FF2B5EF4-FFF2-40B4-BE49-F238E27FC236}">
                <a16:creationId xmlns:a16="http://schemas.microsoft.com/office/drawing/2014/main" id="{B11BD74D-8F0C-A468-20E0-9BCB64E4FDBD}"/>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0A4D1B9B-E92E-4B62-F2E5-B538F46534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F0ABA728-7862-1312-06A3-E7020543324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3EBC7D8-2B8E-4749-A330-7E07A374F932}" type="slidenum">
              <a:rPr lang="en-CA" altLang="en-US">
                <a:latin typeface="Tahoma" panose="020B0604030504040204" pitchFamily="34" charset="0"/>
              </a:rPr>
              <a:pPr>
                <a:spcBef>
                  <a:spcPct val="0"/>
                </a:spcBef>
              </a:pPr>
              <a:t>23</a:t>
            </a:fld>
            <a:endParaRPr lang="en-CA" altLang="en-US">
              <a:latin typeface="Tahoma" panose="020B0604030504040204" pitchFamily="34" charset="0"/>
            </a:endParaRPr>
          </a:p>
        </p:txBody>
      </p:sp>
      <p:sp>
        <p:nvSpPr>
          <p:cNvPr id="52226" name="Rectangle 2">
            <a:extLst>
              <a:ext uri="{FF2B5EF4-FFF2-40B4-BE49-F238E27FC236}">
                <a16:creationId xmlns:a16="http://schemas.microsoft.com/office/drawing/2014/main" id="{C6FD0423-EE3C-B216-9F40-13AF111A5AA4}"/>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4D7FFDCA-EBE0-2B47-79B9-BDFD78886E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7AD2C1A6-0028-624B-129C-3868D7E87C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F5A85DB-4866-404D-B36A-6616D5C2F809}" type="slidenum">
              <a:rPr lang="en-CA" altLang="en-US">
                <a:latin typeface="Tahoma" panose="020B0604030504040204" pitchFamily="34" charset="0"/>
              </a:rPr>
              <a:pPr>
                <a:spcBef>
                  <a:spcPct val="0"/>
                </a:spcBef>
              </a:pPr>
              <a:t>24</a:t>
            </a:fld>
            <a:endParaRPr lang="en-CA" altLang="en-US">
              <a:latin typeface="Tahoma" panose="020B0604030504040204" pitchFamily="34" charset="0"/>
            </a:endParaRPr>
          </a:p>
        </p:txBody>
      </p:sp>
      <p:sp>
        <p:nvSpPr>
          <p:cNvPr id="54274" name="Rectangle 2">
            <a:extLst>
              <a:ext uri="{FF2B5EF4-FFF2-40B4-BE49-F238E27FC236}">
                <a16:creationId xmlns:a16="http://schemas.microsoft.com/office/drawing/2014/main" id="{7EF28AB7-E6A3-4B58-67CA-B028AE605D5B}"/>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5F294F9A-B334-729B-EA18-F02C8FC709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A377F411-C019-D4EF-2EA2-7BC336CE35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7BEBE50-89EB-9E41-B92A-7AB8D4893C6A}" type="slidenum">
              <a:rPr lang="en-CA" altLang="en-US">
                <a:latin typeface="Tahoma" panose="020B0604030504040204" pitchFamily="34" charset="0"/>
              </a:rPr>
              <a:pPr>
                <a:spcBef>
                  <a:spcPct val="0"/>
                </a:spcBef>
              </a:pPr>
              <a:t>25</a:t>
            </a:fld>
            <a:endParaRPr lang="en-CA" altLang="en-US">
              <a:latin typeface="Tahoma" panose="020B0604030504040204" pitchFamily="34" charset="0"/>
            </a:endParaRPr>
          </a:p>
        </p:txBody>
      </p:sp>
      <p:sp>
        <p:nvSpPr>
          <p:cNvPr id="58370" name="Rectangle 2">
            <a:extLst>
              <a:ext uri="{FF2B5EF4-FFF2-40B4-BE49-F238E27FC236}">
                <a16:creationId xmlns:a16="http://schemas.microsoft.com/office/drawing/2014/main" id="{82F4D5F4-178A-D43D-AA9B-D60934AD9F6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817A6BCA-7D01-68E2-A38C-54DD33C001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2292098E-C8EA-BF52-02CF-EC63BF2999A0}"/>
              </a:ext>
            </a:extLst>
          </p:cNvPr>
          <p:cNvSpPr>
            <a:spLocks noGrp="1" noRot="1" noChangeAspect="1" noChangeArrowheads="1" noTextEdit="1"/>
          </p:cNvSpPr>
          <p:nvPr>
            <p:ph type="sldImg"/>
          </p:nvPr>
        </p:nvSpPr>
        <p:spPr>
          <a:ln/>
        </p:spPr>
      </p:sp>
      <p:sp>
        <p:nvSpPr>
          <p:cNvPr id="18434" name="Notes Placeholder 2">
            <a:extLst>
              <a:ext uri="{FF2B5EF4-FFF2-40B4-BE49-F238E27FC236}">
                <a16:creationId xmlns:a16="http://schemas.microsoft.com/office/drawing/2014/main" id="{6564E4BA-1C65-7F8B-1423-E92CB5A3678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5" name="Slide Number Placeholder 3">
            <a:extLst>
              <a:ext uri="{FF2B5EF4-FFF2-40B4-BE49-F238E27FC236}">
                <a16:creationId xmlns:a16="http://schemas.microsoft.com/office/drawing/2014/main" id="{FEE8BE21-2FA7-0699-2B32-644F3D4267CD}"/>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fld id="{9EDDF37B-0224-FE40-A0AA-D04CB545E5D1}" type="slidenum">
              <a:rPr lang="en-CA" altLang="en-US" sz="1200">
                <a:latin typeface="Tahoma" panose="020B0604030504040204" pitchFamily="34" charset="0"/>
              </a:rPr>
              <a:pPr/>
              <a:t>2</a:t>
            </a:fld>
            <a:endParaRPr lang="en-CA" altLang="en-US" sz="1200">
              <a:latin typeface="Tahoma" panose="020B060403050404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5C756FF1-5216-9074-465C-6B13FAA9D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C16F47A-A149-734D-BAC5-61CA104E6067}" type="slidenum">
              <a:rPr lang="en-CA" altLang="en-US">
                <a:latin typeface="Tahoma" panose="020B0604030504040204" pitchFamily="34" charset="0"/>
              </a:rPr>
              <a:pPr>
                <a:spcBef>
                  <a:spcPct val="0"/>
                </a:spcBef>
              </a:pPr>
              <a:t>26</a:t>
            </a:fld>
            <a:endParaRPr lang="en-CA" altLang="en-US">
              <a:latin typeface="Tahoma" panose="020B0604030504040204" pitchFamily="34" charset="0"/>
            </a:endParaRPr>
          </a:p>
        </p:txBody>
      </p:sp>
      <p:sp>
        <p:nvSpPr>
          <p:cNvPr id="60418" name="Rectangle 2">
            <a:extLst>
              <a:ext uri="{FF2B5EF4-FFF2-40B4-BE49-F238E27FC236}">
                <a16:creationId xmlns:a16="http://schemas.microsoft.com/office/drawing/2014/main" id="{F94625C4-0FD5-9ADE-C0EF-25F8A9685AE0}"/>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7591F2BB-744F-68FE-5C4F-60EB24D331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B951EC21-32F1-BD62-CC60-AF0E83D8C6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5D868782-2A40-6C48-AA6E-E13426E33003}" type="slidenum">
              <a:rPr lang="en-CA" altLang="en-US">
                <a:latin typeface="Tahoma" panose="020B0604030504040204" pitchFamily="34" charset="0"/>
              </a:rPr>
              <a:pPr>
                <a:spcBef>
                  <a:spcPct val="0"/>
                </a:spcBef>
              </a:pPr>
              <a:t>27</a:t>
            </a:fld>
            <a:endParaRPr lang="en-CA" altLang="en-US">
              <a:latin typeface="Tahoma" panose="020B0604030504040204" pitchFamily="34" charset="0"/>
            </a:endParaRPr>
          </a:p>
        </p:txBody>
      </p:sp>
      <p:sp>
        <p:nvSpPr>
          <p:cNvPr id="64514" name="Rectangle 2">
            <a:extLst>
              <a:ext uri="{FF2B5EF4-FFF2-40B4-BE49-F238E27FC236}">
                <a16:creationId xmlns:a16="http://schemas.microsoft.com/office/drawing/2014/main" id="{C84F56C8-1928-6819-58AB-FED58B78D5F4}"/>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C1E6821D-5CA2-A557-0264-2F8117A4E03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D7556A92-D11D-2C6B-E455-9FF7F5A0E23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F021E20-50D2-9C46-9DD8-9A3A17ED4D12}" type="slidenum">
              <a:rPr lang="en-CA" altLang="en-US">
                <a:latin typeface="Tahoma" panose="020B0604030504040204" pitchFamily="34" charset="0"/>
              </a:rPr>
              <a:pPr>
                <a:spcBef>
                  <a:spcPct val="0"/>
                </a:spcBef>
              </a:pPr>
              <a:t>28</a:t>
            </a:fld>
            <a:endParaRPr lang="en-CA" altLang="en-US">
              <a:latin typeface="Tahoma" panose="020B0604030504040204" pitchFamily="34" charset="0"/>
            </a:endParaRPr>
          </a:p>
        </p:txBody>
      </p:sp>
      <p:sp>
        <p:nvSpPr>
          <p:cNvPr id="56322" name="Rectangle 2">
            <a:extLst>
              <a:ext uri="{FF2B5EF4-FFF2-40B4-BE49-F238E27FC236}">
                <a16:creationId xmlns:a16="http://schemas.microsoft.com/office/drawing/2014/main" id="{EF5DA4D2-B976-C851-8231-BC4BD18E73E7}"/>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2BE6885D-3137-BBF8-F32C-4A724C909E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AFE231FB-A518-49C3-8E4E-7538EEC9AE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3EE97B35-E2F7-594B-9067-03C3297B7697}" type="slidenum">
              <a:rPr lang="en-CA" altLang="en-US">
                <a:latin typeface="Tahoma" panose="020B0604030504040204" pitchFamily="34" charset="0"/>
              </a:rPr>
              <a:pPr>
                <a:spcBef>
                  <a:spcPct val="0"/>
                </a:spcBef>
              </a:pPr>
              <a:t>29</a:t>
            </a:fld>
            <a:endParaRPr lang="en-CA" altLang="en-US">
              <a:latin typeface="Tahoma" panose="020B0604030504040204" pitchFamily="34" charset="0"/>
            </a:endParaRPr>
          </a:p>
        </p:txBody>
      </p:sp>
      <p:sp>
        <p:nvSpPr>
          <p:cNvPr id="70658" name="Rectangle 2">
            <a:extLst>
              <a:ext uri="{FF2B5EF4-FFF2-40B4-BE49-F238E27FC236}">
                <a16:creationId xmlns:a16="http://schemas.microsoft.com/office/drawing/2014/main" id="{2FA5E194-8BE5-5F5D-735C-C88D3961CC1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F0516AA3-B7D3-8D09-8D63-D6465CD97CB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7">
            <a:extLst>
              <a:ext uri="{FF2B5EF4-FFF2-40B4-BE49-F238E27FC236}">
                <a16:creationId xmlns:a16="http://schemas.microsoft.com/office/drawing/2014/main" id="{DCDFE172-DB79-E896-FABE-649A68E5F1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D47E487-BCD4-D140-AEFB-0DD5553EA68D}" type="slidenum">
              <a:rPr lang="en-CA" altLang="en-US">
                <a:latin typeface="Tahoma" panose="020B0604030504040204" pitchFamily="34" charset="0"/>
              </a:rPr>
              <a:pPr>
                <a:spcBef>
                  <a:spcPct val="0"/>
                </a:spcBef>
              </a:pPr>
              <a:t>30</a:t>
            </a:fld>
            <a:endParaRPr lang="en-CA" altLang="en-US">
              <a:latin typeface="Tahoma" panose="020B0604030504040204" pitchFamily="34" charset="0"/>
            </a:endParaRPr>
          </a:p>
        </p:txBody>
      </p:sp>
      <p:sp>
        <p:nvSpPr>
          <p:cNvPr id="72706" name="Rectangle 2">
            <a:extLst>
              <a:ext uri="{FF2B5EF4-FFF2-40B4-BE49-F238E27FC236}">
                <a16:creationId xmlns:a16="http://schemas.microsoft.com/office/drawing/2014/main" id="{2C70B437-D085-F6A1-9D67-8CCA7DEE4512}"/>
              </a:ext>
            </a:extLst>
          </p:cNvPr>
          <p:cNvSpPr>
            <a:spLocks noGrp="1" noRot="1" noChangeAspect="1" noChangeArrowheads="1" noTextEdit="1"/>
          </p:cNvSpPr>
          <p:nvPr>
            <p:ph type="sldImg"/>
          </p:nvPr>
        </p:nvSpPr>
        <p:spPr>
          <a:ln/>
        </p:spPr>
      </p:sp>
      <p:sp>
        <p:nvSpPr>
          <p:cNvPr id="72707" name="Rectangle 3">
            <a:extLst>
              <a:ext uri="{FF2B5EF4-FFF2-40B4-BE49-F238E27FC236}">
                <a16:creationId xmlns:a16="http://schemas.microsoft.com/office/drawing/2014/main" id="{49CCF1C1-0B5B-B09A-FD12-F563318A81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7">
            <a:extLst>
              <a:ext uri="{FF2B5EF4-FFF2-40B4-BE49-F238E27FC236}">
                <a16:creationId xmlns:a16="http://schemas.microsoft.com/office/drawing/2014/main" id="{744B8DC5-1FDC-54DA-86BB-2BA7AFE83CB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4A73691-4CCE-5F48-8C3F-4E3EA2C3A39E}" type="slidenum">
              <a:rPr lang="en-CA" altLang="en-US">
                <a:latin typeface="Tahoma" panose="020B0604030504040204" pitchFamily="34" charset="0"/>
              </a:rPr>
              <a:pPr>
                <a:spcBef>
                  <a:spcPct val="0"/>
                </a:spcBef>
              </a:pPr>
              <a:t>31</a:t>
            </a:fld>
            <a:endParaRPr lang="en-CA" altLang="en-US">
              <a:latin typeface="Tahoma" panose="020B0604030504040204" pitchFamily="34" charset="0"/>
            </a:endParaRPr>
          </a:p>
        </p:txBody>
      </p:sp>
      <p:sp>
        <p:nvSpPr>
          <p:cNvPr id="74754" name="Rectangle 2">
            <a:extLst>
              <a:ext uri="{FF2B5EF4-FFF2-40B4-BE49-F238E27FC236}">
                <a16:creationId xmlns:a16="http://schemas.microsoft.com/office/drawing/2014/main" id="{5E1D8342-EB6E-57C5-94B5-4A77D6954DFA}"/>
              </a:ext>
            </a:extLst>
          </p:cNvPr>
          <p:cNvSpPr>
            <a:spLocks noGrp="1" noRot="1" noChangeAspect="1" noChangeArrowheads="1" noTextEdit="1"/>
          </p:cNvSpPr>
          <p:nvPr>
            <p:ph type="sldImg"/>
          </p:nvPr>
        </p:nvSpPr>
        <p:spPr>
          <a:ln/>
        </p:spPr>
      </p:sp>
      <p:sp>
        <p:nvSpPr>
          <p:cNvPr id="74755" name="Rectangle 3">
            <a:extLst>
              <a:ext uri="{FF2B5EF4-FFF2-40B4-BE49-F238E27FC236}">
                <a16:creationId xmlns:a16="http://schemas.microsoft.com/office/drawing/2014/main" id="{1A66A652-89C4-0D5F-F583-4BFB7C6914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Rectangle 7">
            <a:extLst>
              <a:ext uri="{FF2B5EF4-FFF2-40B4-BE49-F238E27FC236}">
                <a16:creationId xmlns:a16="http://schemas.microsoft.com/office/drawing/2014/main" id="{48DF4FB5-89BB-5FE2-9A31-95B4E47CA3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835891F-076F-1348-B5FC-1DE0167604F3}" type="slidenum">
              <a:rPr lang="en-CA" altLang="en-US">
                <a:latin typeface="Tahoma" panose="020B0604030504040204" pitchFamily="34" charset="0"/>
              </a:rPr>
              <a:pPr>
                <a:spcBef>
                  <a:spcPct val="0"/>
                </a:spcBef>
              </a:pPr>
              <a:t>32</a:t>
            </a:fld>
            <a:endParaRPr lang="en-CA" altLang="en-US">
              <a:latin typeface="Tahoma" panose="020B0604030504040204" pitchFamily="34" charset="0"/>
            </a:endParaRPr>
          </a:p>
        </p:txBody>
      </p:sp>
      <p:sp>
        <p:nvSpPr>
          <p:cNvPr id="76802" name="Rectangle 2">
            <a:extLst>
              <a:ext uri="{FF2B5EF4-FFF2-40B4-BE49-F238E27FC236}">
                <a16:creationId xmlns:a16="http://schemas.microsoft.com/office/drawing/2014/main" id="{6C17F0BE-9B70-D777-CB33-1A5906419AEC}"/>
              </a:ext>
            </a:extLst>
          </p:cNvPr>
          <p:cNvSpPr>
            <a:spLocks noGrp="1" noRot="1" noChangeAspect="1" noChangeArrowheads="1" noTextEdit="1"/>
          </p:cNvSpPr>
          <p:nvPr>
            <p:ph type="sldImg"/>
          </p:nvPr>
        </p:nvSpPr>
        <p:spPr>
          <a:ln/>
        </p:spPr>
      </p:sp>
      <p:sp>
        <p:nvSpPr>
          <p:cNvPr id="76803" name="Rectangle 3">
            <a:extLst>
              <a:ext uri="{FF2B5EF4-FFF2-40B4-BE49-F238E27FC236}">
                <a16:creationId xmlns:a16="http://schemas.microsoft.com/office/drawing/2014/main" id="{24AA716B-FDAE-D7A0-D509-8FF91494777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5A749AC4-6078-2F6F-3F24-A4F08E2E75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0EEF4FFD-0CEF-4449-B8EA-45CBA67706AC}" type="slidenum">
              <a:rPr lang="en-CA" altLang="en-US">
                <a:latin typeface="Tahoma" panose="020B0604030504040204" pitchFamily="34" charset="0"/>
              </a:rPr>
              <a:pPr>
                <a:spcBef>
                  <a:spcPct val="0"/>
                </a:spcBef>
              </a:pPr>
              <a:t>33</a:t>
            </a:fld>
            <a:endParaRPr lang="en-CA" altLang="en-US">
              <a:latin typeface="Tahoma" panose="020B0604030504040204" pitchFamily="34" charset="0"/>
            </a:endParaRPr>
          </a:p>
        </p:txBody>
      </p:sp>
      <p:sp>
        <p:nvSpPr>
          <p:cNvPr id="78850" name="Rectangle 2">
            <a:extLst>
              <a:ext uri="{FF2B5EF4-FFF2-40B4-BE49-F238E27FC236}">
                <a16:creationId xmlns:a16="http://schemas.microsoft.com/office/drawing/2014/main" id="{E8E66207-79F2-CB7E-6B7D-26334342B2C8}"/>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11A0BED5-F710-751F-D445-093C148714C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BFDCF055-1C6E-00CA-1167-8BB4C2BE1A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46E980BE-99DC-384D-A36C-CB9660A5D932}" type="slidenum">
              <a:rPr lang="en-CA" altLang="en-US">
                <a:latin typeface="Tahoma" panose="020B0604030504040204" pitchFamily="34" charset="0"/>
              </a:rPr>
              <a:pPr>
                <a:spcBef>
                  <a:spcPct val="0"/>
                </a:spcBef>
              </a:pPr>
              <a:t>34</a:t>
            </a:fld>
            <a:endParaRPr lang="en-CA" altLang="en-US">
              <a:latin typeface="Tahoma" panose="020B0604030504040204" pitchFamily="34" charset="0"/>
            </a:endParaRPr>
          </a:p>
        </p:txBody>
      </p:sp>
      <p:sp>
        <p:nvSpPr>
          <p:cNvPr id="80898" name="Rectangle 2">
            <a:extLst>
              <a:ext uri="{FF2B5EF4-FFF2-40B4-BE49-F238E27FC236}">
                <a16:creationId xmlns:a16="http://schemas.microsoft.com/office/drawing/2014/main" id="{40C26EF3-A614-02D0-6903-C172726F2087}"/>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41B71F52-B9A2-78C0-F520-96ACD7DCE4A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7AB35F9B-C3A3-9196-4D90-C06CF7BB5D5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26B81530-B91C-DB4C-B4F2-EA6A54B87834}" type="slidenum">
              <a:rPr lang="en-CA" altLang="en-US">
                <a:latin typeface="Tahoma" panose="020B0604030504040204" pitchFamily="34" charset="0"/>
              </a:rPr>
              <a:pPr>
                <a:spcBef>
                  <a:spcPct val="0"/>
                </a:spcBef>
              </a:pPr>
              <a:t>35</a:t>
            </a:fld>
            <a:endParaRPr lang="en-CA" altLang="en-US">
              <a:latin typeface="Tahoma" panose="020B0604030504040204" pitchFamily="34" charset="0"/>
            </a:endParaRPr>
          </a:p>
        </p:txBody>
      </p:sp>
      <p:sp>
        <p:nvSpPr>
          <p:cNvPr id="82946" name="Rectangle 2">
            <a:extLst>
              <a:ext uri="{FF2B5EF4-FFF2-40B4-BE49-F238E27FC236}">
                <a16:creationId xmlns:a16="http://schemas.microsoft.com/office/drawing/2014/main" id="{A3539CC1-2A26-6E44-8512-94E4849096E0}"/>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4AA65734-B5D9-6A36-726A-0ED35B327CA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2DA33EC5-A722-FD2A-70CA-67400274DE6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D124808-9B5D-604B-A14E-F9D5B72D5D43}" type="slidenum">
              <a:rPr lang="en-CA" altLang="en-US">
                <a:latin typeface="Tahoma" panose="020B0604030504040204" pitchFamily="34" charset="0"/>
              </a:rPr>
              <a:pPr>
                <a:spcBef>
                  <a:spcPct val="0"/>
                </a:spcBef>
              </a:pPr>
              <a:t>4</a:t>
            </a:fld>
            <a:endParaRPr lang="en-CA" altLang="en-US">
              <a:latin typeface="Tahoma" panose="020B0604030504040204" pitchFamily="34" charset="0"/>
            </a:endParaRPr>
          </a:p>
        </p:txBody>
      </p:sp>
      <p:sp>
        <p:nvSpPr>
          <p:cNvPr id="20482" name="Rectangle 2">
            <a:extLst>
              <a:ext uri="{FF2B5EF4-FFF2-40B4-BE49-F238E27FC236}">
                <a16:creationId xmlns:a16="http://schemas.microsoft.com/office/drawing/2014/main" id="{27499FDB-8B5B-EC4B-3F64-39C5D9788EB7}"/>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B29891C2-5CE8-BA96-00BD-3C25A02C60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7">
            <a:extLst>
              <a:ext uri="{FF2B5EF4-FFF2-40B4-BE49-F238E27FC236}">
                <a16:creationId xmlns:a16="http://schemas.microsoft.com/office/drawing/2014/main" id="{516C6465-08BB-8E78-FDF3-7DDF20BF4C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EBB6DD3-C11E-E144-AA10-03EE3A3CF6A0}" type="slidenum">
              <a:rPr lang="en-CA" altLang="en-US">
                <a:latin typeface="Tahoma" panose="020B0604030504040204" pitchFamily="34" charset="0"/>
              </a:rPr>
              <a:pPr>
                <a:spcBef>
                  <a:spcPct val="0"/>
                </a:spcBef>
              </a:pPr>
              <a:t>38</a:t>
            </a:fld>
            <a:endParaRPr lang="en-CA" altLang="en-US">
              <a:latin typeface="Tahoma" panose="020B0604030504040204" pitchFamily="34" charset="0"/>
            </a:endParaRPr>
          </a:p>
        </p:txBody>
      </p:sp>
      <p:sp>
        <p:nvSpPr>
          <p:cNvPr id="86018" name="Rectangle 2">
            <a:extLst>
              <a:ext uri="{FF2B5EF4-FFF2-40B4-BE49-F238E27FC236}">
                <a16:creationId xmlns:a16="http://schemas.microsoft.com/office/drawing/2014/main" id="{9FAD8374-F12A-3606-BB7F-C0A90CB4EB93}"/>
              </a:ext>
            </a:extLst>
          </p:cNvPr>
          <p:cNvSpPr>
            <a:spLocks noGrp="1" noRot="1" noChangeAspect="1" noChangeArrowheads="1" noTextEdit="1"/>
          </p:cNvSpPr>
          <p:nvPr>
            <p:ph type="sldImg"/>
          </p:nvPr>
        </p:nvSpPr>
        <p:spPr>
          <a:ln/>
        </p:spPr>
      </p:sp>
      <p:sp>
        <p:nvSpPr>
          <p:cNvPr id="86019" name="Rectangle 3">
            <a:extLst>
              <a:ext uri="{FF2B5EF4-FFF2-40B4-BE49-F238E27FC236}">
                <a16:creationId xmlns:a16="http://schemas.microsoft.com/office/drawing/2014/main" id="{4B56063A-70E0-E1C7-9DC1-817826287E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037A334B-4801-7E0D-73B7-9C69C241321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1434A37-2839-4E46-9D2D-144EECDD841C}" type="slidenum">
              <a:rPr lang="en-CA" altLang="en-US">
                <a:latin typeface="Tahoma" panose="020B0604030504040204" pitchFamily="34" charset="0"/>
              </a:rPr>
              <a:pPr>
                <a:spcBef>
                  <a:spcPct val="0"/>
                </a:spcBef>
              </a:pPr>
              <a:t>6</a:t>
            </a:fld>
            <a:endParaRPr lang="en-CA" altLang="en-US">
              <a:latin typeface="Tahoma" panose="020B0604030504040204" pitchFamily="34" charset="0"/>
            </a:endParaRPr>
          </a:p>
        </p:txBody>
      </p:sp>
      <p:sp>
        <p:nvSpPr>
          <p:cNvPr id="23554" name="Rectangle 2">
            <a:extLst>
              <a:ext uri="{FF2B5EF4-FFF2-40B4-BE49-F238E27FC236}">
                <a16:creationId xmlns:a16="http://schemas.microsoft.com/office/drawing/2014/main" id="{704E6AA0-066B-D0B6-92F0-0F75106B7A15}"/>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BF30B51C-2DB0-C9C3-D834-43A742EF9EC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66D1C020-59F1-C1A6-4666-5722F0AC1758}"/>
              </a:ext>
            </a:extLst>
          </p:cNvPr>
          <p:cNvSpPr>
            <a:spLocks noGrp="1" noRot="1" noChangeAspect="1" noChangeArrowheads="1" noTextEdit="1"/>
          </p:cNvSpPr>
          <p:nvPr>
            <p:ph type="sldImg"/>
          </p:nvPr>
        </p:nvSpPr>
        <p:spPr>
          <a:ln/>
        </p:spPr>
      </p:sp>
      <p:sp>
        <p:nvSpPr>
          <p:cNvPr id="25602" name="Rectangle 3">
            <a:extLst>
              <a:ext uri="{FF2B5EF4-FFF2-40B4-BE49-F238E27FC236}">
                <a16:creationId xmlns:a16="http://schemas.microsoft.com/office/drawing/2014/main" id="{6AF9B7AC-86F5-994B-55AD-8DC8366BEE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43E2F3E4-D00E-F54E-86A6-3051B64ACA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B3AE733-CBDC-2841-B3D2-19026D99F498}" type="slidenum">
              <a:rPr lang="en-CA" altLang="en-US">
                <a:latin typeface="Tahoma" panose="020B0604030504040204" pitchFamily="34" charset="0"/>
              </a:rPr>
              <a:pPr>
                <a:spcBef>
                  <a:spcPct val="0"/>
                </a:spcBef>
              </a:pPr>
              <a:t>8</a:t>
            </a:fld>
            <a:endParaRPr lang="en-CA" altLang="en-US">
              <a:latin typeface="Tahoma" panose="020B0604030504040204" pitchFamily="34" charset="0"/>
            </a:endParaRPr>
          </a:p>
        </p:txBody>
      </p:sp>
      <p:sp>
        <p:nvSpPr>
          <p:cNvPr id="27650" name="Rectangle 2">
            <a:extLst>
              <a:ext uri="{FF2B5EF4-FFF2-40B4-BE49-F238E27FC236}">
                <a16:creationId xmlns:a16="http://schemas.microsoft.com/office/drawing/2014/main" id="{CD71B824-F645-C010-044C-885E9C21634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03416A0A-1CE6-3D96-E2C4-B4672A509E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86403E12-0AE3-D40E-EB62-412500DCF6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7FA9BA0C-19B6-A34F-AEA2-98E23DF4390F}" type="slidenum">
              <a:rPr lang="en-CA" altLang="en-US">
                <a:latin typeface="Tahoma" panose="020B0604030504040204" pitchFamily="34" charset="0"/>
              </a:rPr>
              <a:pPr>
                <a:spcBef>
                  <a:spcPct val="0"/>
                </a:spcBef>
              </a:pPr>
              <a:t>9</a:t>
            </a:fld>
            <a:endParaRPr lang="en-CA" altLang="en-US">
              <a:latin typeface="Tahoma" panose="020B0604030504040204" pitchFamily="34" charset="0"/>
            </a:endParaRPr>
          </a:p>
        </p:txBody>
      </p:sp>
      <p:sp>
        <p:nvSpPr>
          <p:cNvPr id="29698" name="Rectangle 2">
            <a:extLst>
              <a:ext uri="{FF2B5EF4-FFF2-40B4-BE49-F238E27FC236}">
                <a16:creationId xmlns:a16="http://schemas.microsoft.com/office/drawing/2014/main" id="{25A2197B-FD94-5869-2AE5-6C50A328A113}"/>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699981D1-5312-EBDC-A94B-B94D5A35864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9E9C33E-4FD7-54F1-4ABA-9D6FBCE8A4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C9C2BF54-2AD6-8744-AAC6-9FB7B7C86971}" type="slidenum">
              <a:rPr lang="en-CA" altLang="en-US">
                <a:latin typeface="Tahoma" panose="020B0604030504040204" pitchFamily="34" charset="0"/>
              </a:rPr>
              <a:pPr>
                <a:spcBef>
                  <a:spcPct val="0"/>
                </a:spcBef>
              </a:pPr>
              <a:t>11</a:t>
            </a:fld>
            <a:endParaRPr lang="en-CA" altLang="en-US">
              <a:latin typeface="Tahoma" panose="020B0604030504040204" pitchFamily="34" charset="0"/>
            </a:endParaRPr>
          </a:p>
        </p:txBody>
      </p:sp>
      <p:sp>
        <p:nvSpPr>
          <p:cNvPr id="31746" name="Rectangle 2">
            <a:extLst>
              <a:ext uri="{FF2B5EF4-FFF2-40B4-BE49-F238E27FC236}">
                <a16:creationId xmlns:a16="http://schemas.microsoft.com/office/drawing/2014/main" id="{16D1B3B0-221B-599E-7CEE-0FF9E4536FA4}"/>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2F4505EA-3CDC-E86C-9268-6712EC8FC9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75599BB0-E6FC-B270-51D5-F9404600C6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6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A838AEF-7042-374E-A48A-6F3F6E5B4E2A}" type="slidenum">
              <a:rPr lang="en-CA" altLang="en-US">
                <a:latin typeface="Tahoma" panose="020B0604030504040204" pitchFamily="34" charset="0"/>
              </a:rPr>
              <a:pPr>
                <a:spcBef>
                  <a:spcPct val="0"/>
                </a:spcBef>
              </a:pPr>
              <a:t>13</a:t>
            </a:fld>
            <a:endParaRPr lang="en-CA" altLang="en-US">
              <a:latin typeface="Tahoma" panose="020B0604030504040204" pitchFamily="34" charset="0"/>
            </a:endParaRPr>
          </a:p>
        </p:txBody>
      </p:sp>
      <p:sp>
        <p:nvSpPr>
          <p:cNvPr id="33794" name="Rectangle 2">
            <a:extLst>
              <a:ext uri="{FF2B5EF4-FFF2-40B4-BE49-F238E27FC236}">
                <a16:creationId xmlns:a16="http://schemas.microsoft.com/office/drawing/2014/main" id="{FF221842-5731-66B8-BF43-BF2CF5C8C529}"/>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35311194-D748-6CD5-813A-B5DB455ADF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grpSp>
        <p:nvGrpSpPr>
          <p:cNvPr id="2" name="Group 45">
            <a:extLst>
              <a:ext uri="{FF2B5EF4-FFF2-40B4-BE49-F238E27FC236}">
                <a16:creationId xmlns:a16="http://schemas.microsoft.com/office/drawing/2014/main" id="{4E9F137E-C102-819E-E625-A8592DD5C979}"/>
              </a:ext>
            </a:extLst>
          </p:cNvPr>
          <p:cNvGrpSpPr>
            <a:grpSpLocks/>
          </p:cNvGrpSpPr>
          <p:nvPr userDrawn="1"/>
        </p:nvGrpSpPr>
        <p:grpSpPr bwMode="auto">
          <a:xfrm>
            <a:off x="8936038" y="1449388"/>
            <a:ext cx="207962" cy="5408612"/>
            <a:chOff x="5606" y="889"/>
            <a:chExt cx="154" cy="3431"/>
          </a:xfrm>
        </p:grpSpPr>
        <p:sp>
          <p:nvSpPr>
            <p:cNvPr id="3" name="Rectangle 38">
              <a:extLst>
                <a:ext uri="{FF2B5EF4-FFF2-40B4-BE49-F238E27FC236}">
                  <a16:creationId xmlns:a16="http://schemas.microsoft.com/office/drawing/2014/main" id="{2CD68DBD-FD24-D659-4D69-389F4650D076}"/>
                </a:ext>
              </a:extLst>
            </p:cNvPr>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grpSp>
          <p:nvGrpSpPr>
            <p:cNvPr id="4" name="Group 44">
              <a:extLst>
                <a:ext uri="{FF2B5EF4-FFF2-40B4-BE49-F238E27FC236}">
                  <a16:creationId xmlns:a16="http://schemas.microsoft.com/office/drawing/2014/main" id="{8EE9CC09-D408-A9A1-FD20-F8F366282365}"/>
                </a:ext>
              </a:extLst>
            </p:cNvPr>
            <p:cNvGrpSpPr>
              <a:grpSpLocks/>
            </p:cNvGrpSpPr>
            <p:nvPr userDrawn="1"/>
          </p:nvGrpSpPr>
          <p:grpSpPr bwMode="auto">
            <a:xfrm>
              <a:off x="5606" y="889"/>
              <a:ext cx="106" cy="3431"/>
              <a:chOff x="5606" y="889"/>
              <a:chExt cx="106" cy="3431"/>
            </a:xfrm>
          </p:grpSpPr>
          <p:sp>
            <p:nvSpPr>
              <p:cNvPr id="5" name="Rectangle 43">
                <a:extLst>
                  <a:ext uri="{FF2B5EF4-FFF2-40B4-BE49-F238E27FC236}">
                    <a16:creationId xmlns:a16="http://schemas.microsoft.com/office/drawing/2014/main" id="{2378D875-8642-D36F-974D-FEF55E3E144E}"/>
                  </a:ext>
                </a:extLst>
              </p:cNvPr>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sp>
            <p:nvSpPr>
              <p:cNvPr id="6" name="Rectangle 32">
                <a:extLst>
                  <a:ext uri="{FF2B5EF4-FFF2-40B4-BE49-F238E27FC236}">
                    <a16:creationId xmlns:a16="http://schemas.microsoft.com/office/drawing/2014/main" id="{4E446A51-EFC7-47CE-182D-A44B4080F425}"/>
                  </a:ext>
                </a:extLst>
              </p:cNvPr>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grpSp>
      </p:grpSp>
      <p:sp>
        <p:nvSpPr>
          <p:cNvPr id="7" name="Rectangle 37">
            <a:extLst>
              <a:ext uri="{FF2B5EF4-FFF2-40B4-BE49-F238E27FC236}">
                <a16:creationId xmlns:a16="http://schemas.microsoft.com/office/drawing/2014/main" id="{8279C0C1-0F98-8D1E-63D0-0C9554630C86}"/>
              </a:ext>
            </a:extLst>
          </p:cNvPr>
          <p:cNvSpPr>
            <a:spLocks noChangeArrowheads="1"/>
          </p:cNvSpPr>
          <p:nvPr userDrawn="1"/>
        </p:nvSpPr>
        <p:spPr bwMode="gray">
          <a:xfrm rot="162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sp>
        <p:nvSpPr>
          <p:cNvPr id="8" name="Rectangle 30">
            <a:extLst>
              <a:ext uri="{FF2B5EF4-FFF2-40B4-BE49-F238E27FC236}">
                <a16:creationId xmlns:a16="http://schemas.microsoft.com/office/drawing/2014/main" id="{3E85338D-5068-BF60-71E7-ABC34139163E}"/>
              </a:ext>
            </a:extLst>
          </p:cNvPr>
          <p:cNvSpPr>
            <a:spLocks noChangeArrowheads="1"/>
          </p:cNvSpPr>
          <p:nvPr/>
        </p:nvSpPr>
        <p:spPr bwMode="auto">
          <a:xfrm>
            <a:off x="838200" y="6397625"/>
            <a:ext cx="4495800" cy="457200"/>
          </a:xfrm>
          <a:prstGeom prst="rect">
            <a:avLst/>
          </a:prstGeom>
          <a:noFill/>
          <a:ln>
            <a:noFill/>
          </a:ln>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a:t>Copyright © 2016 Ramez Elmasri and Shamkant B. Navathe</a:t>
            </a:r>
          </a:p>
        </p:txBody>
      </p:sp>
      <p:sp>
        <p:nvSpPr>
          <p:cNvPr id="9" name="Rectangle 44">
            <a:extLst>
              <a:ext uri="{FF2B5EF4-FFF2-40B4-BE49-F238E27FC236}">
                <a16:creationId xmlns:a16="http://schemas.microsoft.com/office/drawing/2014/main" id="{46DDF039-9168-9898-0234-363F282A4C1A}"/>
              </a:ext>
            </a:extLst>
          </p:cNvPr>
          <p:cNvSpPr>
            <a:spLocks noChangeArrowheads="1"/>
          </p:cNvSpPr>
          <p:nvPr/>
        </p:nvSpPr>
        <p:spPr bwMode="auto">
          <a:xfrm>
            <a:off x="8305800" y="0"/>
            <a:ext cx="609600" cy="6858000"/>
          </a:xfrm>
          <a:prstGeom prst="rect">
            <a:avLst/>
          </a:prstGeom>
          <a:gradFill rotWithShape="1">
            <a:gsLst>
              <a:gs pos="0">
                <a:srgbClr val="677228">
                  <a:alpha val="43999"/>
                </a:srgbClr>
              </a:gs>
              <a:gs pos="100000">
                <a:srgbClr val="5A6423"/>
              </a:gs>
            </a:gsLst>
            <a:lin ang="5400000" scaled="1"/>
          </a:gra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p>
        </p:txBody>
      </p:sp>
      <p:sp>
        <p:nvSpPr>
          <p:cNvPr id="10" name="Rectangle 47">
            <a:extLst>
              <a:ext uri="{FF2B5EF4-FFF2-40B4-BE49-F238E27FC236}">
                <a16:creationId xmlns:a16="http://schemas.microsoft.com/office/drawing/2014/main" id="{87C61639-EA19-4F6A-9F52-154238068C2A}"/>
              </a:ext>
            </a:extLst>
          </p:cNvPr>
          <p:cNvSpPr>
            <a:spLocks noChangeArrowheads="1"/>
          </p:cNvSpPr>
          <p:nvPr userDrawn="1"/>
        </p:nvSpPr>
        <p:spPr bwMode="auto">
          <a:xfrm rot="16200000">
            <a:off x="3500437" y="-985837"/>
            <a:ext cx="2143125" cy="9144000"/>
          </a:xfrm>
          <a:prstGeom prst="rect">
            <a:avLst/>
          </a:prstGeom>
          <a:solidFill>
            <a:srgbClr val="677228">
              <a:alpha val="43921"/>
            </a:srgbClr>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p>
        </p:txBody>
      </p:sp>
      <p:sp>
        <p:nvSpPr>
          <p:cNvPr id="11" name="Rectangle 48">
            <a:extLst>
              <a:ext uri="{FF2B5EF4-FFF2-40B4-BE49-F238E27FC236}">
                <a16:creationId xmlns:a16="http://schemas.microsoft.com/office/drawing/2014/main" id="{2262E2E6-56A4-2B9F-A376-89251D1D3732}"/>
              </a:ext>
            </a:extLst>
          </p:cNvPr>
          <p:cNvSpPr>
            <a:spLocks noChangeArrowheads="1"/>
          </p:cNvSpPr>
          <p:nvPr userDrawn="1"/>
        </p:nvSpPr>
        <p:spPr bwMode="auto">
          <a:xfrm>
            <a:off x="7315200" y="2438400"/>
            <a:ext cx="1828800" cy="2290763"/>
          </a:xfrm>
          <a:prstGeom prst="rect">
            <a:avLst/>
          </a:prstGeom>
          <a:solidFill>
            <a:schemeClr val="bg1"/>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endParaRPr lang="en-US" altLang="en-US"/>
          </a:p>
        </p:txBody>
      </p:sp>
      <p:pic>
        <p:nvPicPr>
          <p:cNvPr id="12" name="Picture 35" descr="awtri_4c UPDATE_color">
            <a:extLst>
              <a:ext uri="{FF2B5EF4-FFF2-40B4-BE49-F238E27FC236}">
                <a16:creationId xmlns:a16="http://schemas.microsoft.com/office/drawing/2014/main" id="{3965188D-1ABC-49ED-DBFE-2397AC6FE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5949950"/>
            <a:ext cx="6842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46" descr="elmasri_thumb">
            <a:extLst>
              <a:ext uri="{FF2B5EF4-FFF2-40B4-BE49-F238E27FC236}">
                <a16:creationId xmlns:a16="http://schemas.microsoft.com/office/drawing/2014/main" id="{14B4AE93-09FB-7CAA-62FE-3F68B87D18C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19975" y="2514600"/>
            <a:ext cx="1724025" cy="214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26" name="Rectangle 30" descr="Pink tissue paper"/>
          <p:cNvSpPr>
            <a:spLocks noGrp="1" noChangeArrowheads="1"/>
          </p:cNvSpPr>
          <p:nvPr>
            <p:ph type="ctrTitle" sz="quarter"/>
          </p:nvPr>
        </p:nvSpPr>
        <p:spPr>
          <a:xfrm>
            <a:off x="228600" y="152400"/>
            <a:ext cx="7086600" cy="2286000"/>
          </a:xfrm>
        </p:spPr>
        <p:txBody>
          <a:bodyPr wrap="none" anchor="ctr"/>
          <a:lstStyle>
            <a:lvl1pPr>
              <a:defRPr sz="6600">
                <a:solidFill>
                  <a:srgbClr val="990033"/>
                </a:solidFill>
              </a:defRPr>
            </a:lvl1pPr>
          </a:lstStyle>
          <a:p>
            <a:r>
              <a:rPr lang="en-US"/>
              <a:t>Click to edit Master title style</a:t>
            </a:r>
          </a:p>
        </p:txBody>
      </p:sp>
      <p:sp>
        <p:nvSpPr>
          <p:cNvPr id="4134" name="Rectangle 38" descr="Pink tissue paper"/>
          <p:cNvSpPr>
            <a:spLocks noGrp="1" noChangeArrowheads="1"/>
          </p:cNvSpPr>
          <p:nvPr>
            <p:ph type="subTitle" sz="quarter" idx="1"/>
          </p:nvPr>
        </p:nvSpPr>
        <p:spPr>
          <a:xfrm>
            <a:off x="304800" y="2590800"/>
            <a:ext cx="6629400" cy="1905000"/>
          </a:xfrm>
        </p:spPr>
        <p:txBody>
          <a:bodyPr/>
          <a:lstStyle>
            <a:lvl1pPr marL="0" indent="0">
              <a:buFont typeface="Wingdings" pitchFamily="2" charset="2"/>
              <a:buNone/>
              <a:defRPr sz="3200"/>
            </a:lvl1pPr>
          </a:lstStyle>
          <a:p>
            <a:r>
              <a:rPr lang="en-US"/>
              <a:t>Click to edit Master subtitle style</a:t>
            </a:r>
          </a:p>
        </p:txBody>
      </p:sp>
      <p:sp>
        <p:nvSpPr>
          <p:cNvPr id="14" name="Rectangle 29">
            <a:extLst>
              <a:ext uri="{FF2B5EF4-FFF2-40B4-BE49-F238E27FC236}">
                <a16:creationId xmlns:a16="http://schemas.microsoft.com/office/drawing/2014/main" id="{338DD9DF-759F-A5EA-BDE7-5FEBA4F72993}"/>
              </a:ext>
            </a:extLst>
          </p:cNvPr>
          <p:cNvSpPr>
            <a:spLocks noGrp="1" noChangeArrowheads="1"/>
          </p:cNvSpPr>
          <p:nvPr>
            <p:ph type="ftr" sz="quarter" idx="10"/>
          </p:nvPr>
        </p:nvSpPr>
        <p:spPr bwMode="auto">
          <a:xfrm>
            <a:off x="838200" y="6397625"/>
            <a:ext cx="44958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eaLnBrk="1" hangingPunct="1">
              <a:defRPr sz="900"/>
            </a:lvl1pPr>
          </a:lstStyle>
          <a:p>
            <a:pPr>
              <a:defRPr/>
            </a:pPr>
            <a:r>
              <a:rPr lang="en-US" altLang="en-US"/>
              <a:t>Copyright © 2016 Ramez Elmasri and Shamkant B. Navathe</a:t>
            </a:r>
          </a:p>
        </p:txBody>
      </p:sp>
    </p:spTree>
    <p:extLst>
      <p:ext uri="{BB962C8B-B14F-4D97-AF65-F5344CB8AC3E}">
        <p14:creationId xmlns:p14="http://schemas.microsoft.com/office/powerpoint/2010/main" val="3595900564"/>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1413EB9A-1246-C7FD-8218-BEE2FA96FF1D}"/>
              </a:ext>
            </a:extLst>
          </p:cNvPr>
          <p:cNvSpPr>
            <a:spLocks noGrp="1" noChangeArrowheads="1"/>
          </p:cNvSpPr>
          <p:nvPr>
            <p:ph type="sldNum" sz="quarter" idx="10"/>
          </p:nvPr>
        </p:nvSpPr>
        <p:spPr>
          <a:ln/>
        </p:spPr>
        <p:txBody>
          <a:bodyPr/>
          <a:lstStyle>
            <a:lvl1pPr>
              <a:defRPr/>
            </a:lvl1pPr>
          </a:lstStyle>
          <a:p>
            <a:pPr>
              <a:defRPr/>
            </a:pPr>
            <a:r>
              <a:rPr lang="en-US" altLang="en-US"/>
              <a:t>Slide 5- </a:t>
            </a:r>
            <a:fld id="{17E8B6F7-3F41-9C42-B96D-621B62AAE993}" type="slidenum">
              <a:rPr lang="en-US" altLang="en-US" smtClean="0"/>
              <a:pPr>
                <a:defRPr/>
              </a:pPr>
              <a:t>‹#›</a:t>
            </a:fld>
            <a:endParaRPr lang="en-CA" altLang="en-US"/>
          </a:p>
        </p:txBody>
      </p:sp>
    </p:spTree>
    <p:extLst>
      <p:ext uri="{BB962C8B-B14F-4D97-AF65-F5344CB8AC3E}">
        <p14:creationId xmlns:p14="http://schemas.microsoft.com/office/powerpoint/2010/main" val="3043996809"/>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57950" y="303213"/>
            <a:ext cx="2076450" cy="586898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8600" y="303213"/>
            <a:ext cx="6076950" cy="586898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7790E9F4-0865-D642-2909-03F22EE9862B}"/>
              </a:ext>
            </a:extLst>
          </p:cNvPr>
          <p:cNvSpPr>
            <a:spLocks noGrp="1" noChangeArrowheads="1"/>
          </p:cNvSpPr>
          <p:nvPr>
            <p:ph type="sldNum" sz="quarter" idx="10"/>
          </p:nvPr>
        </p:nvSpPr>
        <p:spPr>
          <a:ln/>
        </p:spPr>
        <p:txBody>
          <a:bodyPr/>
          <a:lstStyle>
            <a:lvl1pPr>
              <a:defRPr/>
            </a:lvl1pPr>
          </a:lstStyle>
          <a:p>
            <a:pPr>
              <a:defRPr/>
            </a:pPr>
            <a:r>
              <a:rPr lang="en-US" altLang="en-US"/>
              <a:t>Slide 5- </a:t>
            </a:r>
            <a:fld id="{629F19B9-CD47-C349-928B-BC2E58E53F06}" type="slidenum">
              <a:rPr lang="en-US" altLang="en-US" smtClean="0"/>
              <a:pPr>
                <a:defRPr/>
              </a:pPr>
              <a:t>‹#›</a:t>
            </a:fld>
            <a:endParaRPr lang="en-CA" altLang="en-US"/>
          </a:p>
        </p:txBody>
      </p:sp>
    </p:spTree>
    <p:extLst>
      <p:ext uri="{BB962C8B-B14F-4D97-AF65-F5344CB8AC3E}">
        <p14:creationId xmlns:p14="http://schemas.microsoft.com/office/powerpoint/2010/main" val="16463543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3">
            <a:extLst>
              <a:ext uri="{FF2B5EF4-FFF2-40B4-BE49-F238E27FC236}">
                <a16:creationId xmlns:a16="http://schemas.microsoft.com/office/drawing/2014/main" id="{07402A87-4CBA-2751-4DFC-44EB2E0B6013}"/>
              </a:ext>
            </a:extLst>
          </p:cNvPr>
          <p:cNvSpPr>
            <a:spLocks noGrp="1" noChangeArrowheads="1"/>
          </p:cNvSpPr>
          <p:nvPr>
            <p:ph type="sldNum" sz="quarter" idx="10"/>
          </p:nvPr>
        </p:nvSpPr>
        <p:spPr>
          <a:ln/>
        </p:spPr>
        <p:txBody>
          <a:bodyPr/>
          <a:lstStyle>
            <a:lvl1pPr>
              <a:defRPr/>
            </a:lvl1pPr>
          </a:lstStyle>
          <a:p>
            <a:pPr>
              <a:defRPr/>
            </a:pPr>
            <a:r>
              <a:rPr lang="en-US" altLang="en-US"/>
              <a:t>Slide 5- </a:t>
            </a:r>
            <a:fld id="{CEE67E75-75C4-F241-B059-92D27F2A3246}" type="slidenum">
              <a:rPr lang="en-US" altLang="en-US" smtClean="0"/>
              <a:pPr>
                <a:defRPr/>
              </a:pPr>
              <a:t>‹#›</a:t>
            </a:fld>
            <a:endParaRPr lang="en-CA" altLang="en-US"/>
          </a:p>
        </p:txBody>
      </p:sp>
    </p:spTree>
    <p:extLst>
      <p:ext uri="{BB962C8B-B14F-4D97-AF65-F5344CB8AC3E}">
        <p14:creationId xmlns:p14="http://schemas.microsoft.com/office/powerpoint/2010/main" val="1443244325"/>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3">
            <a:extLst>
              <a:ext uri="{FF2B5EF4-FFF2-40B4-BE49-F238E27FC236}">
                <a16:creationId xmlns:a16="http://schemas.microsoft.com/office/drawing/2014/main" id="{23A470BD-AD77-A8F1-03E7-DDB679221699}"/>
              </a:ext>
            </a:extLst>
          </p:cNvPr>
          <p:cNvSpPr>
            <a:spLocks noGrp="1" noChangeArrowheads="1"/>
          </p:cNvSpPr>
          <p:nvPr>
            <p:ph type="sldNum" sz="quarter" idx="10"/>
          </p:nvPr>
        </p:nvSpPr>
        <p:spPr>
          <a:ln/>
        </p:spPr>
        <p:txBody>
          <a:bodyPr/>
          <a:lstStyle>
            <a:lvl1pPr>
              <a:defRPr/>
            </a:lvl1pPr>
          </a:lstStyle>
          <a:p>
            <a:pPr>
              <a:defRPr/>
            </a:pPr>
            <a:r>
              <a:rPr lang="en-US" altLang="en-US"/>
              <a:t>Slide 5- </a:t>
            </a:r>
            <a:fld id="{8E766DF4-A0BE-8942-A213-55DBD8B3CF62}" type="slidenum">
              <a:rPr lang="en-US" altLang="en-US" smtClean="0"/>
              <a:pPr>
                <a:defRPr/>
              </a:pPr>
              <a:t>‹#›</a:t>
            </a:fld>
            <a:endParaRPr lang="en-CA" altLang="en-US"/>
          </a:p>
        </p:txBody>
      </p:sp>
    </p:spTree>
    <p:extLst>
      <p:ext uri="{BB962C8B-B14F-4D97-AF65-F5344CB8AC3E}">
        <p14:creationId xmlns:p14="http://schemas.microsoft.com/office/powerpoint/2010/main" val="319741802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39713" y="1600200"/>
            <a:ext cx="407035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62463" y="1600200"/>
            <a:ext cx="4071937"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3">
            <a:extLst>
              <a:ext uri="{FF2B5EF4-FFF2-40B4-BE49-F238E27FC236}">
                <a16:creationId xmlns:a16="http://schemas.microsoft.com/office/drawing/2014/main" id="{692EBF9D-050C-BED1-D8C6-11F5722F8516}"/>
              </a:ext>
            </a:extLst>
          </p:cNvPr>
          <p:cNvSpPr>
            <a:spLocks noGrp="1" noChangeArrowheads="1"/>
          </p:cNvSpPr>
          <p:nvPr>
            <p:ph type="sldNum" sz="quarter" idx="10"/>
          </p:nvPr>
        </p:nvSpPr>
        <p:spPr>
          <a:ln/>
        </p:spPr>
        <p:txBody>
          <a:bodyPr/>
          <a:lstStyle>
            <a:lvl1pPr>
              <a:defRPr/>
            </a:lvl1pPr>
          </a:lstStyle>
          <a:p>
            <a:pPr>
              <a:defRPr/>
            </a:pPr>
            <a:r>
              <a:rPr lang="en-US" altLang="en-US"/>
              <a:t>Slide 5- </a:t>
            </a:r>
            <a:fld id="{8535B31C-82FE-1947-9639-9371F0F77B5B}" type="slidenum">
              <a:rPr lang="en-US" altLang="en-US" smtClean="0"/>
              <a:pPr>
                <a:defRPr/>
              </a:pPr>
              <a:t>‹#›</a:t>
            </a:fld>
            <a:endParaRPr lang="en-CA" altLang="en-US"/>
          </a:p>
        </p:txBody>
      </p:sp>
    </p:spTree>
    <p:extLst>
      <p:ext uri="{BB962C8B-B14F-4D97-AF65-F5344CB8AC3E}">
        <p14:creationId xmlns:p14="http://schemas.microsoft.com/office/powerpoint/2010/main" val="747842506"/>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3">
            <a:extLst>
              <a:ext uri="{FF2B5EF4-FFF2-40B4-BE49-F238E27FC236}">
                <a16:creationId xmlns:a16="http://schemas.microsoft.com/office/drawing/2014/main" id="{A7FD3FBC-A6FC-01DC-55A5-228D0EB2AACA}"/>
              </a:ext>
            </a:extLst>
          </p:cNvPr>
          <p:cNvSpPr>
            <a:spLocks noGrp="1" noChangeArrowheads="1"/>
          </p:cNvSpPr>
          <p:nvPr>
            <p:ph type="sldNum" sz="quarter" idx="10"/>
          </p:nvPr>
        </p:nvSpPr>
        <p:spPr>
          <a:ln/>
        </p:spPr>
        <p:txBody>
          <a:bodyPr/>
          <a:lstStyle>
            <a:lvl1pPr>
              <a:defRPr/>
            </a:lvl1pPr>
          </a:lstStyle>
          <a:p>
            <a:pPr>
              <a:defRPr/>
            </a:pPr>
            <a:r>
              <a:rPr lang="en-US" altLang="en-US"/>
              <a:t>Slide 5- </a:t>
            </a:r>
            <a:fld id="{8A501685-18F3-7946-9E9A-889F146027C4}" type="slidenum">
              <a:rPr lang="en-US" altLang="en-US" smtClean="0"/>
              <a:pPr>
                <a:defRPr/>
              </a:pPr>
              <a:t>‹#›</a:t>
            </a:fld>
            <a:endParaRPr lang="en-CA" altLang="en-US"/>
          </a:p>
        </p:txBody>
      </p:sp>
    </p:spTree>
    <p:extLst>
      <p:ext uri="{BB962C8B-B14F-4D97-AF65-F5344CB8AC3E}">
        <p14:creationId xmlns:p14="http://schemas.microsoft.com/office/powerpoint/2010/main" val="3216065506"/>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3">
            <a:extLst>
              <a:ext uri="{FF2B5EF4-FFF2-40B4-BE49-F238E27FC236}">
                <a16:creationId xmlns:a16="http://schemas.microsoft.com/office/drawing/2014/main" id="{053AC4C1-6E08-2F76-2A85-5DFAFA60DF15}"/>
              </a:ext>
            </a:extLst>
          </p:cNvPr>
          <p:cNvSpPr>
            <a:spLocks noGrp="1" noChangeArrowheads="1"/>
          </p:cNvSpPr>
          <p:nvPr>
            <p:ph type="sldNum" sz="quarter" idx="10"/>
          </p:nvPr>
        </p:nvSpPr>
        <p:spPr/>
        <p:txBody>
          <a:bodyPr/>
          <a:lstStyle>
            <a:lvl1pPr>
              <a:defRPr/>
            </a:lvl1pPr>
          </a:lstStyle>
          <a:p>
            <a:pPr>
              <a:defRPr/>
            </a:pPr>
            <a:r>
              <a:rPr lang="en-US" altLang="en-US"/>
              <a:t>Slide 9- </a:t>
            </a:r>
            <a:fld id="{AA18CB9A-EE1D-ED46-8006-79B2BB20714A}" type="slidenum">
              <a:rPr lang="en-US" altLang="en-US" smtClean="0"/>
              <a:pPr>
                <a:defRPr/>
              </a:pPr>
              <a:t>‹#›</a:t>
            </a:fld>
            <a:endParaRPr lang="en-CA" altLang="en-US"/>
          </a:p>
        </p:txBody>
      </p:sp>
    </p:spTree>
    <p:extLst>
      <p:ext uri="{BB962C8B-B14F-4D97-AF65-F5344CB8AC3E}">
        <p14:creationId xmlns:p14="http://schemas.microsoft.com/office/powerpoint/2010/main" val="3252591734"/>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3">
            <a:extLst>
              <a:ext uri="{FF2B5EF4-FFF2-40B4-BE49-F238E27FC236}">
                <a16:creationId xmlns:a16="http://schemas.microsoft.com/office/drawing/2014/main" id="{E4ACE583-D694-D436-7C11-55CB750BF9F6}"/>
              </a:ext>
            </a:extLst>
          </p:cNvPr>
          <p:cNvSpPr>
            <a:spLocks noGrp="1" noChangeArrowheads="1"/>
          </p:cNvSpPr>
          <p:nvPr>
            <p:ph type="sldNum" sz="quarter" idx="10"/>
          </p:nvPr>
        </p:nvSpPr>
        <p:spPr>
          <a:ln/>
        </p:spPr>
        <p:txBody>
          <a:bodyPr/>
          <a:lstStyle>
            <a:lvl1pPr>
              <a:defRPr/>
            </a:lvl1pPr>
          </a:lstStyle>
          <a:p>
            <a:pPr>
              <a:defRPr/>
            </a:pPr>
            <a:r>
              <a:rPr lang="en-US" altLang="en-US"/>
              <a:t>Slide 5- </a:t>
            </a:r>
            <a:fld id="{F0FAF9EC-3494-5A48-A0BD-4E3457015EE3}" type="slidenum">
              <a:rPr lang="en-US" altLang="en-US" smtClean="0"/>
              <a:pPr>
                <a:defRPr/>
              </a:pPr>
              <a:t>‹#›</a:t>
            </a:fld>
            <a:endParaRPr lang="en-CA" altLang="en-US"/>
          </a:p>
        </p:txBody>
      </p:sp>
    </p:spTree>
    <p:extLst>
      <p:ext uri="{BB962C8B-B14F-4D97-AF65-F5344CB8AC3E}">
        <p14:creationId xmlns:p14="http://schemas.microsoft.com/office/powerpoint/2010/main" val="2564578682"/>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A816F3CD-E847-4A0B-5E47-D7D390FE6B0D}"/>
              </a:ext>
            </a:extLst>
          </p:cNvPr>
          <p:cNvSpPr>
            <a:spLocks noGrp="1" noChangeArrowheads="1"/>
          </p:cNvSpPr>
          <p:nvPr>
            <p:ph type="sldNum" sz="quarter" idx="10"/>
          </p:nvPr>
        </p:nvSpPr>
        <p:spPr>
          <a:ln/>
        </p:spPr>
        <p:txBody>
          <a:bodyPr/>
          <a:lstStyle>
            <a:lvl1pPr>
              <a:defRPr/>
            </a:lvl1pPr>
          </a:lstStyle>
          <a:p>
            <a:pPr>
              <a:defRPr/>
            </a:pPr>
            <a:r>
              <a:rPr lang="en-US" altLang="en-US"/>
              <a:t>Slide 5- </a:t>
            </a:r>
            <a:fld id="{22917FE6-7BBB-1B49-A3AE-3D9D4DD04800}" type="slidenum">
              <a:rPr lang="en-US" altLang="en-US" smtClean="0"/>
              <a:pPr>
                <a:defRPr/>
              </a:pPr>
              <a:t>‹#›</a:t>
            </a:fld>
            <a:endParaRPr lang="en-CA" altLang="en-US"/>
          </a:p>
        </p:txBody>
      </p:sp>
    </p:spTree>
    <p:extLst>
      <p:ext uri="{BB962C8B-B14F-4D97-AF65-F5344CB8AC3E}">
        <p14:creationId xmlns:p14="http://schemas.microsoft.com/office/powerpoint/2010/main" val="1044553328"/>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3">
            <a:extLst>
              <a:ext uri="{FF2B5EF4-FFF2-40B4-BE49-F238E27FC236}">
                <a16:creationId xmlns:a16="http://schemas.microsoft.com/office/drawing/2014/main" id="{C2F747BA-67C4-08D6-3874-469C0BE1855C}"/>
              </a:ext>
            </a:extLst>
          </p:cNvPr>
          <p:cNvSpPr>
            <a:spLocks noGrp="1" noChangeArrowheads="1"/>
          </p:cNvSpPr>
          <p:nvPr>
            <p:ph type="sldNum" sz="quarter" idx="10"/>
          </p:nvPr>
        </p:nvSpPr>
        <p:spPr>
          <a:ln/>
        </p:spPr>
        <p:txBody>
          <a:bodyPr/>
          <a:lstStyle>
            <a:lvl1pPr>
              <a:defRPr/>
            </a:lvl1pPr>
          </a:lstStyle>
          <a:p>
            <a:pPr>
              <a:defRPr/>
            </a:pPr>
            <a:r>
              <a:rPr lang="en-US" altLang="en-US"/>
              <a:t>Slide 5- </a:t>
            </a:r>
            <a:fld id="{836D189E-F5D8-F846-AC30-DEACDEB4B0C4}" type="slidenum">
              <a:rPr lang="en-US" altLang="en-US" smtClean="0"/>
              <a:pPr>
                <a:defRPr/>
              </a:pPr>
              <a:t>‹#›</a:t>
            </a:fld>
            <a:endParaRPr lang="en-CA" altLang="en-US"/>
          </a:p>
        </p:txBody>
      </p:sp>
    </p:spTree>
    <p:extLst>
      <p:ext uri="{BB962C8B-B14F-4D97-AF65-F5344CB8AC3E}">
        <p14:creationId xmlns:p14="http://schemas.microsoft.com/office/powerpoint/2010/main" val="2953526577"/>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45">
            <a:extLst>
              <a:ext uri="{FF2B5EF4-FFF2-40B4-BE49-F238E27FC236}">
                <a16:creationId xmlns:a16="http://schemas.microsoft.com/office/drawing/2014/main" id="{08B86939-8B61-8ED7-8688-03D27C10CF5B}"/>
              </a:ext>
            </a:extLst>
          </p:cNvPr>
          <p:cNvGrpSpPr>
            <a:grpSpLocks/>
          </p:cNvGrpSpPr>
          <p:nvPr userDrawn="1"/>
        </p:nvGrpSpPr>
        <p:grpSpPr bwMode="auto">
          <a:xfrm>
            <a:off x="8936038" y="1449388"/>
            <a:ext cx="207962" cy="5408612"/>
            <a:chOff x="5606" y="889"/>
            <a:chExt cx="154" cy="3431"/>
          </a:xfrm>
        </p:grpSpPr>
        <p:sp>
          <p:nvSpPr>
            <p:cNvPr id="1032" name="Rectangle 38">
              <a:extLst>
                <a:ext uri="{FF2B5EF4-FFF2-40B4-BE49-F238E27FC236}">
                  <a16:creationId xmlns:a16="http://schemas.microsoft.com/office/drawing/2014/main" id="{9F93CBA0-8C3E-AC3E-7850-968B33A06F73}"/>
                </a:ext>
              </a:extLst>
            </p:cNvPr>
            <p:cNvSpPr>
              <a:spLocks noChangeArrowheads="1"/>
            </p:cNvSpPr>
            <p:nvPr userDrawn="1"/>
          </p:nvSpPr>
          <p:spPr bwMode="gray">
            <a:xfrm flipH="1">
              <a:off x="5685" y="889"/>
              <a:ext cx="75" cy="3431"/>
            </a:xfrm>
            <a:prstGeom prst="rect">
              <a:avLst/>
            </a:prstGeom>
            <a:solidFill>
              <a:srgbClr val="677228"/>
            </a:solidFill>
            <a:ln>
              <a:noFill/>
            </a:ln>
          </p:spPr>
          <p:txBody>
            <a:bodyPr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grpSp>
          <p:nvGrpSpPr>
            <p:cNvPr id="1033" name="Group 44">
              <a:extLst>
                <a:ext uri="{FF2B5EF4-FFF2-40B4-BE49-F238E27FC236}">
                  <a16:creationId xmlns:a16="http://schemas.microsoft.com/office/drawing/2014/main" id="{FE7B280C-8A2C-CEA6-DFD9-4A12B5015021}"/>
                </a:ext>
              </a:extLst>
            </p:cNvPr>
            <p:cNvGrpSpPr>
              <a:grpSpLocks/>
            </p:cNvGrpSpPr>
            <p:nvPr userDrawn="1"/>
          </p:nvGrpSpPr>
          <p:grpSpPr bwMode="auto">
            <a:xfrm>
              <a:off x="5606" y="889"/>
              <a:ext cx="106" cy="3431"/>
              <a:chOff x="5606" y="889"/>
              <a:chExt cx="106" cy="3431"/>
            </a:xfrm>
          </p:grpSpPr>
          <p:sp>
            <p:nvSpPr>
              <p:cNvPr id="1034" name="Rectangle 43">
                <a:extLst>
                  <a:ext uri="{FF2B5EF4-FFF2-40B4-BE49-F238E27FC236}">
                    <a16:creationId xmlns:a16="http://schemas.microsoft.com/office/drawing/2014/main" id="{DD9228E0-7FB8-0777-4B41-AF8EB8FC1A7A}"/>
                  </a:ext>
                </a:extLst>
              </p:cNvPr>
              <p:cNvSpPr>
                <a:spLocks noChangeArrowheads="1"/>
              </p:cNvSpPr>
              <p:nvPr userDrawn="1"/>
            </p:nvSpPr>
            <p:spPr bwMode="gray">
              <a:xfrm rot="10800000" flipH="1">
                <a:off x="5606" y="889"/>
                <a:ext cx="58" cy="3431"/>
              </a:xfrm>
              <a:prstGeom prst="rect">
                <a:avLst/>
              </a:prstGeom>
              <a:solidFill>
                <a:schemeClr val="tx2"/>
              </a:solidFill>
              <a:ln>
                <a:noFill/>
              </a:ln>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sp>
            <p:nvSpPr>
              <p:cNvPr id="1035" name="Rectangle 32">
                <a:extLst>
                  <a:ext uri="{FF2B5EF4-FFF2-40B4-BE49-F238E27FC236}">
                    <a16:creationId xmlns:a16="http://schemas.microsoft.com/office/drawing/2014/main" id="{8A426C1B-BEC5-B8E2-4B9B-90E51B5C25D4}"/>
                  </a:ext>
                </a:extLst>
              </p:cNvPr>
              <p:cNvSpPr>
                <a:spLocks noChangeArrowheads="1"/>
              </p:cNvSpPr>
              <p:nvPr userDrawn="1"/>
            </p:nvSpPr>
            <p:spPr bwMode="gray">
              <a:xfrm rot="10800000" flipH="1">
                <a:off x="5654" y="889"/>
                <a:ext cx="58" cy="3431"/>
              </a:xfrm>
              <a:prstGeom prst="rect">
                <a:avLst/>
              </a:prstGeom>
              <a:solidFill>
                <a:srgbClr val="990033"/>
              </a:solidFill>
              <a:ln>
                <a:noFill/>
              </a:ln>
            </p:spPr>
            <p:txBody>
              <a:bodyPr rot="10800000"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grpSp>
      </p:grpSp>
      <p:sp>
        <p:nvSpPr>
          <p:cNvPr id="1027" name="Rectangle 37">
            <a:extLst>
              <a:ext uri="{FF2B5EF4-FFF2-40B4-BE49-F238E27FC236}">
                <a16:creationId xmlns:a16="http://schemas.microsoft.com/office/drawing/2014/main" id="{630AA893-C0B6-469E-3AF5-93E29EEB3964}"/>
              </a:ext>
            </a:extLst>
          </p:cNvPr>
          <p:cNvSpPr>
            <a:spLocks noChangeArrowheads="1"/>
          </p:cNvSpPr>
          <p:nvPr userDrawn="1"/>
        </p:nvSpPr>
        <p:spPr bwMode="gray">
          <a:xfrm rot="-5400000">
            <a:off x="3845719" y="-3845719"/>
            <a:ext cx="1449388" cy="9140825"/>
          </a:xfrm>
          <a:prstGeom prst="rect">
            <a:avLst/>
          </a:prstGeom>
          <a:solidFill>
            <a:srgbClr val="677228">
              <a:alpha val="36078"/>
            </a:srgbClr>
          </a:solidFill>
          <a:ln>
            <a:noFill/>
          </a:ln>
        </p:spPr>
        <p:txBody>
          <a:bodyPr vert="eaVert" wrap="none" anchor="ctr"/>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algn="ctr" eaLnBrk="1" hangingPunct="1">
              <a:defRPr/>
            </a:pPr>
            <a:endParaRPr kumimoji="1" lang="en-US" altLang="en-US" sz="3200">
              <a:latin typeface="Tahoma" panose="020B0604030504040204" pitchFamily="34" charset="0"/>
            </a:endParaRPr>
          </a:p>
        </p:txBody>
      </p:sp>
      <p:sp>
        <p:nvSpPr>
          <p:cNvPr id="1028" name="Rectangle 9">
            <a:extLst>
              <a:ext uri="{FF2B5EF4-FFF2-40B4-BE49-F238E27FC236}">
                <a16:creationId xmlns:a16="http://schemas.microsoft.com/office/drawing/2014/main" id="{E3061023-C2BC-5EFD-4D3F-BF6832775136}"/>
              </a:ext>
            </a:extLst>
          </p:cNvPr>
          <p:cNvSpPr>
            <a:spLocks noGrp="1" noChangeArrowheads="1"/>
          </p:cNvSpPr>
          <p:nvPr>
            <p:ph type="title"/>
          </p:nvPr>
        </p:nvSpPr>
        <p:spPr bwMode="auto">
          <a:xfrm>
            <a:off x="228600" y="303213"/>
            <a:ext cx="77962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85" name="Rectangle 13">
            <a:extLst>
              <a:ext uri="{FF2B5EF4-FFF2-40B4-BE49-F238E27FC236}">
                <a16:creationId xmlns:a16="http://schemas.microsoft.com/office/drawing/2014/main" id="{3A667141-EDCF-57FF-FFDE-4A0797F5C660}"/>
              </a:ext>
            </a:extLst>
          </p:cNvPr>
          <p:cNvSpPr>
            <a:spLocks noGrp="1" noChangeArrowheads="1"/>
          </p:cNvSpPr>
          <p:nvPr>
            <p:ph type="sldNum" sz="quarter" idx="4"/>
          </p:nvPr>
        </p:nvSpPr>
        <p:spPr bwMode="auto">
          <a:xfrm>
            <a:off x="6934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400" b="1">
                <a:solidFill>
                  <a:srgbClr val="990033"/>
                </a:solidFill>
              </a:defRPr>
            </a:lvl1pPr>
          </a:lstStyle>
          <a:p>
            <a:pPr>
              <a:defRPr/>
            </a:pPr>
            <a:r>
              <a:rPr lang="en-US" altLang="en-US"/>
              <a:t>Slide 5- </a:t>
            </a:r>
            <a:fld id="{F02BAC1C-90B1-D744-94B3-ADCC575ECCE8}" type="slidenum">
              <a:rPr lang="en-US" altLang="en-US" smtClean="0"/>
              <a:pPr>
                <a:defRPr/>
              </a:pPr>
              <a:t>‹#›</a:t>
            </a:fld>
            <a:endParaRPr lang="en-CA" altLang="en-US"/>
          </a:p>
        </p:txBody>
      </p:sp>
      <p:sp>
        <p:nvSpPr>
          <p:cNvPr id="1030" name="Rectangle 21">
            <a:extLst>
              <a:ext uri="{FF2B5EF4-FFF2-40B4-BE49-F238E27FC236}">
                <a16:creationId xmlns:a16="http://schemas.microsoft.com/office/drawing/2014/main" id="{CC74A84E-F7D0-E9EE-F09C-F3400D4AE07E}"/>
              </a:ext>
            </a:extLst>
          </p:cNvPr>
          <p:cNvSpPr>
            <a:spLocks noGrp="1" noChangeArrowheads="1"/>
          </p:cNvSpPr>
          <p:nvPr>
            <p:ph type="body" idx="1"/>
          </p:nvPr>
        </p:nvSpPr>
        <p:spPr bwMode="auto">
          <a:xfrm>
            <a:off x="239713" y="1600200"/>
            <a:ext cx="8294687"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31" name="Rectangle 30">
            <a:extLst>
              <a:ext uri="{FF2B5EF4-FFF2-40B4-BE49-F238E27FC236}">
                <a16:creationId xmlns:a16="http://schemas.microsoft.com/office/drawing/2014/main" id="{88F042B5-FDAB-50D3-179C-CC375048DFB0}"/>
              </a:ext>
            </a:extLst>
          </p:cNvPr>
          <p:cNvSpPr>
            <a:spLocks noChangeArrowheads="1"/>
          </p:cNvSpPr>
          <p:nvPr/>
        </p:nvSpPr>
        <p:spPr bwMode="auto">
          <a:xfrm>
            <a:off x="838200" y="6397625"/>
            <a:ext cx="4495800" cy="457200"/>
          </a:xfrm>
          <a:prstGeom prst="rect">
            <a:avLst/>
          </a:prstGeom>
          <a:noFill/>
          <a:ln>
            <a:noFill/>
          </a:ln>
        </p:spPr>
        <p:txBody>
          <a:bodyPr anchor="b"/>
          <a:lstStyle>
            <a:lvl1pPr>
              <a:defRPr sz="2400">
                <a:solidFill>
                  <a:schemeClr val="tx1"/>
                </a:solidFill>
                <a:latin typeface="Arial" panose="020B0604020202020204" pitchFamily="34" charset="0"/>
                <a:ea typeface="MS PGothic" panose="020B0600070205080204" pitchFamily="34" charset="-128"/>
              </a:defRPr>
            </a:lvl1pPr>
            <a:lvl2pPr marL="742950" indent="-285750">
              <a:defRPr sz="2400">
                <a:solidFill>
                  <a:schemeClr val="tx1"/>
                </a:solidFill>
                <a:latin typeface="Arial" panose="020B0604020202020204" pitchFamily="34" charset="0"/>
                <a:ea typeface="MS PGothic" panose="020B0600070205080204" pitchFamily="34" charset="-128"/>
              </a:defRPr>
            </a:lvl2pPr>
            <a:lvl3pPr marL="1143000" indent="-228600">
              <a:defRPr sz="2400">
                <a:solidFill>
                  <a:schemeClr val="tx1"/>
                </a:solidFill>
                <a:latin typeface="Arial" panose="020B0604020202020204" pitchFamily="34" charset="0"/>
                <a:ea typeface="MS PGothic" panose="020B0600070205080204" pitchFamily="34" charset="-128"/>
              </a:defRPr>
            </a:lvl3pPr>
            <a:lvl4pPr marL="1600200" indent="-228600">
              <a:defRPr sz="2400">
                <a:solidFill>
                  <a:schemeClr val="tx1"/>
                </a:solidFill>
                <a:latin typeface="Arial" panose="020B0604020202020204" pitchFamily="34" charset="0"/>
                <a:ea typeface="MS PGothic" panose="020B0600070205080204" pitchFamily="34" charset="-128"/>
              </a:defRPr>
            </a:lvl4pPr>
            <a:lvl5pPr marL="2057400" indent="-228600">
              <a:defRPr sz="24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MS PGothic" panose="020B0600070205080204" pitchFamily="34" charset="-128"/>
              </a:defRPr>
            </a:lvl9pPr>
          </a:lstStyle>
          <a:p>
            <a:pPr eaLnBrk="1" hangingPunct="1">
              <a:defRPr/>
            </a:pPr>
            <a:r>
              <a:rPr lang="en-US" altLang="en-US" sz="900"/>
              <a:t>Copyright © 2016 Ramez Elmasri and Shamkant B. Navathe</a:t>
            </a:r>
          </a:p>
        </p:txBody>
      </p:sp>
    </p:spTree>
  </p:cSld>
  <p:clrMap bg1="lt1" tx1="dk1" bg2="lt2" tx2="dk2" accent1="accent1" accent2="accent2" accent3="accent3" accent4="accent4" accent5="accent5" accent6="accent6" hlink="hlink" folHlink="folHlink"/>
  <p:sldLayoutIdLst>
    <p:sldLayoutId id="2147483772" r:id="rId1"/>
    <p:sldLayoutId id="2147483763" r:id="rId2"/>
    <p:sldLayoutId id="2147483764" r:id="rId3"/>
    <p:sldLayoutId id="2147483765" r:id="rId4"/>
    <p:sldLayoutId id="2147483766" r:id="rId5"/>
    <p:sldLayoutId id="2147483773" r:id="rId6"/>
    <p:sldLayoutId id="2147483767" r:id="rId7"/>
    <p:sldLayoutId id="2147483768" r:id="rId8"/>
    <p:sldLayoutId id="2147483769" r:id="rId9"/>
    <p:sldLayoutId id="2147483770" r:id="rId10"/>
    <p:sldLayoutId id="2147483771" r:id="rId11"/>
  </p:sldLayoutIdLst>
  <p:transition spd="med"/>
  <p:hf hdr="0" ftr="0" dt="0"/>
  <p:txStyles>
    <p:titleStyle>
      <a:lvl1pPr algn="l" rtl="0" eaLnBrk="0" fontAlgn="base" hangingPunct="0">
        <a:spcBef>
          <a:spcPct val="0"/>
        </a:spcBef>
        <a:spcAft>
          <a:spcPct val="0"/>
        </a:spcAft>
        <a:defRPr sz="3600">
          <a:solidFill>
            <a:srgbClr val="800000"/>
          </a:solidFill>
          <a:latin typeface="+mj-lt"/>
          <a:ea typeface="MS PGothic" panose="020B0600070205080204" pitchFamily="34" charset="-128"/>
          <a:cs typeface="ＭＳ Ｐゴシック" charset="0"/>
        </a:defRPr>
      </a:lvl1pPr>
      <a:lvl2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2pPr>
      <a:lvl3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3pPr>
      <a:lvl4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4pPr>
      <a:lvl5pPr algn="l" rtl="0" eaLnBrk="0" fontAlgn="base" hangingPunct="0">
        <a:spcBef>
          <a:spcPct val="0"/>
        </a:spcBef>
        <a:spcAft>
          <a:spcPct val="0"/>
        </a:spcAft>
        <a:defRPr sz="3600">
          <a:solidFill>
            <a:srgbClr val="800000"/>
          </a:solidFill>
          <a:latin typeface="Arial" charset="0"/>
          <a:ea typeface="MS PGothic" panose="020B0600070205080204" pitchFamily="34" charset="-128"/>
          <a:cs typeface="ＭＳ Ｐゴシック" charset="0"/>
        </a:defRPr>
      </a:lvl5pPr>
      <a:lvl6pPr marL="457200" algn="l" rtl="0" fontAlgn="base">
        <a:spcBef>
          <a:spcPct val="0"/>
        </a:spcBef>
        <a:spcAft>
          <a:spcPct val="0"/>
        </a:spcAft>
        <a:defRPr sz="3600">
          <a:solidFill>
            <a:srgbClr val="800000"/>
          </a:solidFill>
          <a:latin typeface="Arial" charset="0"/>
        </a:defRPr>
      </a:lvl6pPr>
      <a:lvl7pPr marL="914400" algn="l" rtl="0" fontAlgn="base">
        <a:spcBef>
          <a:spcPct val="0"/>
        </a:spcBef>
        <a:spcAft>
          <a:spcPct val="0"/>
        </a:spcAft>
        <a:defRPr sz="3600">
          <a:solidFill>
            <a:srgbClr val="800000"/>
          </a:solidFill>
          <a:latin typeface="Arial" charset="0"/>
        </a:defRPr>
      </a:lvl7pPr>
      <a:lvl8pPr marL="1371600" algn="l" rtl="0" fontAlgn="base">
        <a:spcBef>
          <a:spcPct val="0"/>
        </a:spcBef>
        <a:spcAft>
          <a:spcPct val="0"/>
        </a:spcAft>
        <a:defRPr sz="3600">
          <a:solidFill>
            <a:srgbClr val="800000"/>
          </a:solidFill>
          <a:latin typeface="Arial" charset="0"/>
        </a:defRPr>
      </a:lvl8pPr>
      <a:lvl9pPr marL="1828800" algn="l" rtl="0" fontAlgn="base">
        <a:spcBef>
          <a:spcPct val="0"/>
        </a:spcBef>
        <a:spcAft>
          <a:spcPct val="0"/>
        </a:spcAft>
        <a:defRPr sz="3600">
          <a:solidFill>
            <a:srgbClr val="800000"/>
          </a:solidFill>
          <a:latin typeface="Arial" charset="0"/>
        </a:defRPr>
      </a:lvl9pPr>
    </p:titleStyle>
    <p:bodyStyle>
      <a:lvl1pPr marL="342900" indent="-342900" algn="l" rtl="0" eaLnBrk="0" fontAlgn="base" hangingPunct="0">
        <a:spcBef>
          <a:spcPct val="20000"/>
        </a:spcBef>
        <a:spcAft>
          <a:spcPct val="0"/>
        </a:spcAft>
        <a:buClr>
          <a:srgbClr val="990033"/>
        </a:buClr>
        <a:buSzPct val="60000"/>
        <a:buFont typeface="Wingdings" pitchFamily="2" charset="2"/>
        <a:buChar char="n"/>
        <a:defRPr sz="2800">
          <a:solidFill>
            <a:schemeClr val="tx2"/>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buClr>
          <a:schemeClr val="tx2"/>
        </a:buClr>
        <a:buSzPct val="55000"/>
        <a:buFont typeface="Wingdings" pitchFamily="2" charset="2"/>
        <a:buChar char="n"/>
        <a:defRPr sz="2600">
          <a:solidFill>
            <a:srgbClr val="800000"/>
          </a:solidFill>
          <a:latin typeface="+mn-lt"/>
          <a:ea typeface="MS PGothic" panose="020B0600070205080204" pitchFamily="34" charset="-128"/>
        </a:defRPr>
      </a:lvl2pPr>
      <a:lvl3pPr marL="1143000" indent="-228600" algn="l" rtl="0" eaLnBrk="0" fontAlgn="base" hangingPunct="0">
        <a:spcBef>
          <a:spcPct val="20000"/>
        </a:spcBef>
        <a:spcAft>
          <a:spcPct val="0"/>
        </a:spcAft>
        <a:buClr>
          <a:srgbClr val="990033"/>
        </a:buClr>
        <a:buSzPct val="50000"/>
        <a:buFont typeface="Wingdings" pitchFamily="2" charset="2"/>
        <a:buChar char="n"/>
        <a:defRPr sz="2400">
          <a:solidFill>
            <a:schemeClr val="tx2"/>
          </a:solidFill>
          <a:latin typeface="+mn-lt"/>
          <a:ea typeface="MS PGothic" panose="020B0600070205080204" pitchFamily="34" charset="-128"/>
        </a:defRPr>
      </a:lvl3pPr>
      <a:lvl4pPr marL="1600200" indent="-228600" algn="l" rtl="0" eaLnBrk="0" fontAlgn="base" hangingPunct="0">
        <a:spcBef>
          <a:spcPct val="20000"/>
        </a:spcBef>
        <a:spcAft>
          <a:spcPct val="0"/>
        </a:spcAft>
        <a:buClr>
          <a:schemeClr val="tx2"/>
        </a:buClr>
        <a:buSzPct val="55000"/>
        <a:buFont typeface="Wingdings" pitchFamily="2" charset="2"/>
        <a:buChar char="n"/>
        <a:defRPr sz="2000">
          <a:solidFill>
            <a:srgbClr val="800000"/>
          </a:solidFill>
          <a:latin typeface="+mn-lt"/>
          <a:ea typeface="MS PGothic" panose="020B0600070205080204" pitchFamily="34" charset="-128"/>
        </a:defRPr>
      </a:lvl4pPr>
      <a:lvl5pPr marL="2057400" indent="-228600" algn="l" rtl="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mn-lt"/>
          <a:ea typeface="MS PGothic" panose="020B0600070205080204" pitchFamily="34" charset="-128"/>
        </a:defRPr>
      </a:lvl5pPr>
      <a:lvl6pPr marL="25146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6pPr>
      <a:lvl7pPr marL="29718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7pPr>
      <a:lvl8pPr marL="34290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8pPr>
      <a:lvl9pPr marL="3886200" indent="-228600" algn="l" rtl="0" fontAlgn="base">
        <a:spcBef>
          <a:spcPct val="20000"/>
        </a:spcBef>
        <a:spcAft>
          <a:spcPct val="0"/>
        </a:spcAft>
        <a:buClr>
          <a:srgbClr val="990033"/>
        </a:buClr>
        <a:buSzPct val="50000"/>
        <a:buFont typeface="Wingdings" pitchFamily="2" charset="2"/>
        <a:buChar char="n"/>
        <a:defRPr sz="2000">
          <a:solidFill>
            <a:schemeClr val="tx2"/>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Picture 11">
            <a:extLst>
              <a:ext uri="{FF2B5EF4-FFF2-40B4-BE49-F238E27FC236}">
                <a16:creationId xmlns:a16="http://schemas.microsoft.com/office/drawing/2014/main" id="{8D3D79C8-ACD2-0EFF-13D2-F1CD354612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28950" y="1516063"/>
            <a:ext cx="38925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F9ADE-F729-266B-06EB-3A8C532C56F3}"/>
              </a:ext>
            </a:extLst>
          </p:cNvPr>
          <p:cNvSpPr>
            <a:spLocks noGrp="1"/>
          </p:cNvSpPr>
          <p:nvPr>
            <p:ph type="title"/>
          </p:nvPr>
        </p:nvSpPr>
        <p:spPr/>
        <p:txBody>
          <a:bodyPr/>
          <a:lstStyle/>
          <a:p>
            <a:r>
              <a:rPr lang="en-TR" dirty="0"/>
              <a:t>1:1 Binary M</a:t>
            </a:r>
            <a:r>
              <a:rPr lang="en-US" dirty="0"/>
              <a:t>e</a:t>
            </a:r>
            <a:r>
              <a:rPr lang="en-TR" dirty="0"/>
              <a:t>rged Relation Example</a:t>
            </a:r>
          </a:p>
        </p:txBody>
      </p:sp>
      <p:sp>
        <p:nvSpPr>
          <p:cNvPr id="3" name="Content Placeholder 2">
            <a:extLst>
              <a:ext uri="{FF2B5EF4-FFF2-40B4-BE49-F238E27FC236}">
                <a16:creationId xmlns:a16="http://schemas.microsoft.com/office/drawing/2014/main" id="{21B265B3-C536-42B1-E7F0-4A7E5EE60FDB}"/>
              </a:ext>
            </a:extLst>
          </p:cNvPr>
          <p:cNvSpPr>
            <a:spLocks noGrp="1"/>
          </p:cNvSpPr>
          <p:nvPr>
            <p:ph idx="1"/>
          </p:nvPr>
        </p:nvSpPr>
        <p:spPr/>
        <p:txBody>
          <a:bodyPr/>
          <a:lstStyle/>
          <a:p>
            <a:r>
              <a:rPr lang="en-US" sz="2400" dirty="0"/>
              <a:t>Entity Descriptions:</a:t>
            </a:r>
          </a:p>
          <a:p>
            <a:pPr lvl="1"/>
            <a:r>
              <a:rPr lang="en-US" sz="2400" dirty="0"/>
              <a:t>Person (</a:t>
            </a:r>
            <a:r>
              <a:rPr lang="en-US" sz="2400" dirty="0" err="1"/>
              <a:t>PersonID</a:t>
            </a:r>
            <a:r>
              <a:rPr lang="en-US" sz="2400" dirty="0"/>
              <a:t>, Name, </a:t>
            </a:r>
            <a:r>
              <a:rPr lang="en-US" sz="2400" dirty="0" err="1"/>
              <a:t>DateOfBirth</a:t>
            </a:r>
            <a:r>
              <a:rPr lang="en-US" sz="2400" dirty="0"/>
              <a:t>, </a:t>
            </a:r>
            <a:r>
              <a:rPr lang="en-US" sz="2400" dirty="0" err="1"/>
              <a:t>PassportID</a:t>
            </a:r>
            <a:r>
              <a:rPr lang="en-US" sz="2400" dirty="0"/>
              <a:t>)</a:t>
            </a:r>
          </a:p>
          <a:p>
            <a:pPr lvl="1"/>
            <a:r>
              <a:rPr lang="en-US" sz="2400" dirty="0"/>
              <a:t>Passport (</a:t>
            </a:r>
            <a:r>
              <a:rPr lang="en-US" sz="2400" dirty="0" err="1"/>
              <a:t>PassportID</a:t>
            </a:r>
            <a:r>
              <a:rPr lang="en-US" sz="2400" dirty="0"/>
              <a:t>, </a:t>
            </a:r>
            <a:r>
              <a:rPr lang="en-US" sz="2400" dirty="0" err="1"/>
              <a:t>IssueDate</a:t>
            </a:r>
            <a:r>
              <a:rPr lang="en-US" sz="2400" dirty="0"/>
              <a:t>, </a:t>
            </a:r>
            <a:r>
              <a:rPr lang="en-US" sz="2400" dirty="0" err="1"/>
              <a:t>ExpiryDate</a:t>
            </a:r>
            <a:r>
              <a:rPr lang="en-US" sz="2400" dirty="0"/>
              <a:t>, </a:t>
            </a:r>
            <a:r>
              <a:rPr lang="en-US" sz="2400" dirty="0" err="1"/>
              <a:t>PersonID</a:t>
            </a:r>
            <a:r>
              <a:rPr lang="en-US" sz="2400" dirty="0"/>
              <a:t>)</a:t>
            </a:r>
          </a:p>
          <a:p>
            <a:r>
              <a:rPr lang="en-US" sz="2400" dirty="0"/>
              <a:t>Each person must have one and only one passport → Total participation of Person in Passport.</a:t>
            </a:r>
          </a:p>
          <a:p>
            <a:r>
              <a:rPr lang="en-US" sz="2400" dirty="0"/>
              <a:t>Each passport must belong to one and only one person → Total participation of Passport in Person.</a:t>
            </a:r>
          </a:p>
          <a:p>
            <a:r>
              <a:rPr lang="en-US" sz="2400" dirty="0"/>
              <a:t>Single Relation includes all attributes from both sides </a:t>
            </a:r>
          </a:p>
          <a:p>
            <a:pPr lvl="1"/>
            <a:r>
              <a:rPr lang="en-US" sz="2400" dirty="0"/>
              <a:t>Person (</a:t>
            </a:r>
            <a:r>
              <a:rPr lang="en-US" sz="2400" dirty="0" err="1"/>
              <a:t>PersonID</a:t>
            </a:r>
            <a:r>
              <a:rPr lang="en-US" sz="2400" dirty="0"/>
              <a:t>, Name, </a:t>
            </a:r>
            <a:r>
              <a:rPr lang="en-US" sz="2400" dirty="0" err="1"/>
              <a:t>DateOfBirth</a:t>
            </a:r>
            <a:r>
              <a:rPr lang="en-US" sz="2400" dirty="0"/>
              <a:t>, </a:t>
            </a:r>
            <a:r>
              <a:rPr lang="en-US" sz="2400" dirty="0" err="1"/>
              <a:t>PassportID</a:t>
            </a:r>
            <a:r>
              <a:rPr lang="en-US" sz="2400" dirty="0"/>
              <a:t>, </a:t>
            </a:r>
            <a:r>
              <a:rPr lang="en-US" sz="2400" dirty="0" err="1"/>
              <a:t>PassportIssueDate</a:t>
            </a:r>
            <a:r>
              <a:rPr lang="en-US" sz="2400" dirty="0"/>
              <a:t>, </a:t>
            </a:r>
            <a:r>
              <a:rPr lang="en-US" sz="2400" dirty="0" err="1"/>
              <a:t>PassportExpiryDate</a:t>
            </a:r>
            <a:r>
              <a:rPr lang="en-US" sz="2400" dirty="0"/>
              <a:t>)</a:t>
            </a:r>
          </a:p>
          <a:p>
            <a:endParaRPr lang="en-TR" dirty="0"/>
          </a:p>
        </p:txBody>
      </p:sp>
      <p:sp>
        <p:nvSpPr>
          <p:cNvPr id="4" name="Slide Number Placeholder 3">
            <a:extLst>
              <a:ext uri="{FF2B5EF4-FFF2-40B4-BE49-F238E27FC236}">
                <a16:creationId xmlns:a16="http://schemas.microsoft.com/office/drawing/2014/main" id="{CEE5A5B8-F36C-A3C7-5825-0F9F8E07B69A}"/>
              </a:ext>
            </a:extLst>
          </p:cNvPr>
          <p:cNvSpPr>
            <a:spLocks noGrp="1"/>
          </p:cNvSpPr>
          <p:nvPr>
            <p:ph type="sldNum" sz="quarter" idx="10"/>
          </p:nvPr>
        </p:nvSpPr>
        <p:spPr/>
        <p:txBody>
          <a:bodyPr/>
          <a:lstStyle/>
          <a:p>
            <a:pPr>
              <a:defRPr/>
            </a:pPr>
            <a:r>
              <a:rPr lang="en-US" altLang="en-US"/>
              <a:t>Slide 5- </a:t>
            </a:r>
            <a:fld id="{CEE67E75-75C4-F241-B059-92D27F2A3246}" type="slidenum">
              <a:rPr lang="en-US" altLang="en-US" smtClean="0"/>
              <a:pPr>
                <a:defRPr/>
              </a:pPr>
              <a:t>10</a:t>
            </a:fld>
            <a:endParaRPr lang="en-CA" altLang="en-US"/>
          </a:p>
        </p:txBody>
      </p:sp>
    </p:spTree>
    <p:extLst>
      <p:ext uri="{BB962C8B-B14F-4D97-AF65-F5344CB8AC3E}">
        <p14:creationId xmlns:p14="http://schemas.microsoft.com/office/powerpoint/2010/main" val="306634813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Slide Number Placeholder 3">
            <a:extLst>
              <a:ext uri="{FF2B5EF4-FFF2-40B4-BE49-F238E27FC236}">
                <a16:creationId xmlns:a16="http://schemas.microsoft.com/office/drawing/2014/main" id="{8BF5209E-E33D-9224-C9E4-1BD11C22CC5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D4C8BDB3-0A44-D846-B9C7-9747E21D56FA}" type="slidenum">
              <a:rPr lang="en-US" altLang="en-US" sz="1400" smtClean="0">
                <a:solidFill>
                  <a:srgbClr val="990033"/>
                </a:solidFill>
              </a:rPr>
              <a:pPr>
                <a:spcBef>
                  <a:spcPct val="0"/>
                </a:spcBef>
                <a:buClrTx/>
                <a:buSzTx/>
                <a:buFontTx/>
                <a:buNone/>
              </a:pPr>
              <a:t>11</a:t>
            </a:fld>
            <a:endParaRPr lang="en-CA" altLang="en-US" sz="1400">
              <a:solidFill>
                <a:srgbClr val="990033"/>
              </a:solidFill>
            </a:endParaRPr>
          </a:p>
        </p:txBody>
      </p:sp>
      <p:sp>
        <p:nvSpPr>
          <p:cNvPr id="30722" name="Rectangle 4">
            <a:extLst>
              <a:ext uri="{FF2B5EF4-FFF2-40B4-BE49-F238E27FC236}">
                <a16:creationId xmlns:a16="http://schemas.microsoft.com/office/drawing/2014/main" id="{420C21AF-CC40-BE0E-BC32-8CB43518D33B}"/>
              </a:ext>
            </a:extLst>
          </p:cNvPr>
          <p:cNvSpPr>
            <a:spLocks noGrp="1" noChangeArrowheads="1"/>
          </p:cNvSpPr>
          <p:nvPr>
            <p:ph type="title"/>
          </p:nvPr>
        </p:nvSpPr>
        <p:spPr>
          <a:noFill/>
        </p:spPr>
        <p:txBody>
          <a:bodyPr/>
          <a:lstStyle/>
          <a:p>
            <a:pPr eaLnBrk="1" hangingPunct="1"/>
            <a:br>
              <a:rPr lang="en-US" altLang="en-US" sz="2800" b="1"/>
            </a:br>
            <a:r>
              <a:rPr lang="en-US" altLang="en-US" sz="2800" b="1"/>
              <a:t>ER-to-Relational Mapping Algorithm (contd.)</a:t>
            </a:r>
          </a:p>
        </p:txBody>
      </p:sp>
      <p:sp>
        <p:nvSpPr>
          <p:cNvPr id="30723" name="Rectangle 5">
            <a:extLst>
              <a:ext uri="{FF2B5EF4-FFF2-40B4-BE49-F238E27FC236}">
                <a16:creationId xmlns:a16="http://schemas.microsoft.com/office/drawing/2014/main" id="{859CCA64-2495-4BE4-7EF1-1449E83B49DC}"/>
              </a:ext>
            </a:extLst>
          </p:cNvPr>
          <p:cNvSpPr>
            <a:spLocks noGrp="1" noChangeArrowheads="1"/>
          </p:cNvSpPr>
          <p:nvPr>
            <p:ph type="body" idx="1"/>
          </p:nvPr>
        </p:nvSpPr>
        <p:spPr/>
        <p:txBody>
          <a:bodyPr/>
          <a:lstStyle/>
          <a:p>
            <a:pPr eaLnBrk="1" hangingPunct="1">
              <a:lnSpc>
                <a:spcPct val="90000"/>
              </a:lnSpc>
            </a:pPr>
            <a:r>
              <a:rPr lang="en-US" altLang="en-US" sz="2400" dirty="0"/>
              <a:t>Step 4: Mapping of Binary 1:N Relationship Types.</a:t>
            </a:r>
          </a:p>
          <a:p>
            <a:pPr lvl="1" eaLnBrk="1" hangingPunct="1">
              <a:lnSpc>
                <a:spcPct val="90000"/>
              </a:lnSpc>
            </a:pPr>
            <a:r>
              <a:rPr lang="en-US" altLang="en-US" sz="2200" dirty="0"/>
              <a:t>For each regular binary 1:N relationship type R, identify the relation S that represent the participating entity type at the N-side of the relationship type. </a:t>
            </a:r>
          </a:p>
          <a:p>
            <a:pPr lvl="1" eaLnBrk="1" hangingPunct="1">
              <a:lnSpc>
                <a:spcPct val="90000"/>
              </a:lnSpc>
            </a:pPr>
            <a:r>
              <a:rPr lang="en-US" altLang="en-US" sz="2200" dirty="0"/>
              <a:t>Include as foreign key in S the primary key of the relation T that represents the other entity type participating in R. </a:t>
            </a:r>
          </a:p>
          <a:p>
            <a:pPr lvl="1" eaLnBrk="1" hangingPunct="1">
              <a:lnSpc>
                <a:spcPct val="90000"/>
              </a:lnSpc>
            </a:pPr>
            <a:r>
              <a:rPr lang="en-US" altLang="en-US" sz="2200" dirty="0"/>
              <a:t>Include any simple attributes of the 1:N relation type as attributes of S. </a:t>
            </a:r>
          </a:p>
          <a:p>
            <a:pPr eaLnBrk="1" hangingPunct="1">
              <a:lnSpc>
                <a:spcPct val="90000"/>
              </a:lnSpc>
            </a:pPr>
            <a:r>
              <a:rPr lang="en-US" altLang="en-US" sz="2400" dirty="0"/>
              <a:t>Example: 1:N relationship types WORKS_FOR, CONTROLS, and SUPERVISION in the figure.</a:t>
            </a:r>
          </a:p>
          <a:p>
            <a:pPr lvl="1" eaLnBrk="1" hangingPunct="1">
              <a:lnSpc>
                <a:spcPct val="90000"/>
              </a:lnSpc>
            </a:pPr>
            <a:r>
              <a:rPr lang="en-US" altLang="en-US" sz="2200" dirty="0"/>
              <a:t>For WORKS_FOR we include the primary key DNUMBER of the DEPARTMENT relation as foreign key in the EMPLOYEE relation and call it DNO. </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00EFC-B376-FDCA-AA08-EB7D8255B30F}"/>
              </a:ext>
            </a:extLst>
          </p:cNvPr>
          <p:cNvSpPr>
            <a:spLocks noGrp="1"/>
          </p:cNvSpPr>
          <p:nvPr>
            <p:ph type="title"/>
          </p:nvPr>
        </p:nvSpPr>
        <p:spPr/>
        <p:txBody>
          <a:bodyPr/>
          <a:lstStyle/>
          <a:p>
            <a:r>
              <a:rPr lang="en-US" sz="3200" dirty="0"/>
              <a:t>An alternative approach (Rarely Used)</a:t>
            </a:r>
            <a:endParaRPr lang="en-TR" sz="3200" dirty="0"/>
          </a:p>
        </p:txBody>
      </p:sp>
      <p:sp>
        <p:nvSpPr>
          <p:cNvPr id="3" name="Content Placeholder 2">
            <a:extLst>
              <a:ext uri="{FF2B5EF4-FFF2-40B4-BE49-F238E27FC236}">
                <a16:creationId xmlns:a16="http://schemas.microsoft.com/office/drawing/2014/main" id="{D86D996F-1094-8597-745F-4B60FE87E0E7}"/>
              </a:ext>
            </a:extLst>
          </p:cNvPr>
          <p:cNvSpPr>
            <a:spLocks noGrp="1"/>
          </p:cNvSpPr>
          <p:nvPr>
            <p:ph idx="1"/>
          </p:nvPr>
        </p:nvSpPr>
        <p:spPr/>
        <p:txBody>
          <a:bodyPr/>
          <a:lstStyle/>
          <a:p>
            <a:r>
              <a:rPr lang="en-US" dirty="0">
                <a:solidFill>
                  <a:srgbClr val="181617"/>
                </a:solidFill>
                <a:effectLst/>
                <a:latin typeface="Helvetica" pitchFamily="2" charset="0"/>
              </a:rPr>
              <a:t>We create a separate relation R whose attributes are the primary keys of S and T, which will also be foreign keys to S and T. </a:t>
            </a:r>
          </a:p>
          <a:p>
            <a:r>
              <a:rPr lang="en-US" dirty="0">
                <a:solidFill>
                  <a:srgbClr val="181617"/>
                </a:solidFill>
                <a:effectLst/>
                <a:latin typeface="Helvetica" pitchFamily="2" charset="0"/>
              </a:rPr>
              <a:t>The primary key of R is the same as the primary key of S</a:t>
            </a:r>
          </a:p>
          <a:p>
            <a:r>
              <a:rPr lang="en-US" dirty="0">
                <a:solidFill>
                  <a:srgbClr val="181617"/>
                </a:solidFill>
                <a:effectLst/>
                <a:latin typeface="Helvetica" pitchFamily="2" charset="0"/>
              </a:rPr>
              <a:t>This option can be used if few tuples in S participate in the relationship to avoid excessive NULL values in the foreign key.</a:t>
            </a:r>
          </a:p>
          <a:p>
            <a:r>
              <a:rPr lang="en-US" dirty="0">
                <a:solidFill>
                  <a:srgbClr val="181617"/>
                </a:solidFill>
                <a:latin typeface="Helvetica" pitchFamily="2" charset="0"/>
              </a:rPr>
              <a:t>For Example: Students-</a:t>
            </a:r>
            <a:r>
              <a:rPr lang="en-US" dirty="0" err="1">
                <a:solidFill>
                  <a:srgbClr val="181617"/>
                </a:solidFill>
                <a:latin typeface="Helvetica" pitchFamily="2" charset="0"/>
              </a:rPr>
              <a:t>BelongsTo</a:t>
            </a:r>
            <a:r>
              <a:rPr lang="en-US" dirty="0">
                <a:solidFill>
                  <a:srgbClr val="181617"/>
                </a:solidFill>
                <a:latin typeface="Helvetica" pitchFamily="2" charset="0"/>
              </a:rPr>
              <a:t>-Student Club</a:t>
            </a:r>
            <a:endParaRPr lang="en-US" dirty="0">
              <a:solidFill>
                <a:srgbClr val="181617"/>
              </a:solidFill>
              <a:effectLst/>
              <a:latin typeface="Helvetica" pitchFamily="2" charset="0"/>
            </a:endParaRPr>
          </a:p>
          <a:p>
            <a:endParaRPr lang="en-TR" dirty="0"/>
          </a:p>
        </p:txBody>
      </p:sp>
      <p:sp>
        <p:nvSpPr>
          <p:cNvPr id="4" name="Slide Number Placeholder 3">
            <a:extLst>
              <a:ext uri="{FF2B5EF4-FFF2-40B4-BE49-F238E27FC236}">
                <a16:creationId xmlns:a16="http://schemas.microsoft.com/office/drawing/2014/main" id="{82F845AC-D087-B490-4E51-1967F87EB1AC}"/>
              </a:ext>
            </a:extLst>
          </p:cNvPr>
          <p:cNvSpPr>
            <a:spLocks noGrp="1"/>
          </p:cNvSpPr>
          <p:nvPr>
            <p:ph type="sldNum" sz="quarter" idx="10"/>
          </p:nvPr>
        </p:nvSpPr>
        <p:spPr/>
        <p:txBody>
          <a:bodyPr/>
          <a:lstStyle/>
          <a:p>
            <a:pPr>
              <a:defRPr/>
            </a:pPr>
            <a:r>
              <a:rPr lang="en-US" altLang="en-US"/>
              <a:t>Slide 5- </a:t>
            </a:r>
            <a:fld id="{CEE67E75-75C4-F241-B059-92D27F2A3246}" type="slidenum">
              <a:rPr lang="en-US" altLang="en-US" smtClean="0"/>
              <a:pPr>
                <a:defRPr/>
              </a:pPr>
              <a:t>12</a:t>
            </a:fld>
            <a:endParaRPr lang="en-CA" altLang="en-US"/>
          </a:p>
        </p:txBody>
      </p:sp>
    </p:spTree>
    <p:extLst>
      <p:ext uri="{BB962C8B-B14F-4D97-AF65-F5344CB8AC3E}">
        <p14:creationId xmlns:p14="http://schemas.microsoft.com/office/powerpoint/2010/main" val="3196768433"/>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Slide Number Placeholder 3">
            <a:extLst>
              <a:ext uri="{FF2B5EF4-FFF2-40B4-BE49-F238E27FC236}">
                <a16:creationId xmlns:a16="http://schemas.microsoft.com/office/drawing/2014/main" id="{0EFC5651-DB4F-F75E-03EE-E98601AAB43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361A038B-48E7-174A-B53C-41A5942C2851}" type="slidenum">
              <a:rPr lang="en-US" altLang="en-US" sz="1400" smtClean="0">
                <a:solidFill>
                  <a:srgbClr val="990033"/>
                </a:solidFill>
              </a:rPr>
              <a:pPr>
                <a:spcBef>
                  <a:spcPct val="0"/>
                </a:spcBef>
                <a:buClrTx/>
                <a:buSzTx/>
                <a:buFontTx/>
                <a:buNone/>
              </a:pPr>
              <a:t>13</a:t>
            </a:fld>
            <a:endParaRPr lang="en-CA" altLang="en-US" sz="1400">
              <a:solidFill>
                <a:srgbClr val="990033"/>
              </a:solidFill>
            </a:endParaRPr>
          </a:p>
        </p:txBody>
      </p:sp>
      <p:sp>
        <p:nvSpPr>
          <p:cNvPr id="32770" name="Rectangle 2">
            <a:extLst>
              <a:ext uri="{FF2B5EF4-FFF2-40B4-BE49-F238E27FC236}">
                <a16:creationId xmlns:a16="http://schemas.microsoft.com/office/drawing/2014/main" id="{D0ED442E-6D0F-7B4E-2ED3-5B8B824F4200}"/>
              </a:ext>
            </a:extLst>
          </p:cNvPr>
          <p:cNvSpPr>
            <a:spLocks noGrp="1" noChangeArrowheads="1"/>
          </p:cNvSpPr>
          <p:nvPr>
            <p:ph type="title"/>
          </p:nvPr>
        </p:nvSpPr>
        <p:spPr>
          <a:xfrm>
            <a:off x="304800" y="528638"/>
            <a:ext cx="7772400" cy="766762"/>
          </a:xfrm>
          <a:noFill/>
        </p:spPr>
        <p:txBody>
          <a:bodyPr/>
          <a:lstStyle/>
          <a:p>
            <a:pPr eaLnBrk="1" hangingPunct="1"/>
            <a:br>
              <a:rPr lang="en-US" altLang="en-US" sz="2800" b="1"/>
            </a:br>
            <a:r>
              <a:rPr lang="en-US" altLang="en-US" sz="2800" b="1"/>
              <a:t>ER-to-Relational Mapping Algorithm (contd.)</a:t>
            </a:r>
          </a:p>
        </p:txBody>
      </p:sp>
      <p:sp>
        <p:nvSpPr>
          <p:cNvPr id="32771" name="Rectangle 3">
            <a:extLst>
              <a:ext uri="{FF2B5EF4-FFF2-40B4-BE49-F238E27FC236}">
                <a16:creationId xmlns:a16="http://schemas.microsoft.com/office/drawing/2014/main" id="{B20417CF-BD9B-73BD-5801-128E67D52D8B}"/>
              </a:ext>
            </a:extLst>
          </p:cNvPr>
          <p:cNvSpPr>
            <a:spLocks noGrp="1" noChangeArrowheads="1"/>
          </p:cNvSpPr>
          <p:nvPr>
            <p:ph type="body" idx="1"/>
          </p:nvPr>
        </p:nvSpPr>
        <p:spPr>
          <a:xfrm>
            <a:off x="333375" y="1504950"/>
            <a:ext cx="8582025" cy="5019675"/>
          </a:xfrm>
        </p:spPr>
        <p:txBody>
          <a:bodyPr/>
          <a:lstStyle/>
          <a:p>
            <a:pPr eaLnBrk="1" hangingPunct="1">
              <a:lnSpc>
                <a:spcPct val="80000"/>
              </a:lnSpc>
            </a:pPr>
            <a:r>
              <a:rPr lang="en-US" altLang="en-US" sz="2400" b="1" dirty="0"/>
              <a:t>Step 5: Mapping of Binary M:N Relationship Types.</a:t>
            </a:r>
          </a:p>
          <a:p>
            <a:pPr lvl="1" eaLnBrk="1" hangingPunct="1">
              <a:lnSpc>
                <a:spcPct val="80000"/>
              </a:lnSpc>
            </a:pPr>
            <a:r>
              <a:rPr lang="en-US" altLang="en-US" sz="2100" dirty="0"/>
              <a:t>For each regular binary M:N relationship type R, </a:t>
            </a:r>
            <a:r>
              <a:rPr lang="en-US" altLang="en-US" sz="2000" i="1" dirty="0"/>
              <a:t>create a new relation</a:t>
            </a:r>
            <a:r>
              <a:rPr lang="en-US" altLang="en-US" sz="2000" dirty="0"/>
              <a:t> S to represent R. This is a </a:t>
            </a:r>
            <a:r>
              <a:rPr lang="en-US" altLang="en-US" sz="2000" i="1" dirty="0"/>
              <a:t>relationship relation.</a:t>
            </a:r>
          </a:p>
          <a:p>
            <a:pPr lvl="1" eaLnBrk="1" hangingPunct="1">
              <a:lnSpc>
                <a:spcPct val="80000"/>
              </a:lnSpc>
            </a:pPr>
            <a:r>
              <a:rPr lang="en-US" altLang="en-US" sz="2000" dirty="0"/>
              <a:t>Include as foreign key attributes in S the primary keys of the relations that represent the participating entity types; </a:t>
            </a:r>
            <a:r>
              <a:rPr lang="en-US" altLang="en-US" sz="2000" i="1" dirty="0"/>
              <a:t>their combination will form the primary key</a:t>
            </a:r>
            <a:r>
              <a:rPr lang="en-US" altLang="en-US" sz="2000" dirty="0"/>
              <a:t> of S. </a:t>
            </a:r>
          </a:p>
          <a:p>
            <a:pPr lvl="1" eaLnBrk="1" hangingPunct="1">
              <a:lnSpc>
                <a:spcPct val="80000"/>
              </a:lnSpc>
            </a:pPr>
            <a:r>
              <a:rPr lang="en-US" altLang="en-US" sz="2000" dirty="0"/>
              <a:t>Also include any simple attributes of the M:N relationship type (or simple components of composite attributes) as attributes of S.</a:t>
            </a:r>
          </a:p>
          <a:p>
            <a:pPr eaLnBrk="1" hangingPunct="1">
              <a:lnSpc>
                <a:spcPct val="80000"/>
              </a:lnSpc>
            </a:pPr>
            <a:r>
              <a:rPr lang="en-US" altLang="en-US" sz="2400" dirty="0"/>
              <a:t>Example: The M:N relationship type WORKS_ON from the ER  diagram is mapped by creating a relation WORKS_ON in the relational database schema.</a:t>
            </a:r>
          </a:p>
          <a:p>
            <a:pPr lvl="1" eaLnBrk="1" hangingPunct="1">
              <a:lnSpc>
                <a:spcPct val="80000"/>
              </a:lnSpc>
            </a:pPr>
            <a:r>
              <a:rPr lang="en-US" altLang="en-US" sz="2000" dirty="0"/>
              <a:t>The primary keys of the PROJECT and EMPLOYEE relations are included as foreign keys in WORKS_ON and renamed PNO and ESSN, respectively. </a:t>
            </a:r>
          </a:p>
          <a:p>
            <a:pPr lvl="1" eaLnBrk="1" hangingPunct="1">
              <a:lnSpc>
                <a:spcPct val="80000"/>
              </a:lnSpc>
            </a:pPr>
            <a:r>
              <a:rPr lang="en-US" altLang="en-US" sz="2000" dirty="0"/>
              <a:t>Attribute HOURS in WORKS_ON represents the HOURS attribute of the relation type. The primary key of the WORKS_ON relation is the combination of the foreign key attributes {ESSN, PNO}.</a:t>
            </a:r>
            <a:endParaRPr lang="en-US" altLang="en-US" sz="1300" dirty="0"/>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Number Placeholder 3">
            <a:extLst>
              <a:ext uri="{FF2B5EF4-FFF2-40B4-BE49-F238E27FC236}">
                <a16:creationId xmlns:a16="http://schemas.microsoft.com/office/drawing/2014/main" id="{A619A81A-50CC-BD8A-7E7C-6A7EB02A8DF8}"/>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8E48E910-C0E8-744E-842F-2F6741C33624}" type="slidenum">
              <a:rPr lang="en-US" altLang="en-US" sz="1400" smtClean="0">
                <a:solidFill>
                  <a:srgbClr val="990033"/>
                </a:solidFill>
              </a:rPr>
              <a:pPr>
                <a:spcBef>
                  <a:spcPct val="0"/>
                </a:spcBef>
                <a:buClrTx/>
                <a:buSzTx/>
                <a:buFontTx/>
                <a:buNone/>
              </a:pPr>
              <a:t>14</a:t>
            </a:fld>
            <a:endParaRPr lang="en-CA" altLang="en-US" sz="1400">
              <a:solidFill>
                <a:srgbClr val="990033"/>
              </a:solidFill>
            </a:endParaRPr>
          </a:p>
        </p:txBody>
      </p:sp>
      <p:sp>
        <p:nvSpPr>
          <p:cNvPr id="34818" name="Rectangle 2">
            <a:extLst>
              <a:ext uri="{FF2B5EF4-FFF2-40B4-BE49-F238E27FC236}">
                <a16:creationId xmlns:a16="http://schemas.microsoft.com/office/drawing/2014/main" id="{84A6D342-0714-1045-20BC-D183D887C3BD}"/>
              </a:ext>
            </a:extLst>
          </p:cNvPr>
          <p:cNvSpPr>
            <a:spLocks noGrp="1" noChangeArrowheads="1"/>
          </p:cNvSpPr>
          <p:nvPr>
            <p:ph type="title"/>
          </p:nvPr>
        </p:nvSpPr>
        <p:spPr>
          <a:xfrm>
            <a:off x="685800" y="381000"/>
            <a:ext cx="7772400" cy="766763"/>
          </a:xfrm>
        </p:spPr>
        <p:txBody>
          <a:bodyPr/>
          <a:lstStyle/>
          <a:p>
            <a:pPr eaLnBrk="1" hangingPunct="1"/>
            <a:br>
              <a:rPr lang="en-US" altLang="en-US" sz="2800" b="1"/>
            </a:br>
            <a:r>
              <a:rPr lang="en-US" altLang="en-US" sz="2800" b="1"/>
              <a:t>ER-to-Relational Mapping Algorithm (contd.)</a:t>
            </a:r>
            <a:endParaRPr lang="en-US" altLang="en-US" sz="2800"/>
          </a:p>
        </p:txBody>
      </p:sp>
      <p:sp>
        <p:nvSpPr>
          <p:cNvPr id="34819" name="Rectangle 3">
            <a:extLst>
              <a:ext uri="{FF2B5EF4-FFF2-40B4-BE49-F238E27FC236}">
                <a16:creationId xmlns:a16="http://schemas.microsoft.com/office/drawing/2014/main" id="{6CF63C32-A57D-9019-750D-316BDC0E737C}"/>
              </a:ext>
            </a:extLst>
          </p:cNvPr>
          <p:cNvSpPr>
            <a:spLocks noGrp="1" noChangeArrowheads="1"/>
          </p:cNvSpPr>
          <p:nvPr>
            <p:ph type="body" idx="1"/>
          </p:nvPr>
        </p:nvSpPr>
        <p:spPr>
          <a:xfrm>
            <a:off x="323850" y="1533525"/>
            <a:ext cx="8562975" cy="4857750"/>
          </a:xfrm>
        </p:spPr>
        <p:txBody>
          <a:bodyPr/>
          <a:lstStyle/>
          <a:p>
            <a:pPr eaLnBrk="1" hangingPunct="1">
              <a:lnSpc>
                <a:spcPct val="90000"/>
              </a:lnSpc>
            </a:pPr>
            <a:r>
              <a:rPr lang="en-US" altLang="en-US" sz="2400" b="1"/>
              <a:t>Step 6: Mapping of Multivalued attributes.</a:t>
            </a:r>
          </a:p>
          <a:p>
            <a:pPr lvl="1" eaLnBrk="1" hangingPunct="1">
              <a:lnSpc>
                <a:spcPct val="90000"/>
              </a:lnSpc>
            </a:pPr>
            <a:r>
              <a:rPr lang="en-US" altLang="en-US" sz="2000"/>
              <a:t>For each multivalued attribute A, create a new relation R. </a:t>
            </a:r>
          </a:p>
          <a:p>
            <a:pPr lvl="1" eaLnBrk="1" hangingPunct="1">
              <a:lnSpc>
                <a:spcPct val="90000"/>
              </a:lnSpc>
            </a:pPr>
            <a:r>
              <a:rPr lang="en-US" altLang="en-US" sz="2000"/>
              <a:t>This relation R will include an attribute corresponding to A, plus the primary key attribute K-as a foreign key in R-of the relation that represents the entity type of relationship type that has A as an attribute. </a:t>
            </a:r>
          </a:p>
          <a:p>
            <a:pPr lvl="1" eaLnBrk="1" hangingPunct="1">
              <a:lnSpc>
                <a:spcPct val="90000"/>
              </a:lnSpc>
            </a:pPr>
            <a:r>
              <a:rPr lang="en-US" altLang="en-US" sz="2000"/>
              <a:t>The primary key of R is the combination of A and K. If the multivalued attribute is composite, we include its simple components.</a:t>
            </a:r>
          </a:p>
          <a:p>
            <a:pPr eaLnBrk="1" hangingPunct="1">
              <a:lnSpc>
                <a:spcPct val="90000"/>
              </a:lnSpc>
            </a:pPr>
            <a:r>
              <a:rPr lang="en-US" altLang="en-US" sz="2400" b="1"/>
              <a:t>Example:</a:t>
            </a:r>
            <a:r>
              <a:rPr lang="en-US" altLang="en-US" sz="2400"/>
              <a:t> The relation DEPT_LOCATIONS is created. </a:t>
            </a:r>
          </a:p>
          <a:p>
            <a:pPr lvl="1" eaLnBrk="1" hangingPunct="1">
              <a:lnSpc>
                <a:spcPct val="90000"/>
              </a:lnSpc>
            </a:pPr>
            <a:r>
              <a:rPr lang="en-US" altLang="en-US" sz="2000"/>
              <a:t>The attribute DLOCATION represents the multivalued attribute LOCATIONS of DEPARTMENT, while DNUMBER-as foreign key-represents the primary key of the DEPARTMENT relation.</a:t>
            </a:r>
          </a:p>
          <a:p>
            <a:pPr lvl="1" eaLnBrk="1" hangingPunct="1">
              <a:lnSpc>
                <a:spcPct val="90000"/>
              </a:lnSpc>
            </a:pPr>
            <a:r>
              <a:rPr lang="en-US" altLang="en-US" sz="2000"/>
              <a:t>The primary key of R is the combination of {DNUMBER, DLOCATION}.</a:t>
            </a: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Number Placeholder 3">
            <a:extLst>
              <a:ext uri="{FF2B5EF4-FFF2-40B4-BE49-F238E27FC236}">
                <a16:creationId xmlns:a16="http://schemas.microsoft.com/office/drawing/2014/main" id="{6B186B1E-A2EC-8D53-71EE-238C75AABC9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68466A6D-3D20-8442-A810-61B848EEBB1D}" type="slidenum">
              <a:rPr lang="en-US" altLang="en-US" sz="1400" smtClean="0">
                <a:solidFill>
                  <a:srgbClr val="990033"/>
                </a:solidFill>
              </a:rPr>
              <a:pPr>
                <a:spcBef>
                  <a:spcPct val="0"/>
                </a:spcBef>
                <a:buClrTx/>
                <a:buSzTx/>
                <a:buFontTx/>
                <a:buNone/>
              </a:pPr>
              <a:t>15</a:t>
            </a:fld>
            <a:endParaRPr lang="en-CA" altLang="en-US" sz="1400">
              <a:solidFill>
                <a:srgbClr val="990033"/>
              </a:solidFill>
            </a:endParaRPr>
          </a:p>
        </p:txBody>
      </p:sp>
      <p:sp>
        <p:nvSpPr>
          <p:cNvPr id="36866" name="Rectangle 2">
            <a:extLst>
              <a:ext uri="{FF2B5EF4-FFF2-40B4-BE49-F238E27FC236}">
                <a16:creationId xmlns:a16="http://schemas.microsoft.com/office/drawing/2014/main" id="{755122FB-F484-8118-F5FF-F201E29D82B8}"/>
              </a:ext>
            </a:extLst>
          </p:cNvPr>
          <p:cNvSpPr>
            <a:spLocks noGrp="1" noChangeArrowheads="1"/>
          </p:cNvSpPr>
          <p:nvPr>
            <p:ph type="title"/>
          </p:nvPr>
        </p:nvSpPr>
        <p:spPr>
          <a:xfrm>
            <a:off x="685800" y="258763"/>
            <a:ext cx="7772400" cy="766762"/>
          </a:xfrm>
        </p:spPr>
        <p:txBody>
          <a:bodyPr/>
          <a:lstStyle/>
          <a:p>
            <a:pPr eaLnBrk="1" hangingPunct="1"/>
            <a:br>
              <a:rPr lang="en-US" altLang="en-US" sz="2800" b="1"/>
            </a:br>
            <a:r>
              <a:rPr lang="en-US" altLang="en-US" sz="2800" b="1"/>
              <a:t>ER-to-Relational Mapping Algorithm (contd.)</a:t>
            </a:r>
            <a:endParaRPr lang="en-US" altLang="en-US" sz="2800"/>
          </a:p>
        </p:txBody>
      </p:sp>
      <p:sp>
        <p:nvSpPr>
          <p:cNvPr id="36867" name="Rectangle 3">
            <a:extLst>
              <a:ext uri="{FF2B5EF4-FFF2-40B4-BE49-F238E27FC236}">
                <a16:creationId xmlns:a16="http://schemas.microsoft.com/office/drawing/2014/main" id="{C2160FC0-CFCB-5A74-95B5-78CBA55DC632}"/>
              </a:ext>
            </a:extLst>
          </p:cNvPr>
          <p:cNvSpPr>
            <a:spLocks noGrp="1" noChangeArrowheads="1"/>
          </p:cNvSpPr>
          <p:nvPr>
            <p:ph type="body" idx="1"/>
          </p:nvPr>
        </p:nvSpPr>
        <p:spPr>
          <a:xfrm>
            <a:off x="323850" y="1533525"/>
            <a:ext cx="8343900" cy="4724400"/>
          </a:xfrm>
        </p:spPr>
        <p:txBody>
          <a:bodyPr/>
          <a:lstStyle/>
          <a:p>
            <a:pPr eaLnBrk="1" hangingPunct="1">
              <a:lnSpc>
                <a:spcPct val="90000"/>
              </a:lnSpc>
            </a:pPr>
            <a:r>
              <a:rPr lang="en-US" altLang="en-US" sz="2400" b="1"/>
              <a:t>Step 7: Mapping of N-ary Relationship Types.</a:t>
            </a:r>
            <a:endParaRPr lang="en-US" altLang="en-US" sz="2400"/>
          </a:p>
          <a:p>
            <a:pPr lvl="1" eaLnBrk="1" hangingPunct="1">
              <a:lnSpc>
                <a:spcPct val="90000"/>
              </a:lnSpc>
            </a:pPr>
            <a:r>
              <a:rPr lang="en-US" altLang="en-US" sz="2200"/>
              <a:t>For each n-ary relationship type R, where n&gt;2, create a new relationship S to represent R.</a:t>
            </a:r>
          </a:p>
          <a:p>
            <a:pPr lvl="1" eaLnBrk="1" hangingPunct="1">
              <a:lnSpc>
                <a:spcPct val="90000"/>
              </a:lnSpc>
            </a:pPr>
            <a:r>
              <a:rPr lang="en-US" altLang="en-US" sz="2200"/>
              <a:t>Include as foreign key attributes in S the primary keys of the relations that represent the participating entity types. </a:t>
            </a:r>
          </a:p>
          <a:p>
            <a:pPr lvl="1" eaLnBrk="1" hangingPunct="1">
              <a:lnSpc>
                <a:spcPct val="90000"/>
              </a:lnSpc>
            </a:pPr>
            <a:r>
              <a:rPr lang="en-US" altLang="en-US" sz="2200"/>
              <a:t>Also include any simple attributes of the n-ary relationship type (or simple components of composite attributes) as attributes of S.</a:t>
            </a:r>
            <a:r>
              <a:rPr lang="en-US" altLang="en-US" sz="1700"/>
              <a:t> </a:t>
            </a:r>
          </a:p>
          <a:p>
            <a:pPr eaLnBrk="1" hangingPunct="1">
              <a:lnSpc>
                <a:spcPct val="90000"/>
              </a:lnSpc>
            </a:pPr>
            <a:r>
              <a:rPr lang="en-US" altLang="en-US" sz="2400" b="1"/>
              <a:t>Example: </a:t>
            </a:r>
            <a:r>
              <a:rPr lang="en-US" altLang="en-US" sz="2400"/>
              <a:t>The relationship type SUPPY in the ER on the next slide.</a:t>
            </a:r>
          </a:p>
          <a:p>
            <a:pPr lvl="1" eaLnBrk="1" hangingPunct="1">
              <a:lnSpc>
                <a:spcPct val="90000"/>
              </a:lnSpc>
            </a:pPr>
            <a:r>
              <a:rPr lang="en-US" altLang="en-US" sz="2000"/>
              <a:t>This can be mapped to the relation SUPPLY shown in the relational schema, whose primary key is the combination of the three foreign keys {SNAME, PARTNO, PROJNAME}</a:t>
            </a:r>
            <a:endParaRPr lang="en-US" altLang="en-US" sz="2200" b="1">
              <a:solidFill>
                <a:srgbClr val="FF0066"/>
              </a:solidFill>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Slide Number Placeholder 3">
            <a:extLst>
              <a:ext uri="{FF2B5EF4-FFF2-40B4-BE49-F238E27FC236}">
                <a16:creationId xmlns:a16="http://schemas.microsoft.com/office/drawing/2014/main" id="{B6CE1C77-1A4D-D4FE-1652-BA499B813F9D}"/>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96928072-45CA-3A46-8697-8E58BE5865CC}" type="slidenum">
              <a:rPr lang="en-US" altLang="en-US" sz="1400" smtClean="0">
                <a:solidFill>
                  <a:srgbClr val="990033"/>
                </a:solidFill>
              </a:rPr>
              <a:pPr>
                <a:spcBef>
                  <a:spcPct val="0"/>
                </a:spcBef>
                <a:buClrTx/>
                <a:buSzTx/>
                <a:buFontTx/>
                <a:buNone/>
              </a:pPr>
              <a:t>16</a:t>
            </a:fld>
            <a:endParaRPr lang="en-CA" altLang="en-US" sz="1400">
              <a:solidFill>
                <a:srgbClr val="990033"/>
              </a:solidFill>
            </a:endParaRPr>
          </a:p>
        </p:txBody>
      </p:sp>
      <p:sp>
        <p:nvSpPr>
          <p:cNvPr id="38914" name="Rectangle 2">
            <a:extLst>
              <a:ext uri="{FF2B5EF4-FFF2-40B4-BE49-F238E27FC236}">
                <a16:creationId xmlns:a16="http://schemas.microsoft.com/office/drawing/2014/main" id="{7A7CF9EE-082E-6CA9-F42A-81611A087567}"/>
              </a:ext>
            </a:extLst>
          </p:cNvPr>
          <p:cNvSpPr>
            <a:spLocks noGrp="1" noChangeArrowheads="1"/>
          </p:cNvSpPr>
          <p:nvPr>
            <p:ph type="title"/>
          </p:nvPr>
        </p:nvSpPr>
        <p:spPr>
          <a:xfrm>
            <a:off x="533400" y="471488"/>
            <a:ext cx="7924800" cy="1439862"/>
          </a:xfrm>
        </p:spPr>
        <p:txBody>
          <a:bodyPr anchor="t"/>
          <a:lstStyle/>
          <a:p>
            <a:pPr eaLnBrk="1" hangingPunct="1"/>
            <a:r>
              <a:rPr lang="en-US" altLang="en-US" sz="2400" b="1"/>
              <a:t>FIGURE 3.17</a:t>
            </a:r>
            <a:br>
              <a:rPr lang="en-US" altLang="en-US" sz="2800" b="1"/>
            </a:br>
            <a:r>
              <a:rPr lang="en-US" altLang="en-US" sz="2800" b="1"/>
              <a:t>TERNARY RELATIONSHIP: SUPPLY</a:t>
            </a:r>
            <a:br>
              <a:rPr lang="en-US" altLang="en-US" sz="2800" b="1"/>
            </a:br>
            <a:endParaRPr lang="en-US" altLang="en-US" sz="2800" b="1"/>
          </a:p>
        </p:txBody>
      </p:sp>
      <p:pic>
        <p:nvPicPr>
          <p:cNvPr id="38915" name="Picture 3">
            <a:extLst>
              <a:ext uri="{FF2B5EF4-FFF2-40B4-BE49-F238E27FC236}">
                <a16:creationId xmlns:a16="http://schemas.microsoft.com/office/drawing/2014/main" id="{DF337539-279A-144F-2B48-423779058E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911350"/>
            <a:ext cx="7772400" cy="2654300"/>
          </a:xfrm>
        </p:spPr>
      </p:pic>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Slide Number Placeholder 3">
            <a:extLst>
              <a:ext uri="{FF2B5EF4-FFF2-40B4-BE49-F238E27FC236}">
                <a16:creationId xmlns:a16="http://schemas.microsoft.com/office/drawing/2014/main" id="{E0C526C6-9056-7978-819C-38569E6726B5}"/>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B11C8EEA-67F1-424C-AB50-57CB32185197}" type="slidenum">
              <a:rPr lang="en-US" altLang="en-US" sz="1400" smtClean="0">
                <a:solidFill>
                  <a:srgbClr val="990033"/>
                </a:solidFill>
              </a:rPr>
              <a:pPr>
                <a:spcBef>
                  <a:spcPct val="0"/>
                </a:spcBef>
                <a:buClrTx/>
                <a:buSzTx/>
                <a:buFontTx/>
                <a:buNone/>
              </a:pPr>
              <a:t>17</a:t>
            </a:fld>
            <a:endParaRPr lang="en-CA" altLang="en-US" sz="1400">
              <a:solidFill>
                <a:srgbClr val="990033"/>
              </a:solidFill>
            </a:endParaRPr>
          </a:p>
        </p:txBody>
      </p:sp>
      <p:sp>
        <p:nvSpPr>
          <p:cNvPr id="40962" name="Rectangle 2">
            <a:extLst>
              <a:ext uri="{FF2B5EF4-FFF2-40B4-BE49-F238E27FC236}">
                <a16:creationId xmlns:a16="http://schemas.microsoft.com/office/drawing/2014/main" id="{D2200717-8D12-A2AC-37F6-4F3206FAAA1F}"/>
              </a:ext>
            </a:extLst>
          </p:cNvPr>
          <p:cNvSpPr>
            <a:spLocks noGrp="1" noChangeArrowheads="1"/>
          </p:cNvSpPr>
          <p:nvPr>
            <p:ph type="title"/>
          </p:nvPr>
        </p:nvSpPr>
        <p:spPr>
          <a:xfrm>
            <a:off x="762000" y="344488"/>
            <a:ext cx="8382000" cy="1027112"/>
          </a:xfrm>
        </p:spPr>
        <p:txBody>
          <a:bodyPr anchor="t"/>
          <a:lstStyle/>
          <a:p>
            <a:pPr eaLnBrk="1" hangingPunct="1"/>
            <a:br>
              <a:rPr lang="en-US" altLang="en-US" sz="1800" b="1"/>
            </a:br>
            <a:r>
              <a:rPr lang="en-US" altLang="en-US" sz="2800" b="1"/>
              <a:t>Mapping the </a:t>
            </a:r>
            <a:r>
              <a:rPr lang="en-US" altLang="en-US" sz="2800" b="1" i="1"/>
              <a:t>n</a:t>
            </a:r>
            <a:r>
              <a:rPr lang="en-US" altLang="en-US" sz="2800" b="1"/>
              <a:t>-ary relationship type SUPPLY </a:t>
            </a:r>
          </a:p>
        </p:txBody>
      </p:sp>
      <p:pic>
        <p:nvPicPr>
          <p:cNvPr id="40963" name="Picture 2" descr="fig09_04.jpg">
            <a:extLst>
              <a:ext uri="{FF2B5EF4-FFF2-40B4-BE49-F238E27FC236}">
                <a16:creationId xmlns:a16="http://schemas.microsoft.com/office/drawing/2014/main" id="{7D1DE40E-CA99-11DD-1E02-D770198CD5D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676400" y="1828800"/>
            <a:ext cx="5257800" cy="4506913"/>
          </a:xfrm>
          <a:noFill/>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a:extLst>
              <a:ext uri="{FF2B5EF4-FFF2-40B4-BE49-F238E27FC236}">
                <a16:creationId xmlns:a16="http://schemas.microsoft.com/office/drawing/2014/main" id="{8CE17876-29FF-C952-A8D7-06431E3C919D}"/>
              </a:ext>
            </a:extLst>
          </p:cNvPr>
          <p:cNvSpPr>
            <a:spLocks noGrp="1" noChangeArrowheads="1"/>
          </p:cNvSpPr>
          <p:nvPr>
            <p:ph type="title"/>
          </p:nvPr>
        </p:nvSpPr>
        <p:spPr>
          <a:xfrm>
            <a:off x="228600" y="493713"/>
            <a:ext cx="7796213" cy="992187"/>
          </a:xfrm>
        </p:spPr>
        <p:txBody>
          <a:bodyPr/>
          <a:lstStyle/>
          <a:p>
            <a:r>
              <a:rPr lang="en-US" altLang="en-US" sz="2800" b="1">
                <a:latin typeface="Verdana" panose="020B0604030504040204" pitchFamily="34" charset="0"/>
              </a:rPr>
              <a:t>Figure 9.2</a:t>
            </a:r>
            <a:r>
              <a:rPr lang="en-US" altLang="en-US" sz="2800">
                <a:latin typeface="Verdana" panose="020B0604030504040204" pitchFamily="34" charset="0"/>
              </a:rPr>
              <a:t>   Result of mapping the COMPANY ER schema into a relational database schema.</a:t>
            </a:r>
          </a:p>
        </p:txBody>
      </p:sp>
      <p:pic>
        <p:nvPicPr>
          <p:cNvPr id="43010" name="Picture 2" descr="fig09_02.jpg">
            <a:extLst>
              <a:ext uri="{FF2B5EF4-FFF2-40B4-BE49-F238E27FC236}">
                <a16:creationId xmlns:a16="http://schemas.microsoft.com/office/drawing/2014/main" id="{951040F5-EC86-603A-30B7-CF02F2B3174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8538" y="1524000"/>
            <a:ext cx="700722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1" name="Slide Number Placeholder 3">
            <a:extLst>
              <a:ext uri="{FF2B5EF4-FFF2-40B4-BE49-F238E27FC236}">
                <a16:creationId xmlns:a16="http://schemas.microsoft.com/office/drawing/2014/main" id="{FEB78096-D146-7909-2BA3-D1E3C217A4D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9- 13</a:t>
            </a:r>
            <a:endParaRPr lang="en-CA" altLang="en-US" sz="1400">
              <a:solidFill>
                <a:srgbClr val="990033"/>
              </a:solidFill>
            </a:endParaRPr>
          </a:p>
        </p:txBody>
      </p:sp>
    </p:spTree>
  </p:cSld>
  <p:clrMapOvr>
    <a:masterClrMapping/>
  </p:clrMapOvr>
  <p:transition spd="med" advTm="0"/>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Number Placeholder 3">
            <a:extLst>
              <a:ext uri="{FF2B5EF4-FFF2-40B4-BE49-F238E27FC236}">
                <a16:creationId xmlns:a16="http://schemas.microsoft.com/office/drawing/2014/main" id="{4B80E217-ACFC-2F32-FB27-5A7D6F6571F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1586B54C-8F1D-AE4C-9975-7A95FE342C30}" type="slidenum">
              <a:rPr lang="en-US" altLang="en-US" sz="1400" smtClean="0">
                <a:solidFill>
                  <a:srgbClr val="990033"/>
                </a:solidFill>
              </a:rPr>
              <a:pPr>
                <a:spcBef>
                  <a:spcPct val="0"/>
                </a:spcBef>
                <a:buClrTx/>
                <a:buSzTx/>
                <a:buFontTx/>
                <a:buNone/>
              </a:pPr>
              <a:t>19</a:t>
            </a:fld>
            <a:endParaRPr lang="en-CA" altLang="en-US" sz="1400">
              <a:solidFill>
                <a:srgbClr val="990033"/>
              </a:solidFill>
            </a:endParaRPr>
          </a:p>
        </p:txBody>
      </p:sp>
      <p:sp>
        <p:nvSpPr>
          <p:cNvPr id="44034" name="Rectangle 2">
            <a:extLst>
              <a:ext uri="{FF2B5EF4-FFF2-40B4-BE49-F238E27FC236}">
                <a16:creationId xmlns:a16="http://schemas.microsoft.com/office/drawing/2014/main" id="{A240A293-128A-16FB-B5B7-9C8C185FD3BE}"/>
              </a:ext>
            </a:extLst>
          </p:cNvPr>
          <p:cNvSpPr>
            <a:spLocks noGrp="1" noChangeArrowheads="1"/>
          </p:cNvSpPr>
          <p:nvPr>
            <p:ph type="title"/>
          </p:nvPr>
        </p:nvSpPr>
        <p:spPr>
          <a:xfrm>
            <a:off x="685800" y="517525"/>
            <a:ext cx="7772400" cy="766763"/>
          </a:xfrm>
        </p:spPr>
        <p:txBody>
          <a:bodyPr/>
          <a:lstStyle/>
          <a:p>
            <a:pPr eaLnBrk="1" hangingPunct="1"/>
            <a:br>
              <a:rPr lang="en-US" altLang="en-US" sz="2800" b="1"/>
            </a:br>
            <a:r>
              <a:rPr lang="en-US" altLang="en-US" sz="2800" b="1"/>
              <a:t>Summary of Mapping constructs and constraints</a:t>
            </a:r>
            <a:endParaRPr lang="en-US" altLang="en-US" sz="2800"/>
          </a:p>
        </p:txBody>
      </p:sp>
      <p:sp>
        <p:nvSpPr>
          <p:cNvPr id="44035" name="Rectangle 3">
            <a:extLst>
              <a:ext uri="{FF2B5EF4-FFF2-40B4-BE49-F238E27FC236}">
                <a16:creationId xmlns:a16="http://schemas.microsoft.com/office/drawing/2014/main" id="{44A22E30-7081-279B-21FC-B5E49961858D}"/>
              </a:ext>
            </a:extLst>
          </p:cNvPr>
          <p:cNvSpPr>
            <a:spLocks noGrp="1" noChangeArrowheads="1"/>
          </p:cNvSpPr>
          <p:nvPr>
            <p:ph type="body" idx="1"/>
          </p:nvPr>
        </p:nvSpPr>
        <p:spPr>
          <a:xfrm>
            <a:off x="685800" y="1533525"/>
            <a:ext cx="7981950" cy="4724400"/>
          </a:xfrm>
        </p:spPr>
        <p:txBody>
          <a:bodyPr/>
          <a:lstStyle/>
          <a:p>
            <a:pPr eaLnBrk="1" hangingPunct="1">
              <a:buFont typeface="Wingdings" pitchFamily="2" charset="2"/>
              <a:buNone/>
            </a:pPr>
            <a:endParaRPr lang="en-US" altLang="en-US" sz="2900"/>
          </a:p>
          <a:p>
            <a:pPr eaLnBrk="1" hangingPunct="1">
              <a:buFont typeface="Wingdings" pitchFamily="2" charset="2"/>
              <a:buNone/>
            </a:pPr>
            <a:r>
              <a:rPr lang="en-US" altLang="en-US" sz="2000"/>
              <a:t>                               </a:t>
            </a:r>
            <a:endParaRPr lang="en-US" altLang="en-US" sz="2000" b="1">
              <a:solidFill>
                <a:srgbClr val="FF0066"/>
              </a:solidFill>
            </a:endParaRPr>
          </a:p>
        </p:txBody>
      </p:sp>
      <p:pic>
        <p:nvPicPr>
          <p:cNvPr id="44036" name="Picture 2" descr="tab09_01.jpg">
            <a:extLst>
              <a:ext uri="{FF2B5EF4-FFF2-40B4-BE49-F238E27FC236}">
                <a16:creationId xmlns:a16="http://schemas.microsoft.com/office/drawing/2014/main" id="{D84A3172-83D2-E3D2-CECA-886D5D0D3CA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5263" y="1981200"/>
            <a:ext cx="8686800"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a:extLst>
              <a:ext uri="{FF2B5EF4-FFF2-40B4-BE49-F238E27FC236}">
                <a16:creationId xmlns:a16="http://schemas.microsoft.com/office/drawing/2014/main" id="{0093B1C6-77C7-F73B-D23E-4E5EAB57659A}"/>
              </a:ext>
            </a:extLst>
          </p:cNvPr>
          <p:cNvSpPr>
            <a:spLocks noGrp="1" noChangeArrowheads="1"/>
          </p:cNvSpPr>
          <p:nvPr>
            <p:ph type="title"/>
          </p:nvPr>
        </p:nvSpPr>
        <p:spPr/>
        <p:txBody>
          <a:bodyPr/>
          <a:lstStyle/>
          <a:p>
            <a:r>
              <a:rPr lang="en-US" altLang="en-US"/>
              <a:t> </a:t>
            </a:r>
          </a:p>
        </p:txBody>
      </p:sp>
      <p:sp>
        <p:nvSpPr>
          <p:cNvPr id="3" name="Content Placeholder 2">
            <a:extLst>
              <a:ext uri="{FF2B5EF4-FFF2-40B4-BE49-F238E27FC236}">
                <a16:creationId xmlns:a16="http://schemas.microsoft.com/office/drawing/2014/main" id="{346E6176-312B-8981-CC17-BB990DFC7496}"/>
              </a:ext>
            </a:extLst>
          </p:cNvPr>
          <p:cNvSpPr>
            <a:spLocks noGrp="1"/>
          </p:cNvSpPr>
          <p:nvPr>
            <p:ph idx="1"/>
          </p:nvPr>
        </p:nvSpPr>
        <p:spPr/>
        <p:txBody>
          <a:bodyPr/>
          <a:lstStyle/>
          <a:p>
            <a:pPr>
              <a:defRPr/>
            </a:pPr>
            <a:endParaRPr lang="en-US" dirty="0">
              <a:ea typeface="+mn-ea"/>
              <a:cs typeface="+mn-cs"/>
            </a:endParaRPr>
          </a:p>
          <a:p>
            <a:pPr>
              <a:defRPr/>
            </a:pPr>
            <a:endParaRPr lang="en-US" dirty="0">
              <a:ea typeface="+mn-ea"/>
              <a:cs typeface="+mn-cs"/>
            </a:endParaRPr>
          </a:p>
          <a:p>
            <a:pPr>
              <a:defRPr/>
            </a:pPr>
            <a:endParaRPr lang="en-US" dirty="0">
              <a:ea typeface="+mn-ea"/>
              <a:cs typeface="+mn-cs"/>
            </a:endParaRPr>
          </a:p>
          <a:p>
            <a:pPr marL="0" indent="0" algn="ctr">
              <a:buFont typeface="Wingdings" pitchFamily="2" charset="2"/>
              <a:buNone/>
              <a:defRPr/>
            </a:pPr>
            <a:r>
              <a:rPr lang="en-US" sz="3600" b="1" dirty="0">
                <a:ea typeface="+mn-ea"/>
                <a:cs typeface="+mn-cs"/>
              </a:rPr>
              <a:t>CHAPTER 9</a:t>
            </a:r>
          </a:p>
          <a:p>
            <a:pPr marL="0" indent="0" algn="ctr">
              <a:buFont typeface="Wingdings" pitchFamily="2" charset="2"/>
              <a:buNone/>
              <a:defRPr/>
            </a:pPr>
            <a:endParaRPr lang="en-US" sz="3200" b="1" dirty="0">
              <a:ea typeface="+mn-ea"/>
              <a:cs typeface="+mn-cs"/>
            </a:endParaRPr>
          </a:p>
          <a:p>
            <a:pPr marL="0" indent="0" algn="ctr" eaLnBrk="1" hangingPunct="1">
              <a:buFont typeface="Wingdings" pitchFamily="2" charset="2"/>
              <a:buNone/>
              <a:defRPr/>
            </a:pPr>
            <a:r>
              <a:rPr lang="en-US" altLang="en-US" sz="3600" dirty="0"/>
              <a:t>Relational Database Design by ER- and EERR-to-Relational Mapping</a:t>
            </a:r>
          </a:p>
        </p:txBody>
      </p:sp>
      <p:sp>
        <p:nvSpPr>
          <p:cNvPr id="17411" name="Slide Number Placeholder 3">
            <a:extLst>
              <a:ext uri="{FF2B5EF4-FFF2-40B4-BE49-F238E27FC236}">
                <a16:creationId xmlns:a16="http://schemas.microsoft.com/office/drawing/2014/main" id="{2C74F62D-9E3A-DB65-E283-4EC163121D5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7E892E41-FEE2-E64B-966F-980B6EE13F72}" type="slidenum">
              <a:rPr lang="en-US" altLang="en-US" sz="1400" smtClean="0">
                <a:solidFill>
                  <a:srgbClr val="990033"/>
                </a:solidFill>
              </a:rPr>
              <a:pPr>
                <a:spcBef>
                  <a:spcPct val="0"/>
                </a:spcBef>
                <a:buClrTx/>
                <a:buSzTx/>
                <a:buFontTx/>
                <a:buNone/>
              </a:pPr>
              <a:t>2</a:t>
            </a:fld>
            <a:endParaRPr lang="en-CA" altLang="en-US" sz="1400">
              <a:solidFill>
                <a:srgbClr val="990033"/>
              </a:solidFill>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1B48D847-AA0E-3464-7536-56DB4BFC5E61}"/>
              </a:ext>
            </a:extLst>
          </p:cNvPr>
          <p:cNvSpPr>
            <a:spLocks noGrp="1" noChangeArrowheads="1"/>
          </p:cNvSpPr>
          <p:nvPr>
            <p:ph type="title"/>
          </p:nvPr>
        </p:nvSpPr>
        <p:spPr/>
        <p:txBody>
          <a:bodyPr/>
          <a:lstStyle/>
          <a:p>
            <a:endParaRPr lang="en-US" altLang="en-US"/>
          </a:p>
        </p:txBody>
      </p:sp>
      <p:sp>
        <p:nvSpPr>
          <p:cNvPr id="46082" name="Content Placeholder 2">
            <a:extLst>
              <a:ext uri="{FF2B5EF4-FFF2-40B4-BE49-F238E27FC236}">
                <a16:creationId xmlns:a16="http://schemas.microsoft.com/office/drawing/2014/main" id="{CE08715D-7D03-BE2A-3B85-8F7068CA4116}"/>
              </a:ext>
            </a:extLst>
          </p:cNvPr>
          <p:cNvSpPr>
            <a:spLocks noGrp="1" noChangeArrowheads="1"/>
          </p:cNvSpPr>
          <p:nvPr>
            <p:ph idx="1"/>
          </p:nvPr>
        </p:nvSpPr>
        <p:spPr/>
        <p:txBody>
          <a:bodyPr/>
          <a:lstStyle/>
          <a:p>
            <a:pPr marL="0" indent="0" algn="ctr">
              <a:buFont typeface="Wingdings" pitchFamily="2" charset="2"/>
              <a:buNone/>
            </a:pPr>
            <a:endParaRPr lang="en-US" altLang="en-US" sz="3600"/>
          </a:p>
          <a:p>
            <a:pPr marL="0" indent="0" algn="ctr">
              <a:buFont typeface="Wingdings" pitchFamily="2" charset="2"/>
              <a:buNone/>
            </a:pPr>
            <a:endParaRPr lang="en-US" altLang="en-US" sz="3600"/>
          </a:p>
          <a:p>
            <a:pPr marL="0" indent="0" algn="ctr">
              <a:buFont typeface="Wingdings" pitchFamily="2" charset="2"/>
              <a:buNone/>
            </a:pPr>
            <a:r>
              <a:rPr lang="en-US" altLang="en-US" sz="3600"/>
              <a:t>Mapping of Generalization and Specialization Hierarchies</a:t>
            </a:r>
          </a:p>
          <a:p>
            <a:pPr marL="0" indent="0" algn="ctr">
              <a:buFont typeface="Wingdings" pitchFamily="2" charset="2"/>
              <a:buNone/>
            </a:pPr>
            <a:r>
              <a:rPr lang="en-US" altLang="en-US" sz="3600"/>
              <a:t>to a Relational Schema</a:t>
            </a:r>
          </a:p>
        </p:txBody>
      </p:sp>
      <p:sp>
        <p:nvSpPr>
          <p:cNvPr id="46083" name="Slide Number Placeholder 3">
            <a:extLst>
              <a:ext uri="{FF2B5EF4-FFF2-40B4-BE49-F238E27FC236}">
                <a16:creationId xmlns:a16="http://schemas.microsoft.com/office/drawing/2014/main" id="{A8AB8416-FF86-4E4E-4270-61CA05BF4D0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1F207D3E-89A1-8B45-A5DC-CF771C4730A2}" type="slidenum">
              <a:rPr lang="en-US" altLang="en-US" sz="1400" smtClean="0">
                <a:solidFill>
                  <a:srgbClr val="990033"/>
                </a:solidFill>
              </a:rPr>
              <a:pPr>
                <a:spcBef>
                  <a:spcPct val="0"/>
                </a:spcBef>
                <a:buClrTx/>
                <a:buSzTx/>
                <a:buFontTx/>
                <a:buNone/>
              </a:pPr>
              <a:t>20</a:t>
            </a:fld>
            <a:endParaRPr lang="en-CA" altLang="en-US" sz="1400">
              <a:solidFill>
                <a:srgbClr val="990033"/>
              </a:solidFill>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Number Placeholder 3">
            <a:extLst>
              <a:ext uri="{FF2B5EF4-FFF2-40B4-BE49-F238E27FC236}">
                <a16:creationId xmlns:a16="http://schemas.microsoft.com/office/drawing/2014/main" id="{3ECB0F86-B494-133D-A55A-6BA54DD92E2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742F5F8C-7915-5848-8DB9-9C7AEF5CA0BE}" type="slidenum">
              <a:rPr lang="en-US" altLang="en-US" sz="1400" smtClean="0">
                <a:solidFill>
                  <a:srgbClr val="990033"/>
                </a:solidFill>
              </a:rPr>
              <a:pPr>
                <a:spcBef>
                  <a:spcPct val="0"/>
                </a:spcBef>
                <a:buClrTx/>
                <a:buSzTx/>
                <a:buFontTx/>
                <a:buNone/>
              </a:pPr>
              <a:t>21</a:t>
            </a:fld>
            <a:endParaRPr lang="en-CA" altLang="en-US" sz="1400">
              <a:solidFill>
                <a:srgbClr val="990033"/>
              </a:solidFill>
            </a:endParaRPr>
          </a:p>
        </p:txBody>
      </p:sp>
      <p:sp>
        <p:nvSpPr>
          <p:cNvPr id="47106" name="Rectangle 4">
            <a:extLst>
              <a:ext uri="{FF2B5EF4-FFF2-40B4-BE49-F238E27FC236}">
                <a16:creationId xmlns:a16="http://schemas.microsoft.com/office/drawing/2014/main" id="{4FBE5CC4-D015-ED26-DAFA-B7C2FB26F760}"/>
              </a:ext>
            </a:extLst>
          </p:cNvPr>
          <p:cNvSpPr>
            <a:spLocks noGrp="1" noChangeArrowheads="1"/>
          </p:cNvSpPr>
          <p:nvPr>
            <p:ph type="title"/>
          </p:nvPr>
        </p:nvSpPr>
        <p:spPr/>
        <p:txBody>
          <a:bodyPr/>
          <a:lstStyle/>
          <a:p>
            <a:pPr eaLnBrk="1" hangingPunct="1"/>
            <a:r>
              <a:rPr lang="en-US" altLang="en-US" sz="3200"/>
              <a:t>Mapping EER Model Constructs to Relations </a:t>
            </a:r>
          </a:p>
        </p:txBody>
      </p:sp>
      <p:sp>
        <p:nvSpPr>
          <p:cNvPr id="47107" name="Rectangle 5">
            <a:extLst>
              <a:ext uri="{FF2B5EF4-FFF2-40B4-BE49-F238E27FC236}">
                <a16:creationId xmlns:a16="http://schemas.microsoft.com/office/drawing/2014/main" id="{F58AC89E-C287-FE4F-CF5A-278CBC8CEB1A}"/>
              </a:ext>
            </a:extLst>
          </p:cNvPr>
          <p:cNvSpPr>
            <a:spLocks noGrp="1" noChangeArrowheads="1"/>
          </p:cNvSpPr>
          <p:nvPr>
            <p:ph type="body" idx="1"/>
          </p:nvPr>
        </p:nvSpPr>
        <p:spPr>
          <a:noFill/>
        </p:spPr>
        <p:txBody>
          <a:bodyPr/>
          <a:lstStyle/>
          <a:p>
            <a:pPr eaLnBrk="1" hangingPunct="1">
              <a:lnSpc>
                <a:spcPct val="90000"/>
              </a:lnSpc>
            </a:pPr>
            <a:r>
              <a:rPr lang="en-US" altLang="en-US" b="1"/>
              <a:t>Step8: Options for Mapping Specialization or Generalization.</a:t>
            </a:r>
          </a:p>
          <a:p>
            <a:pPr lvl="1" eaLnBrk="1" hangingPunct="1">
              <a:lnSpc>
                <a:spcPct val="90000"/>
              </a:lnSpc>
            </a:pPr>
            <a:r>
              <a:rPr lang="en-US" altLang="en-US" sz="2500"/>
              <a:t>Convert each specialization with m subclasses {S1, S2,….,Sm} and generalized superclass C, where the attributes of C are {k,a1,…an} and k is the (primary) key, into relational schemas using one of the four following options:</a:t>
            </a:r>
          </a:p>
          <a:p>
            <a:pPr lvl="2" eaLnBrk="1" hangingPunct="1">
              <a:lnSpc>
                <a:spcPct val="90000"/>
              </a:lnSpc>
            </a:pPr>
            <a:r>
              <a:rPr lang="en-US" altLang="en-US"/>
              <a:t>Option 8A: Multiple relations-Superclass and subclasses</a:t>
            </a:r>
          </a:p>
          <a:p>
            <a:pPr lvl="2" eaLnBrk="1" hangingPunct="1">
              <a:lnSpc>
                <a:spcPct val="90000"/>
              </a:lnSpc>
            </a:pPr>
            <a:r>
              <a:rPr lang="en-US" altLang="en-US"/>
              <a:t>Option 8B: Multiple relations-Subclass relations only</a:t>
            </a:r>
          </a:p>
          <a:p>
            <a:pPr lvl="2" eaLnBrk="1" hangingPunct="1">
              <a:lnSpc>
                <a:spcPct val="80000"/>
              </a:lnSpc>
            </a:pPr>
            <a:r>
              <a:rPr lang="en-US" altLang="en-US"/>
              <a:t>Option 8C: Single relation with one type attribute</a:t>
            </a:r>
          </a:p>
          <a:p>
            <a:pPr lvl="2" eaLnBrk="1" hangingPunct="1">
              <a:lnSpc>
                <a:spcPct val="80000"/>
              </a:lnSpc>
            </a:pPr>
            <a:r>
              <a:rPr lang="en-US" altLang="en-US"/>
              <a:t>Option 8D: Single relation with multiple type attributes</a:t>
            </a: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Slide Number Placeholder 3">
            <a:extLst>
              <a:ext uri="{FF2B5EF4-FFF2-40B4-BE49-F238E27FC236}">
                <a16:creationId xmlns:a16="http://schemas.microsoft.com/office/drawing/2014/main" id="{CAC6F178-B1C7-D9FF-EED8-688EBDD2874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04CEC473-A647-9547-9FD5-B778480ADA16}" type="slidenum">
              <a:rPr lang="en-US" altLang="en-US" sz="1400" smtClean="0">
                <a:solidFill>
                  <a:srgbClr val="990033"/>
                </a:solidFill>
              </a:rPr>
              <a:pPr>
                <a:spcBef>
                  <a:spcPct val="0"/>
                </a:spcBef>
                <a:buClrTx/>
                <a:buSzTx/>
                <a:buFontTx/>
                <a:buNone/>
              </a:pPr>
              <a:t>22</a:t>
            </a:fld>
            <a:endParaRPr lang="en-CA" altLang="en-US" sz="1400">
              <a:solidFill>
                <a:srgbClr val="990033"/>
              </a:solidFill>
            </a:endParaRPr>
          </a:p>
        </p:txBody>
      </p:sp>
      <p:sp>
        <p:nvSpPr>
          <p:cNvPr id="49154" name="Rectangle 2">
            <a:extLst>
              <a:ext uri="{FF2B5EF4-FFF2-40B4-BE49-F238E27FC236}">
                <a16:creationId xmlns:a16="http://schemas.microsoft.com/office/drawing/2014/main" id="{C066DF17-7164-5FD6-E564-B0B8F2BA07F0}"/>
              </a:ext>
            </a:extLst>
          </p:cNvPr>
          <p:cNvSpPr>
            <a:spLocks noGrp="1" noChangeArrowheads="1"/>
          </p:cNvSpPr>
          <p:nvPr>
            <p:ph type="title"/>
          </p:nvPr>
        </p:nvSpPr>
        <p:spPr/>
        <p:txBody>
          <a:bodyPr/>
          <a:lstStyle/>
          <a:p>
            <a:pPr eaLnBrk="1" hangingPunct="1"/>
            <a:r>
              <a:rPr lang="en-US" altLang="en-US" sz="3200"/>
              <a:t>Mapping EER Model Constructs to Relations </a:t>
            </a:r>
          </a:p>
        </p:txBody>
      </p:sp>
      <p:sp>
        <p:nvSpPr>
          <p:cNvPr id="49155" name="Rectangle 3">
            <a:extLst>
              <a:ext uri="{FF2B5EF4-FFF2-40B4-BE49-F238E27FC236}">
                <a16:creationId xmlns:a16="http://schemas.microsoft.com/office/drawing/2014/main" id="{34CBC181-D618-1197-0801-B44009CEF8A2}"/>
              </a:ext>
            </a:extLst>
          </p:cNvPr>
          <p:cNvSpPr>
            <a:spLocks noGrp="1" noChangeArrowheads="1"/>
          </p:cNvSpPr>
          <p:nvPr>
            <p:ph type="body" idx="1"/>
          </p:nvPr>
        </p:nvSpPr>
        <p:spPr>
          <a:noFill/>
        </p:spPr>
        <p:txBody>
          <a:bodyPr/>
          <a:lstStyle/>
          <a:p>
            <a:pPr eaLnBrk="1" hangingPunct="1">
              <a:lnSpc>
                <a:spcPct val="90000"/>
              </a:lnSpc>
            </a:pPr>
            <a:r>
              <a:rPr lang="en-US" altLang="en-US" sz="2400" b="1" dirty="0"/>
              <a:t>Option 8A: Multiple relations-Superclass and subclasses</a:t>
            </a:r>
          </a:p>
          <a:p>
            <a:pPr lvl="1" eaLnBrk="1" hangingPunct="1">
              <a:lnSpc>
                <a:spcPct val="90000"/>
              </a:lnSpc>
            </a:pPr>
            <a:r>
              <a:rPr lang="en-US" altLang="en-US" sz="2100" dirty="0"/>
              <a:t>Create a relation L for C with attributes </a:t>
            </a:r>
            <a:r>
              <a:rPr lang="en-US" altLang="en-US" sz="2100" dirty="0" err="1"/>
              <a:t>Attrs</a:t>
            </a:r>
            <a:r>
              <a:rPr lang="en-US" altLang="en-US" sz="2100" dirty="0"/>
              <a:t>(L) = {k,a1,…an} and PK(L) = k. Create a relation Li for each subclass Si, 1 &lt; </a:t>
            </a:r>
            <a:r>
              <a:rPr lang="en-US" altLang="en-US" sz="2100" dirty="0" err="1"/>
              <a:t>i</a:t>
            </a:r>
            <a:r>
              <a:rPr lang="en-US" altLang="en-US" sz="2100" dirty="0"/>
              <a:t> &lt; m, with the </a:t>
            </a:r>
            <a:r>
              <a:rPr lang="en-US" altLang="en-US" sz="2100" dirty="0" err="1"/>
              <a:t>attributesAttrs</a:t>
            </a:r>
            <a:r>
              <a:rPr lang="en-US" altLang="en-US" sz="2100" dirty="0"/>
              <a:t>(Li) = {k} U {attributes of Si} and PK(Li)=k. This option works for any specialization (total or partial, disjoint of over-lapping). </a:t>
            </a:r>
          </a:p>
          <a:p>
            <a:pPr eaLnBrk="1" hangingPunct="1">
              <a:lnSpc>
                <a:spcPct val="90000"/>
              </a:lnSpc>
            </a:pPr>
            <a:r>
              <a:rPr lang="en-US" altLang="en-US" sz="2400" b="1" dirty="0"/>
              <a:t>Option 8B: Multiple relations-Subclass relations only</a:t>
            </a:r>
          </a:p>
          <a:p>
            <a:pPr lvl="1" eaLnBrk="1" hangingPunct="1">
              <a:lnSpc>
                <a:spcPct val="90000"/>
              </a:lnSpc>
            </a:pPr>
            <a:r>
              <a:rPr lang="en-US" altLang="en-US" sz="2100" dirty="0"/>
              <a:t>Create a relation Li for each subclass Si, 1 &lt; </a:t>
            </a:r>
            <a:r>
              <a:rPr lang="en-US" altLang="en-US" sz="2100" dirty="0" err="1"/>
              <a:t>i</a:t>
            </a:r>
            <a:r>
              <a:rPr lang="en-US" altLang="en-US" sz="2100" dirty="0"/>
              <a:t> &lt; m, with the attributes </a:t>
            </a:r>
            <a:r>
              <a:rPr lang="en-US" altLang="en-US" sz="2100" dirty="0" err="1"/>
              <a:t>Attr</a:t>
            </a:r>
            <a:r>
              <a:rPr lang="en-US" altLang="en-US" sz="2100" dirty="0"/>
              <a:t>(Li) = {attributes of Si} U {k,a1…,an} and PK(Li) = k. This option only works for a  specialization whose subclasses are total (every entity in the superclass must belong to (at least) one of the subclasses).</a:t>
            </a:r>
          </a:p>
          <a:p>
            <a:pPr eaLnBrk="1" hangingPunct="1">
              <a:lnSpc>
                <a:spcPct val="90000"/>
              </a:lnSpc>
            </a:pPr>
            <a:endParaRPr lang="en-US" altLang="en-US" sz="2400" dirty="0"/>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Slide Number Placeholder 3">
            <a:extLst>
              <a:ext uri="{FF2B5EF4-FFF2-40B4-BE49-F238E27FC236}">
                <a16:creationId xmlns:a16="http://schemas.microsoft.com/office/drawing/2014/main" id="{06A944C1-E33E-0850-126A-D3BC7EFC763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D71652F0-7851-A94C-B4A4-C0167B240347}" type="slidenum">
              <a:rPr lang="en-US" altLang="en-US" sz="1400" smtClean="0">
                <a:solidFill>
                  <a:srgbClr val="990033"/>
                </a:solidFill>
              </a:rPr>
              <a:pPr>
                <a:spcBef>
                  <a:spcPct val="0"/>
                </a:spcBef>
                <a:buClrTx/>
                <a:buSzTx/>
                <a:buFontTx/>
                <a:buNone/>
              </a:pPr>
              <a:t>23</a:t>
            </a:fld>
            <a:endParaRPr lang="en-CA" altLang="en-US" sz="1400">
              <a:solidFill>
                <a:srgbClr val="990033"/>
              </a:solidFill>
            </a:endParaRPr>
          </a:p>
        </p:txBody>
      </p:sp>
      <p:sp>
        <p:nvSpPr>
          <p:cNvPr id="51202" name="Rectangle 2">
            <a:extLst>
              <a:ext uri="{FF2B5EF4-FFF2-40B4-BE49-F238E27FC236}">
                <a16:creationId xmlns:a16="http://schemas.microsoft.com/office/drawing/2014/main" id="{5C6EAA7B-4969-589D-B26F-AD3D1DB51D08}"/>
              </a:ext>
            </a:extLst>
          </p:cNvPr>
          <p:cNvSpPr>
            <a:spLocks noGrp="1" noChangeArrowheads="1"/>
          </p:cNvSpPr>
          <p:nvPr>
            <p:ph type="title"/>
          </p:nvPr>
        </p:nvSpPr>
        <p:spPr>
          <a:xfrm>
            <a:off x="250825" y="303213"/>
            <a:ext cx="8534400" cy="842962"/>
          </a:xfrm>
        </p:spPr>
        <p:txBody>
          <a:bodyPr/>
          <a:lstStyle/>
          <a:p>
            <a:pPr eaLnBrk="1" hangingPunct="1"/>
            <a:r>
              <a:rPr lang="en-US" altLang="en-US" sz="2800" b="1"/>
              <a:t>Mapping EER Model Constructs to Relations (contd.)</a:t>
            </a:r>
          </a:p>
        </p:txBody>
      </p:sp>
      <p:sp>
        <p:nvSpPr>
          <p:cNvPr id="51203" name="Rectangle 3">
            <a:extLst>
              <a:ext uri="{FF2B5EF4-FFF2-40B4-BE49-F238E27FC236}">
                <a16:creationId xmlns:a16="http://schemas.microsoft.com/office/drawing/2014/main" id="{9CDDC613-1225-DCC2-F930-46CF2A18B4BD}"/>
              </a:ext>
            </a:extLst>
          </p:cNvPr>
          <p:cNvSpPr>
            <a:spLocks noGrp="1" noChangeArrowheads="1"/>
          </p:cNvSpPr>
          <p:nvPr>
            <p:ph type="body" idx="1"/>
          </p:nvPr>
        </p:nvSpPr>
        <p:spPr>
          <a:xfrm>
            <a:off x="409575" y="1962150"/>
            <a:ext cx="8375650" cy="4257675"/>
          </a:xfrm>
        </p:spPr>
        <p:txBody>
          <a:bodyPr/>
          <a:lstStyle/>
          <a:p>
            <a:pPr eaLnBrk="1" hangingPunct="1"/>
            <a:r>
              <a:rPr lang="en-US" altLang="en-US" sz="2400" b="1" dirty="0"/>
              <a:t>Option 8C: Single relation with one type attribute</a:t>
            </a:r>
          </a:p>
          <a:p>
            <a:pPr lvl="1" eaLnBrk="1" hangingPunct="1"/>
            <a:r>
              <a:rPr lang="en-US" altLang="en-US" sz="2100" dirty="0"/>
              <a:t>Create a single relation L with attributes </a:t>
            </a:r>
            <a:r>
              <a:rPr lang="en-US" altLang="en-US" sz="2100" dirty="0" err="1"/>
              <a:t>Attrs</a:t>
            </a:r>
            <a:r>
              <a:rPr lang="en-US" altLang="en-US" sz="2100" dirty="0"/>
              <a:t>(L) = {k,a</a:t>
            </a:r>
            <a:r>
              <a:rPr lang="en-US" altLang="en-US" sz="2100" baseline="-25000" dirty="0"/>
              <a:t>1</a:t>
            </a:r>
            <a:r>
              <a:rPr lang="en-US" altLang="en-US" sz="2100" dirty="0"/>
              <a:t>,…a</a:t>
            </a:r>
            <a:r>
              <a:rPr lang="en-US" altLang="en-US" sz="2100" baseline="-25000" dirty="0"/>
              <a:t>n</a:t>
            </a:r>
            <a:r>
              <a:rPr lang="en-US" altLang="en-US" sz="2100" dirty="0"/>
              <a:t>} U {attributes of S</a:t>
            </a:r>
            <a:r>
              <a:rPr lang="en-US" altLang="en-US" sz="2100" baseline="-25000" dirty="0"/>
              <a:t>1</a:t>
            </a:r>
            <a:r>
              <a:rPr lang="en-US" altLang="en-US" sz="2100" dirty="0"/>
              <a:t>} U</a:t>
            </a:r>
            <a:r>
              <a:rPr lang="en-US" altLang="en-US" sz="2100" dirty="0">
                <a:latin typeface="Times New Roman" panose="02020603050405020304" pitchFamily="18" charset="0"/>
              </a:rPr>
              <a:t>…</a:t>
            </a:r>
            <a:r>
              <a:rPr lang="en-US" altLang="en-US" sz="2100" dirty="0"/>
              <a:t>U {attributes of </a:t>
            </a:r>
            <a:r>
              <a:rPr lang="en-US" altLang="en-US" sz="2100" dirty="0" err="1"/>
              <a:t>S</a:t>
            </a:r>
            <a:r>
              <a:rPr lang="en-US" altLang="en-US" sz="2100" baseline="-25000" dirty="0" err="1"/>
              <a:t>m</a:t>
            </a:r>
            <a:r>
              <a:rPr lang="en-US" altLang="en-US" sz="2100" dirty="0"/>
              <a:t>} U {</a:t>
            </a:r>
            <a:r>
              <a:rPr lang="en-US" altLang="en-US" sz="2100" dirty="0">
                <a:highlight>
                  <a:srgbClr val="FFFF00"/>
                </a:highlight>
              </a:rPr>
              <a:t>t</a:t>
            </a:r>
            <a:r>
              <a:rPr lang="en-US" altLang="en-US" sz="2100" dirty="0"/>
              <a:t>} and PK(L) = k. The attribute </a:t>
            </a:r>
            <a:r>
              <a:rPr lang="en-US" altLang="en-US" sz="2100" dirty="0">
                <a:highlight>
                  <a:srgbClr val="FFFF00"/>
                </a:highlight>
              </a:rPr>
              <a:t>t</a:t>
            </a:r>
            <a:r>
              <a:rPr lang="en-US" altLang="en-US" sz="2100" dirty="0"/>
              <a:t> is called a type (or </a:t>
            </a:r>
            <a:r>
              <a:rPr lang="en-US" altLang="en-US" sz="2100" b="1" dirty="0"/>
              <a:t>discriminating</a:t>
            </a:r>
            <a:r>
              <a:rPr lang="en-US" altLang="en-US" sz="2100" dirty="0"/>
              <a:t>) attribute that indicates the subclass to which each tuple belongs</a:t>
            </a:r>
          </a:p>
          <a:p>
            <a:pPr eaLnBrk="1" hangingPunct="1"/>
            <a:r>
              <a:rPr lang="en-US" altLang="en-US" sz="2400" b="1" dirty="0"/>
              <a:t>Option 8D: Single relation with multiple type attributes</a:t>
            </a:r>
          </a:p>
          <a:p>
            <a:pPr lvl="1" eaLnBrk="1" hangingPunct="1"/>
            <a:r>
              <a:rPr lang="en-US" altLang="en-US" sz="2100" dirty="0"/>
              <a:t>Create a single relation schema L with attributes </a:t>
            </a:r>
            <a:r>
              <a:rPr lang="en-US" altLang="en-US" sz="2100" dirty="0" err="1"/>
              <a:t>Attrs</a:t>
            </a:r>
            <a:r>
              <a:rPr lang="en-US" altLang="en-US" sz="2100" dirty="0"/>
              <a:t>(L) = {k,a</a:t>
            </a:r>
            <a:r>
              <a:rPr lang="en-US" altLang="en-US" sz="2100" baseline="-25000" dirty="0"/>
              <a:t>1</a:t>
            </a:r>
            <a:r>
              <a:rPr lang="en-US" altLang="en-US" sz="2100" dirty="0"/>
              <a:t>,…a</a:t>
            </a:r>
            <a:r>
              <a:rPr lang="en-US" altLang="en-US" sz="2100" baseline="-25000" dirty="0"/>
              <a:t>n</a:t>
            </a:r>
            <a:r>
              <a:rPr lang="en-US" altLang="en-US" sz="2100" dirty="0"/>
              <a:t>} U {attributes of S</a:t>
            </a:r>
            <a:r>
              <a:rPr lang="en-US" altLang="en-US" sz="2100" baseline="-25000" dirty="0"/>
              <a:t>1</a:t>
            </a:r>
            <a:r>
              <a:rPr lang="en-US" altLang="en-US" sz="2100" dirty="0"/>
              <a:t>} U…U {attributes of </a:t>
            </a:r>
            <a:r>
              <a:rPr lang="en-US" altLang="en-US" sz="2100" dirty="0" err="1"/>
              <a:t>S</a:t>
            </a:r>
            <a:r>
              <a:rPr lang="en-US" altLang="en-US" sz="2100" baseline="-25000" dirty="0" err="1"/>
              <a:t>m</a:t>
            </a:r>
            <a:r>
              <a:rPr lang="en-US" altLang="en-US" sz="2100" dirty="0"/>
              <a:t>} U {t</a:t>
            </a:r>
            <a:r>
              <a:rPr lang="en-US" altLang="en-US" sz="2100" baseline="-25000" dirty="0"/>
              <a:t>1</a:t>
            </a:r>
            <a:r>
              <a:rPr lang="en-US" altLang="en-US" sz="2100" dirty="0"/>
              <a:t>, t</a:t>
            </a:r>
            <a:r>
              <a:rPr lang="en-US" altLang="en-US" sz="2100" baseline="-25000" dirty="0"/>
              <a:t>2</a:t>
            </a:r>
            <a:r>
              <a:rPr lang="en-US" altLang="en-US" sz="2100" dirty="0"/>
              <a:t>,</a:t>
            </a:r>
            <a:r>
              <a:rPr lang="en-US" altLang="en-US" sz="2100" dirty="0">
                <a:latin typeface="Times New Roman" panose="02020603050405020304" pitchFamily="18" charset="0"/>
              </a:rPr>
              <a:t>…</a:t>
            </a:r>
            <a:r>
              <a:rPr lang="en-US" altLang="en-US" sz="2100" dirty="0"/>
              <a:t>,t</a:t>
            </a:r>
            <a:r>
              <a:rPr lang="en-US" altLang="en-US" sz="2100" baseline="-25000" dirty="0"/>
              <a:t>m</a:t>
            </a:r>
            <a:r>
              <a:rPr lang="en-US" altLang="en-US" sz="2100" dirty="0"/>
              <a:t>} and PK(L) = k. Each </a:t>
            </a:r>
            <a:r>
              <a:rPr lang="en-US" altLang="en-US" sz="2100" dirty="0" err="1"/>
              <a:t>t</a:t>
            </a:r>
            <a:r>
              <a:rPr lang="en-US" altLang="en-US" sz="2100" baseline="-25000" dirty="0" err="1"/>
              <a:t>i</a:t>
            </a:r>
            <a:r>
              <a:rPr lang="en-US" altLang="en-US" sz="2100" dirty="0"/>
              <a:t>, 1 &lt; I &lt; m, is a Boolean type attribute indicating whether a tuple belongs to the subclass S</a:t>
            </a:r>
            <a:r>
              <a:rPr lang="en-US" altLang="en-US" sz="2100" baseline="-25000" dirty="0"/>
              <a:t>i</a:t>
            </a:r>
            <a:r>
              <a:rPr lang="en-US" altLang="en-US" sz="2100" dirty="0"/>
              <a:t>.</a:t>
            </a: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Slide Number Placeholder 3">
            <a:extLst>
              <a:ext uri="{FF2B5EF4-FFF2-40B4-BE49-F238E27FC236}">
                <a16:creationId xmlns:a16="http://schemas.microsoft.com/office/drawing/2014/main" id="{78B605D0-469C-6773-851F-0F62F02C320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DBF60AF2-5105-4243-9FD8-14B5B522753B}" type="slidenum">
              <a:rPr lang="en-US" altLang="en-US" sz="1400" smtClean="0">
                <a:solidFill>
                  <a:srgbClr val="990033"/>
                </a:solidFill>
              </a:rPr>
              <a:pPr>
                <a:spcBef>
                  <a:spcPct val="0"/>
                </a:spcBef>
                <a:buClrTx/>
                <a:buSzTx/>
                <a:buFontTx/>
                <a:buNone/>
              </a:pPr>
              <a:t>24</a:t>
            </a:fld>
            <a:endParaRPr lang="en-CA" altLang="en-US" sz="1400">
              <a:solidFill>
                <a:srgbClr val="990033"/>
              </a:solidFill>
            </a:endParaRPr>
          </a:p>
        </p:txBody>
      </p:sp>
      <p:sp>
        <p:nvSpPr>
          <p:cNvPr id="53250" name="Rectangle 2">
            <a:extLst>
              <a:ext uri="{FF2B5EF4-FFF2-40B4-BE49-F238E27FC236}">
                <a16:creationId xmlns:a16="http://schemas.microsoft.com/office/drawing/2014/main" id="{B699D5AD-EA1F-7E6A-4FD6-2942EDB3A4ED}"/>
              </a:ext>
            </a:extLst>
          </p:cNvPr>
          <p:cNvSpPr>
            <a:spLocks noGrp="1" noChangeArrowheads="1"/>
          </p:cNvSpPr>
          <p:nvPr>
            <p:ph type="title"/>
          </p:nvPr>
        </p:nvSpPr>
        <p:spPr>
          <a:xfrm>
            <a:off x="533400" y="200025"/>
            <a:ext cx="7620000" cy="914400"/>
          </a:xfrm>
        </p:spPr>
        <p:txBody>
          <a:bodyPr anchor="t"/>
          <a:lstStyle/>
          <a:p>
            <a:pPr eaLnBrk="1" hangingPunct="1"/>
            <a:r>
              <a:rPr lang="en-US" altLang="en-US" sz="2400" b="1"/>
              <a:t>FIGURE 4.4</a:t>
            </a:r>
            <a:br>
              <a:rPr lang="en-US" altLang="en-US" sz="2400"/>
            </a:br>
            <a:r>
              <a:rPr lang="en-US" altLang="en-US" sz="2400"/>
              <a:t>EER diagram notation for an attribute-defined specialization on JobType</a:t>
            </a:r>
            <a:r>
              <a:rPr lang="en-US" altLang="en-US" sz="1800"/>
              <a:t>.</a:t>
            </a:r>
            <a:endParaRPr lang="en-US" altLang="en-US"/>
          </a:p>
        </p:txBody>
      </p:sp>
      <p:pic>
        <p:nvPicPr>
          <p:cNvPr id="53251" name="Picture 3">
            <a:extLst>
              <a:ext uri="{FF2B5EF4-FFF2-40B4-BE49-F238E27FC236}">
                <a16:creationId xmlns:a16="http://schemas.microsoft.com/office/drawing/2014/main" id="{16B4F9B2-A757-CD4D-2948-A6E59AFE53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43200" y="1647825"/>
            <a:ext cx="5697538" cy="4600575"/>
          </a:xfrm>
        </p:spPr>
      </p:pic>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Slide Number Placeholder 3">
            <a:extLst>
              <a:ext uri="{FF2B5EF4-FFF2-40B4-BE49-F238E27FC236}">
                <a16:creationId xmlns:a16="http://schemas.microsoft.com/office/drawing/2014/main" id="{FACAB060-46DC-3E76-DA79-05FA2A9EA19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E233B96F-5B11-BB4C-A096-B6692544C0FA}" type="slidenum">
              <a:rPr lang="en-US" altLang="en-US" sz="1400" smtClean="0">
                <a:solidFill>
                  <a:srgbClr val="990033"/>
                </a:solidFill>
              </a:rPr>
              <a:pPr>
                <a:spcBef>
                  <a:spcPct val="0"/>
                </a:spcBef>
                <a:buClrTx/>
                <a:buSzTx/>
                <a:buFontTx/>
                <a:buNone/>
              </a:pPr>
              <a:t>25</a:t>
            </a:fld>
            <a:endParaRPr lang="en-CA" altLang="en-US" sz="1400">
              <a:solidFill>
                <a:srgbClr val="990033"/>
              </a:solidFill>
            </a:endParaRPr>
          </a:p>
        </p:txBody>
      </p:sp>
      <p:sp>
        <p:nvSpPr>
          <p:cNvPr id="52227" name="Rectangle 2">
            <a:extLst>
              <a:ext uri="{FF2B5EF4-FFF2-40B4-BE49-F238E27FC236}">
                <a16:creationId xmlns:a16="http://schemas.microsoft.com/office/drawing/2014/main" id="{635C85B7-CBE3-EDA6-BE44-0D242639035C}"/>
              </a:ext>
            </a:extLst>
          </p:cNvPr>
          <p:cNvSpPr>
            <a:spLocks noChangeArrowheads="1"/>
          </p:cNvSpPr>
          <p:nvPr/>
        </p:nvSpPr>
        <p:spPr bwMode="auto">
          <a:xfrm>
            <a:off x="228600" y="381000"/>
            <a:ext cx="8991600" cy="1143000"/>
          </a:xfrm>
          <a:prstGeom prst="rect">
            <a:avLst/>
          </a:prstGeom>
          <a:noFill/>
          <a:ln>
            <a:noFill/>
          </a:ln>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sz="2400" b="1" dirty="0">
                <a:solidFill>
                  <a:srgbClr val="800000"/>
                </a:solidFill>
              </a:rPr>
              <a:t>Figure 4.5</a:t>
            </a:r>
            <a:endParaRPr lang="en-US" altLang="en-US" sz="2400" b="1" dirty="0">
              <a:solidFill>
                <a:srgbClr val="800000"/>
              </a:solidFill>
              <a:latin typeface="+mj-lt"/>
            </a:endParaRPr>
          </a:p>
        </p:txBody>
      </p:sp>
      <p:pic>
        <p:nvPicPr>
          <p:cNvPr id="5" name="Picture 4" descr="A diagram of a diagram&#10;&#10;Description automatically generated">
            <a:extLst>
              <a:ext uri="{FF2B5EF4-FFF2-40B4-BE49-F238E27FC236}">
                <a16:creationId xmlns:a16="http://schemas.microsoft.com/office/drawing/2014/main" id="{D989947A-7172-E3D6-4696-5EC3392442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 y="2514600"/>
            <a:ext cx="7772400" cy="2769577"/>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Slide Number Placeholder 3">
            <a:extLst>
              <a:ext uri="{FF2B5EF4-FFF2-40B4-BE49-F238E27FC236}">
                <a16:creationId xmlns:a16="http://schemas.microsoft.com/office/drawing/2014/main" id="{97705F0D-8F98-794A-5B7E-1C6105E1F95F}"/>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2A2BBC13-C2FB-8C4A-9755-FD5501D8562A}" type="slidenum">
              <a:rPr lang="en-US" altLang="en-US" sz="1400" smtClean="0">
                <a:solidFill>
                  <a:srgbClr val="990033"/>
                </a:solidFill>
              </a:rPr>
              <a:pPr>
                <a:spcBef>
                  <a:spcPct val="0"/>
                </a:spcBef>
                <a:buClrTx/>
                <a:buSzTx/>
                <a:buFontTx/>
                <a:buNone/>
              </a:pPr>
              <a:t>26</a:t>
            </a:fld>
            <a:endParaRPr lang="en-CA" altLang="en-US" sz="1400">
              <a:solidFill>
                <a:srgbClr val="990033"/>
              </a:solidFill>
            </a:endParaRPr>
          </a:p>
        </p:txBody>
      </p:sp>
      <p:sp>
        <p:nvSpPr>
          <p:cNvPr id="59394" name="Rectangle 2">
            <a:extLst>
              <a:ext uri="{FF2B5EF4-FFF2-40B4-BE49-F238E27FC236}">
                <a16:creationId xmlns:a16="http://schemas.microsoft.com/office/drawing/2014/main" id="{28EB0D35-7EC5-C5C3-C863-A91402C50790}"/>
              </a:ext>
            </a:extLst>
          </p:cNvPr>
          <p:cNvSpPr>
            <a:spLocks noGrp="1" noChangeArrowheads="1"/>
          </p:cNvSpPr>
          <p:nvPr>
            <p:ph type="title"/>
          </p:nvPr>
        </p:nvSpPr>
        <p:spPr>
          <a:xfrm>
            <a:off x="239713" y="304800"/>
            <a:ext cx="8713787" cy="2933700"/>
          </a:xfrm>
        </p:spPr>
        <p:txBody>
          <a:bodyPr anchor="t"/>
          <a:lstStyle/>
          <a:p>
            <a:pPr eaLnBrk="1" hangingPunct="1"/>
            <a:r>
              <a:rPr lang="en-US" altLang="en-US" sz="2400" b="1"/>
              <a:t>FIGURE 4.3 (b)</a:t>
            </a:r>
            <a:br>
              <a:rPr lang="en-US" altLang="en-US" sz="2400"/>
            </a:br>
            <a:r>
              <a:rPr lang="en-US" altLang="en-US" sz="2400"/>
              <a:t>Generalizing CAR and TRUCK into the superclass VEHICLE.</a:t>
            </a:r>
            <a:endParaRPr lang="en-US" altLang="en-US" sz="4400"/>
          </a:p>
        </p:txBody>
      </p:sp>
      <p:pic>
        <p:nvPicPr>
          <p:cNvPr id="59395" name="Picture 2" descr="fig04_03.jpg">
            <a:extLst>
              <a:ext uri="{FF2B5EF4-FFF2-40B4-BE49-F238E27FC236}">
                <a16:creationId xmlns:a16="http://schemas.microsoft.com/office/drawing/2014/main" id="{32326835-9A3C-D341-0F13-0497D7B6AF9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2450" y="1582738"/>
            <a:ext cx="79756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Slide Number Placeholder 3">
            <a:extLst>
              <a:ext uri="{FF2B5EF4-FFF2-40B4-BE49-F238E27FC236}">
                <a16:creationId xmlns:a16="http://schemas.microsoft.com/office/drawing/2014/main" id="{032C1E37-5576-EE8D-FE88-DE5174795DE6}"/>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05F0F304-AE19-974A-A442-98C28656B53D}" type="slidenum">
              <a:rPr lang="en-US" altLang="en-US" sz="1400" smtClean="0">
                <a:solidFill>
                  <a:srgbClr val="990033"/>
                </a:solidFill>
              </a:rPr>
              <a:pPr>
                <a:spcBef>
                  <a:spcPct val="0"/>
                </a:spcBef>
                <a:buClrTx/>
                <a:buSzTx/>
                <a:buFontTx/>
                <a:buNone/>
              </a:pPr>
              <a:t>27</a:t>
            </a:fld>
            <a:endParaRPr lang="en-CA" altLang="en-US" sz="1400">
              <a:solidFill>
                <a:srgbClr val="990033"/>
              </a:solidFill>
            </a:endParaRPr>
          </a:p>
        </p:txBody>
      </p:sp>
      <p:sp>
        <p:nvSpPr>
          <p:cNvPr id="63490" name="Rectangle 2">
            <a:extLst>
              <a:ext uri="{FF2B5EF4-FFF2-40B4-BE49-F238E27FC236}">
                <a16:creationId xmlns:a16="http://schemas.microsoft.com/office/drawing/2014/main" id="{055A3E0D-6468-D0CE-36E8-D6FC4F2E7E89}"/>
              </a:ext>
            </a:extLst>
          </p:cNvPr>
          <p:cNvSpPr>
            <a:spLocks noGrp="1" noChangeArrowheads="1"/>
          </p:cNvSpPr>
          <p:nvPr>
            <p:ph type="title"/>
          </p:nvPr>
        </p:nvSpPr>
        <p:spPr>
          <a:xfrm>
            <a:off x="533400" y="304800"/>
            <a:ext cx="7988300" cy="990600"/>
          </a:xfrm>
        </p:spPr>
        <p:txBody>
          <a:bodyPr anchor="t"/>
          <a:lstStyle/>
          <a:p>
            <a:pPr eaLnBrk="1" hangingPunct="1"/>
            <a:r>
              <a:rPr lang="en-US" altLang="en-US" sz="2400" b="1"/>
              <a:t>FIGURE 4.5</a:t>
            </a:r>
            <a:br>
              <a:rPr lang="en-US" altLang="en-US" sz="2400" b="1"/>
            </a:br>
            <a:r>
              <a:rPr lang="en-US" altLang="en-US" sz="2400"/>
              <a:t>An overlapping (non-disjoint) specialization.</a:t>
            </a:r>
            <a:endParaRPr lang="en-US" altLang="en-US" sz="4400"/>
          </a:p>
        </p:txBody>
      </p:sp>
      <p:pic>
        <p:nvPicPr>
          <p:cNvPr id="63491" name="Picture 2" descr="fig04_05.jpg">
            <a:extLst>
              <a:ext uri="{FF2B5EF4-FFF2-40B4-BE49-F238E27FC236}">
                <a16:creationId xmlns:a16="http://schemas.microsoft.com/office/drawing/2014/main" id="{1A07F1F3-CBD0-A1CE-EB69-627F29B8E6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563813"/>
            <a:ext cx="8229600" cy="268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Number Placeholder 3">
            <a:extLst>
              <a:ext uri="{FF2B5EF4-FFF2-40B4-BE49-F238E27FC236}">
                <a16:creationId xmlns:a16="http://schemas.microsoft.com/office/drawing/2014/main" id="{EBF94A51-B3DC-AFC1-6F2B-5DB064D9914C}"/>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5691E459-ACB0-8F43-B339-41F3E70885BF}" type="slidenum">
              <a:rPr lang="en-US" altLang="en-US" sz="1400" smtClean="0">
                <a:solidFill>
                  <a:srgbClr val="990033"/>
                </a:solidFill>
              </a:rPr>
              <a:pPr>
                <a:spcBef>
                  <a:spcPct val="0"/>
                </a:spcBef>
                <a:buClrTx/>
                <a:buSzTx/>
                <a:buFontTx/>
                <a:buNone/>
              </a:pPr>
              <a:t>28</a:t>
            </a:fld>
            <a:endParaRPr lang="en-CA" altLang="en-US" sz="1400">
              <a:solidFill>
                <a:srgbClr val="990033"/>
              </a:solidFill>
            </a:endParaRPr>
          </a:p>
        </p:txBody>
      </p:sp>
      <p:sp>
        <p:nvSpPr>
          <p:cNvPr id="41988" name="Rectangle 3">
            <a:extLst>
              <a:ext uri="{FF2B5EF4-FFF2-40B4-BE49-F238E27FC236}">
                <a16:creationId xmlns:a16="http://schemas.microsoft.com/office/drawing/2014/main" id="{01967235-72C4-6C59-9B8B-4F5AF23B98FF}"/>
              </a:ext>
            </a:extLst>
          </p:cNvPr>
          <p:cNvSpPr>
            <a:spLocks noChangeArrowheads="1"/>
          </p:cNvSpPr>
          <p:nvPr/>
        </p:nvSpPr>
        <p:spPr bwMode="auto">
          <a:xfrm>
            <a:off x="461963" y="358775"/>
            <a:ext cx="8377237" cy="631825"/>
          </a:xfrm>
          <a:prstGeom prst="rect">
            <a:avLst/>
          </a:prstGeom>
          <a:noFill/>
          <a:ln>
            <a:noFill/>
          </a:ln>
        </p:spPr>
        <p:txBody>
          <a:bodyPr lIns="92075" tIns="46038" rIns="92075" bIns="46038"/>
          <a:lstStyle>
            <a:lvl1pPr>
              <a:spcBef>
                <a:spcPct val="20000"/>
              </a:spcBef>
              <a:buClr>
                <a:srgbClr val="990033"/>
              </a:buClr>
              <a:buSzPct val="60000"/>
              <a:buFont typeface="Wingdings" panose="05000000000000000000" pitchFamily="2" charset="2"/>
              <a:buChar char="n"/>
              <a:defRPr sz="2800">
                <a:solidFill>
                  <a:schemeClr val="tx2"/>
                </a:solidFill>
                <a:latin typeface="Arial" panose="020B0604020202020204" pitchFamily="34" charset="0"/>
              </a:defRPr>
            </a:lvl1pPr>
            <a:lvl2pPr marL="742950" indent="-285750">
              <a:spcBef>
                <a:spcPct val="20000"/>
              </a:spcBef>
              <a:buClr>
                <a:schemeClr val="tx2"/>
              </a:buClr>
              <a:buSzPct val="55000"/>
              <a:buFont typeface="Wingdings" panose="05000000000000000000" pitchFamily="2" charset="2"/>
              <a:buChar char="n"/>
              <a:defRPr sz="2600">
                <a:solidFill>
                  <a:srgbClr val="800000"/>
                </a:solidFill>
                <a:latin typeface="Arial" panose="020B0604020202020204" pitchFamily="34" charset="0"/>
              </a:defRPr>
            </a:lvl2pPr>
            <a:lvl3pPr marL="1143000" indent="-228600">
              <a:spcBef>
                <a:spcPct val="20000"/>
              </a:spcBef>
              <a:buClr>
                <a:srgbClr val="990033"/>
              </a:buClr>
              <a:buSzPct val="50000"/>
              <a:buFont typeface="Wingdings" panose="05000000000000000000" pitchFamily="2" charset="2"/>
              <a:buChar char="n"/>
              <a:defRPr sz="2400">
                <a:solidFill>
                  <a:schemeClr val="tx2"/>
                </a:solidFill>
                <a:latin typeface="Arial" panose="020B0604020202020204" pitchFamily="34" charset="0"/>
              </a:defRPr>
            </a:lvl3pPr>
            <a:lvl4pPr marL="1600200" indent="-228600">
              <a:spcBef>
                <a:spcPct val="20000"/>
              </a:spcBef>
              <a:buClr>
                <a:schemeClr val="tx2"/>
              </a:buClr>
              <a:buSzPct val="55000"/>
              <a:buFont typeface="Wingdings" panose="05000000000000000000" pitchFamily="2" charset="2"/>
              <a:buChar char="n"/>
              <a:defRPr sz="2000">
                <a:solidFill>
                  <a:srgbClr val="800000"/>
                </a:solidFill>
                <a:latin typeface="Arial" panose="020B0604020202020204" pitchFamily="34" charset="0"/>
              </a:defRPr>
            </a:lvl4pPr>
            <a:lvl5pPr marL="2057400" indent="-228600">
              <a:spcBef>
                <a:spcPct val="20000"/>
              </a:spcBef>
              <a:buClr>
                <a:srgbClr val="990033"/>
              </a:buClr>
              <a:buSzPct val="50000"/>
              <a:buFont typeface="Wingdings" panose="05000000000000000000" pitchFamily="2" charset="2"/>
              <a:buChar char="n"/>
              <a:defRPr sz="2000">
                <a:solidFill>
                  <a:schemeClr val="tx2"/>
                </a:solidFill>
                <a:latin typeface="Arial" panose="020B0604020202020204" pitchFamily="34" charset="0"/>
              </a:defRPr>
            </a:lvl5pPr>
            <a:lvl6pPr marL="25146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6pPr>
            <a:lvl7pPr marL="29718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7pPr>
            <a:lvl8pPr marL="34290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8pPr>
            <a:lvl9pPr marL="3886200" indent="-228600" eaLnBrk="0" fontAlgn="base" hangingPunct="0">
              <a:spcBef>
                <a:spcPct val="20000"/>
              </a:spcBef>
              <a:spcAft>
                <a:spcPct val="0"/>
              </a:spcAft>
              <a:buClr>
                <a:srgbClr val="990033"/>
              </a:buClr>
              <a:buSzPct val="50000"/>
              <a:buFont typeface="Wingdings" panose="05000000000000000000" pitchFamily="2" charset="2"/>
              <a:buChar char="n"/>
              <a:defRPr sz="2000">
                <a:solidFill>
                  <a:schemeClr val="tx2"/>
                </a:solidFill>
                <a:latin typeface="Arial" panose="020B0604020202020204" pitchFamily="34" charset="0"/>
              </a:defRPr>
            </a:lvl9pPr>
          </a:lstStyle>
          <a:p>
            <a:pPr eaLnBrk="1" hangingPunct="1">
              <a:spcBef>
                <a:spcPct val="0"/>
              </a:spcBef>
              <a:buClrTx/>
              <a:buSzTx/>
              <a:buFontTx/>
              <a:buNone/>
              <a:defRPr/>
            </a:pPr>
            <a:r>
              <a:rPr lang="en-US" altLang="en-US" sz="1800" dirty="0">
                <a:solidFill>
                  <a:srgbClr val="800000"/>
                </a:solidFill>
              </a:rPr>
              <a:t> </a:t>
            </a:r>
            <a:r>
              <a:rPr lang="en-US" altLang="en-US" sz="2400" b="1" dirty="0">
                <a:solidFill>
                  <a:srgbClr val="800000"/>
                </a:solidFill>
                <a:latin typeface="+mj-lt"/>
              </a:rPr>
              <a:t>Mapping the EER schema in Figure 4.4 </a:t>
            </a:r>
          </a:p>
        </p:txBody>
      </p:sp>
      <p:pic>
        <p:nvPicPr>
          <p:cNvPr id="3" name="Picture 2" descr="A screenshot of a computer program&#10;&#10;Description automatically generated">
            <a:extLst>
              <a:ext uri="{FF2B5EF4-FFF2-40B4-BE49-F238E27FC236}">
                <a16:creationId xmlns:a16="http://schemas.microsoft.com/office/drawing/2014/main" id="{3642D5EB-E3B9-A15E-46D6-AB85ABDB7C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905000"/>
            <a:ext cx="7772400" cy="4006537"/>
          </a:xfrm>
          <a:prstGeom prst="rect">
            <a:avLst/>
          </a:prstGeom>
        </p:spPr>
      </p:pic>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Slide Number Placeholder 3">
            <a:extLst>
              <a:ext uri="{FF2B5EF4-FFF2-40B4-BE49-F238E27FC236}">
                <a16:creationId xmlns:a16="http://schemas.microsoft.com/office/drawing/2014/main" id="{2511B15D-1713-B2DD-BBB8-C8E12D3B5B7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55A279D6-7843-454B-84CB-452CE550A1AB}" type="slidenum">
              <a:rPr lang="en-US" altLang="en-US" sz="1400" smtClean="0">
                <a:solidFill>
                  <a:srgbClr val="990033"/>
                </a:solidFill>
              </a:rPr>
              <a:pPr>
                <a:spcBef>
                  <a:spcPct val="0"/>
                </a:spcBef>
                <a:buClrTx/>
                <a:buSzTx/>
                <a:buFontTx/>
                <a:buNone/>
              </a:pPr>
              <a:t>29</a:t>
            </a:fld>
            <a:endParaRPr lang="en-CA" altLang="en-US" sz="1400">
              <a:solidFill>
                <a:srgbClr val="990033"/>
              </a:solidFill>
            </a:endParaRPr>
          </a:p>
        </p:txBody>
      </p:sp>
      <p:sp>
        <p:nvSpPr>
          <p:cNvPr id="69634" name="Rectangle 4">
            <a:extLst>
              <a:ext uri="{FF2B5EF4-FFF2-40B4-BE49-F238E27FC236}">
                <a16:creationId xmlns:a16="http://schemas.microsoft.com/office/drawing/2014/main" id="{1472A8F3-8E59-589C-52AA-C5B7E88E2A63}"/>
              </a:ext>
            </a:extLst>
          </p:cNvPr>
          <p:cNvSpPr>
            <a:spLocks noGrp="1" noChangeArrowheads="1"/>
          </p:cNvSpPr>
          <p:nvPr>
            <p:ph type="title"/>
          </p:nvPr>
        </p:nvSpPr>
        <p:spPr/>
        <p:txBody>
          <a:bodyPr/>
          <a:lstStyle/>
          <a:p>
            <a:pPr eaLnBrk="1" hangingPunct="1"/>
            <a:r>
              <a:rPr lang="en-US" altLang="en-US" sz="3200"/>
              <a:t>Mapping EER Model Constructs to Relations (contd.)</a:t>
            </a:r>
          </a:p>
        </p:txBody>
      </p:sp>
      <p:sp>
        <p:nvSpPr>
          <p:cNvPr id="69635" name="Rectangle 5">
            <a:extLst>
              <a:ext uri="{FF2B5EF4-FFF2-40B4-BE49-F238E27FC236}">
                <a16:creationId xmlns:a16="http://schemas.microsoft.com/office/drawing/2014/main" id="{770BB5BE-918F-8947-5137-921A7BF4D3E3}"/>
              </a:ext>
            </a:extLst>
          </p:cNvPr>
          <p:cNvSpPr>
            <a:spLocks noGrp="1" noChangeArrowheads="1"/>
          </p:cNvSpPr>
          <p:nvPr>
            <p:ph type="body" idx="1"/>
          </p:nvPr>
        </p:nvSpPr>
        <p:spPr/>
        <p:txBody>
          <a:bodyPr/>
          <a:lstStyle/>
          <a:p>
            <a:pPr eaLnBrk="1" hangingPunct="1"/>
            <a:r>
              <a:rPr lang="en-US" altLang="en-US" sz="2400" dirty="0"/>
              <a:t>Mapping of Shared Subclasses (Multiple Inheritance)</a:t>
            </a:r>
          </a:p>
          <a:p>
            <a:pPr lvl="1" eaLnBrk="1" hangingPunct="1"/>
            <a:r>
              <a:rPr lang="en-US" altLang="en-US" sz="2200" dirty="0"/>
              <a:t>A shared subclass, such as STUDENT_ASSISTANT, is a subclass of several classes, indicating multiple inheritance. These classes must all have the same key attribute; otherwise, the shared subclass would be modeled as a category.</a:t>
            </a:r>
          </a:p>
          <a:p>
            <a:pPr lvl="1" eaLnBrk="1" hangingPunct="1"/>
            <a:r>
              <a:rPr lang="en-US" altLang="en-US" sz="2200" dirty="0"/>
              <a:t>We can apply any of the options discussed in Step 8 to a shared subclass, subject to the restriction discussed in Step 8 of the mapping algorithm. Below both 8C and 8D are used for the shared class STUDENT_ASSISTANT.</a:t>
            </a:r>
          </a:p>
          <a:p>
            <a:pPr lvl="1" eaLnBrk="1" hangingPunct="1"/>
            <a:r>
              <a:rPr lang="en-US" altLang="en-US" sz="2200" dirty="0"/>
              <a:t>Option 8C is used in the EMPLOYEE relation (</a:t>
            </a:r>
            <a:r>
              <a:rPr lang="en-US" altLang="en-US" sz="2200" dirty="0" err="1"/>
              <a:t>Employee_type</a:t>
            </a:r>
            <a:r>
              <a:rPr lang="en-US" altLang="en-US" sz="2200" dirty="0"/>
              <a:t> attribute), and option 8D is used in the STUDENT relation (</a:t>
            </a:r>
            <a:r>
              <a:rPr lang="en-US" altLang="en-US" sz="2200" dirty="0" err="1"/>
              <a:t>Student_assist_flag</a:t>
            </a:r>
            <a:r>
              <a:rPr lang="en-US" altLang="en-US" sz="2200" dirty="0"/>
              <a:t> attribute)</a:t>
            </a:r>
          </a:p>
          <a:p>
            <a:pPr lvl="1" eaLnBrk="1" hangingPunct="1"/>
            <a:endParaRPr lang="en-US" altLang="en-US" sz="2200" dirty="0"/>
          </a:p>
          <a:p>
            <a:pPr lvl="1" eaLnBrk="1" hangingPunct="1"/>
            <a:endParaRPr lang="en-US" altLang="en-US" sz="2200"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F3020-2D41-A0C5-C054-3DC5C0663F4F}"/>
              </a:ext>
            </a:extLst>
          </p:cNvPr>
          <p:cNvSpPr>
            <a:spLocks noGrp="1"/>
          </p:cNvSpPr>
          <p:nvPr>
            <p:ph type="title"/>
          </p:nvPr>
        </p:nvSpPr>
        <p:spPr/>
        <p:txBody>
          <a:bodyPr/>
          <a:lstStyle/>
          <a:p>
            <a:r>
              <a:rPr lang="en-US" sz="3200" dirty="0"/>
              <a:t>From Conceptual Schema to Relational Database Shema</a:t>
            </a:r>
            <a:endParaRPr lang="en-TR" sz="3200" dirty="0"/>
          </a:p>
        </p:txBody>
      </p:sp>
      <p:sp>
        <p:nvSpPr>
          <p:cNvPr id="3" name="Content Placeholder 2">
            <a:extLst>
              <a:ext uri="{FF2B5EF4-FFF2-40B4-BE49-F238E27FC236}">
                <a16:creationId xmlns:a16="http://schemas.microsoft.com/office/drawing/2014/main" id="{AD21B74E-3644-E145-2C24-BD5318769806}"/>
              </a:ext>
            </a:extLst>
          </p:cNvPr>
          <p:cNvSpPr>
            <a:spLocks noGrp="1"/>
          </p:cNvSpPr>
          <p:nvPr>
            <p:ph idx="1"/>
          </p:nvPr>
        </p:nvSpPr>
        <p:spPr/>
        <p:txBody>
          <a:bodyPr/>
          <a:lstStyle/>
          <a:p>
            <a:r>
              <a:rPr lang="en-US" dirty="0">
                <a:solidFill>
                  <a:srgbClr val="181617"/>
                </a:solidFill>
                <a:effectLst/>
                <a:latin typeface="Helvetica" pitchFamily="2" charset="0"/>
              </a:rPr>
              <a:t>This Chapter discusses how to design </a:t>
            </a:r>
            <a:r>
              <a:rPr lang="en-US" dirty="0">
                <a:solidFill>
                  <a:srgbClr val="181617"/>
                </a:solidFill>
                <a:effectLst/>
                <a:highlight>
                  <a:srgbClr val="FFFF00"/>
                </a:highlight>
                <a:latin typeface="Helvetica" pitchFamily="2" charset="0"/>
              </a:rPr>
              <a:t>a relational database schema</a:t>
            </a:r>
            <a:r>
              <a:rPr lang="en-US" dirty="0">
                <a:solidFill>
                  <a:srgbClr val="181617"/>
                </a:solidFill>
                <a:effectLst/>
                <a:latin typeface="Helvetica" pitchFamily="2" charset="0"/>
              </a:rPr>
              <a:t> based on a </a:t>
            </a:r>
            <a:r>
              <a:rPr lang="en-US" dirty="0">
                <a:solidFill>
                  <a:srgbClr val="181617"/>
                </a:solidFill>
                <a:effectLst/>
                <a:highlight>
                  <a:srgbClr val="FFFF00"/>
                </a:highlight>
                <a:latin typeface="Helvetica" pitchFamily="2" charset="0"/>
              </a:rPr>
              <a:t>conceptual schema </a:t>
            </a:r>
            <a:r>
              <a:rPr lang="en-US" dirty="0">
                <a:solidFill>
                  <a:srgbClr val="181617"/>
                </a:solidFill>
                <a:effectLst/>
                <a:latin typeface="Helvetica" pitchFamily="2" charset="0"/>
              </a:rPr>
              <a:t>design. In this</a:t>
            </a:r>
          </a:p>
          <a:p>
            <a:r>
              <a:rPr lang="en-US" dirty="0">
                <a:solidFill>
                  <a:srgbClr val="181617"/>
                </a:solidFill>
                <a:effectLst/>
                <a:latin typeface="Helvetica" pitchFamily="2" charset="0"/>
              </a:rPr>
              <a:t>We focus on the </a:t>
            </a:r>
            <a:r>
              <a:rPr lang="en-US" dirty="0">
                <a:solidFill>
                  <a:srgbClr val="181617"/>
                </a:solidFill>
                <a:effectLst/>
                <a:highlight>
                  <a:srgbClr val="FFFF00"/>
                </a:highlight>
                <a:latin typeface="Helvetica" pitchFamily="2" charset="0"/>
              </a:rPr>
              <a:t>logical database </a:t>
            </a:r>
            <a:r>
              <a:rPr lang="en-US" dirty="0">
                <a:solidFill>
                  <a:srgbClr val="181617"/>
                </a:solidFill>
                <a:effectLst/>
                <a:latin typeface="Helvetica" pitchFamily="2" charset="0"/>
              </a:rPr>
              <a:t>design step of database design, which is also known as </a:t>
            </a:r>
            <a:r>
              <a:rPr lang="en-US" dirty="0">
                <a:solidFill>
                  <a:srgbClr val="181617"/>
                </a:solidFill>
                <a:effectLst/>
                <a:highlight>
                  <a:srgbClr val="FFFF00"/>
                </a:highlight>
                <a:latin typeface="Helvetica" pitchFamily="2" charset="0"/>
              </a:rPr>
              <a:t>data model mapping</a:t>
            </a:r>
            <a:r>
              <a:rPr lang="en-US" dirty="0">
                <a:solidFill>
                  <a:srgbClr val="181617"/>
                </a:solidFill>
                <a:effectLst/>
                <a:latin typeface="Helvetica" pitchFamily="2" charset="0"/>
              </a:rPr>
              <a:t>.</a:t>
            </a:r>
          </a:p>
          <a:p>
            <a:r>
              <a:rPr lang="en-US" dirty="0">
                <a:solidFill>
                  <a:srgbClr val="181617"/>
                </a:solidFill>
                <a:latin typeface="Helvetica" pitchFamily="2" charset="0"/>
              </a:rPr>
              <a:t>This chapter</a:t>
            </a:r>
            <a:r>
              <a:rPr lang="en-US" dirty="0">
                <a:solidFill>
                  <a:srgbClr val="181617"/>
                </a:solidFill>
                <a:effectLst/>
                <a:latin typeface="Helvetica" pitchFamily="2" charset="0"/>
              </a:rPr>
              <a:t> present the procedures to create a </a:t>
            </a:r>
            <a:r>
              <a:rPr lang="en-US" dirty="0">
                <a:solidFill>
                  <a:srgbClr val="181617"/>
                </a:solidFill>
                <a:effectLst/>
                <a:highlight>
                  <a:srgbClr val="FFFF00"/>
                </a:highlight>
                <a:latin typeface="Helvetica" pitchFamily="2" charset="0"/>
              </a:rPr>
              <a:t>relational schema </a:t>
            </a:r>
            <a:r>
              <a:rPr lang="en-US" dirty="0">
                <a:solidFill>
                  <a:srgbClr val="181617"/>
                </a:solidFill>
                <a:effectLst/>
                <a:latin typeface="Helvetica" pitchFamily="2" charset="0"/>
              </a:rPr>
              <a:t>from an entity–relationship (ER) or an enhanced ER (EER) schema.</a:t>
            </a:r>
          </a:p>
          <a:p>
            <a:endParaRPr lang="en-TR" dirty="0"/>
          </a:p>
        </p:txBody>
      </p:sp>
      <p:sp>
        <p:nvSpPr>
          <p:cNvPr id="4" name="Slide Number Placeholder 3">
            <a:extLst>
              <a:ext uri="{FF2B5EF4-FFF2-40B4-BE49-F238E27FC236}">
                <a16:creationId xmlns:a16="http://schemas.microsoft.com/office/drawing/2014/main" id="{B7DC094F-F2B3-0AAE-955A-D75A4DA18C6E}"/>
              </a:ext>
            </a:extLst>
          </p:cNvPr>
          <p:cNvSpPr>
            <a:spLocks noGrp="1"/>
          </p:cNvSpPr>
          <p:nvPr>
            <p:ph type="sldNum" sz="quarter" idx="10"/>
          </p:nvPr>
        </p:nvSpPr>
        <p:spPr/>
        <p:txBody>
          <a:bodyPr/>
          <a:lstStyle/>
          <a:p>
            <a:pPr>
              <a:defRPr/>
            </a:pPr>
            <a:r>
              <a:rPr lang="en-US" altLang="en-US"/>
              <a:t>Slide 5- </a:t>
            </a:r>
            <a:fld id="{CEE67E75-75C4-F241-B059-92D27F2A3246}" type="slidenum">
              <a:rPr lang="en-US" altLang="en-US" smtClean="0"/>
              <a:pPr>
                <a:defRPr/>
              </a:pPr>
              <a:t>3</a:t>
            </a:fld>
            <a:endParaRPr lang="en-CA" altLang="en-US"/>
          </a:p>
        </p:txBody>
      </p:sp>
    </p:spTree>
    <p:extLst>
      <p:ext uri="{BB962C8B-B14F-4D97-AF65-F5344CB8AC3E}">
        <p14:creationId xmlns:p14="http://schemas.microsoft.com/office/powerpoint/2010/main" val="1616965541"/>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Slide Number Placeholder 3">
            <a:extLst>
              <a:ext uri="{FF2B5EF4-FFF2-40B4-BE49-F238E27FC236}">
                <a16:creationId xmlns:a16="http://schemas.microsoft.com/office/drawing/2014/main" id="{E0F15BEB-6FE6-FB69-5CB9-B1F26C7569E0}"/>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B9B1F53F-6B76-4647-8C0B-EBDD69EA0740}" type="slidenum">
              <a:rPr lang="en-US" altLang="en-US" sz="1400" smtClean="0">
                <a:solidFill>
                  <a:srgbClr val="990033"/>
                </a:solidFill>
              </a:rPr>
              <a:pPr>
                <a:spcBef>
                  <a:spcPct val="0"/>
                </a:spcBef>
                <a:buClrTx/>
                <a:buSzTx/>
                <a:buFontTx/>
                <a:buNone/>
              </a:pPr>
              <a:t>30</a:t>
            </a:fld>
            <a:endParaRPr lang="en-CA" altLang="en-US" sz="1400">
              <a:solidFill>
                <a:srgbClr val="990033"/>
              </a:solidFill>
            </a:endParaRPr>
          </a:p>
        </p:txBody>
      </p:sp>
      <p:sp>
        <p:nvSpPr>
          <p:cNvPr id="71682" name="Rectangle 2">
            <a:extLst>
              <a:ext uri="{FF2B5EF4-FFF2-40B4-BE49-F238E27FC236}">
                <a16:creationId xmlns:a16="http://schemas.microsoft.com/office/drawing/2014/main" id="{1832E0E7-2D57-F904-04C3-3F1B98061BB1}"/>
              </a:ext>
            </a:extLst>
          </p:cNvPr>
          <p:cNvSpPr>
            <a:spLocks noGrp="1" noChangeArrowheads="1"/>
          </p:cNvSpPr>
          <p:nvPr>
            <p:ph type="title"/>
          </p:nvPr>
        </p:nvSpPr>
        <p:spPr>
          <a:xfrm>
            <a:off x="533400" y="304800"/>
            <a:ext cx="7772400" cy="990600"/>
          </a:xfrm>
        </p:spPr>
        <p:txBody>
          <a:bodyPr anchor="t"/>
          <a:lstStyle/>
          <a:p>
            <a:pPr eaLnBrk="1" hangingPunct="1"/>
            <a:r>
              <a:rPr lang="en-US" altLang="en-US" sz="1800" b="1"/>
              <a:t>FIGURE 4.7</a:t>
            </a:r>
            <a:br>
              <a:rPr lang="en-US" altLang="en-US" sz="1800" b="1"/>
            </a:br>
            <a:r>
              <a:rPr lang="en-US" altLang="en-US" sz="2000" b="1"/>
              <a:t>A specialization lattice with multiple inheritance for a UNIVERSITY database.</a:t>
            </a:r>
            <a:endParaRPr lang="en-US" altLang="en-US" sz="4000" b="1"/>
          </a:p>
        </p:txBody>
      </p:sp>
      <p:pic>
        <p:nvPicPr>
          <p:cNvPr id="71683" name="Picture 3">
            <a:extLst>
              <a:ext uri="{FF2B5EF4-FFF2-40B4-BE49-F238E27FC236}">
                <a16:creationId xmlns:a16="http://schemas.microsoft.com/office/drawing/2014/main" id="{73D7C022-35CF-97D0-1228-78EDD60F7A7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446338" y="1524000"/>
            <a:ext cx="4335462" cy="4991100"/>
          </a:xfr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Slide Number Placeholder 3">
            <a:extLst>
              <a:ext uri="{FF2B5EF4-FFF2-40B4-BE49-F238E27FC236}">
                <a16:creationId xmlns:a16="http://schemas.microsoft.com/office/drawing/2014/main" id="{9EA6C151-8A88-94DF-9212-117A32563153}"/>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904456B0-1FF6-AC42-92A5-DEE2B8C254D4}" type="slidenum">
              <a:rPr lang="en-US" altLang="en-US" sz="1400" smtClean="0">
                <a:solidFill>
                  <a:srgbClr val="990033"/>
                </a:solidFill>
              </a:rPr>
              <a:pPr>
                <a:spcBef>
                  <a:spcPct val="0"/>
                </a:spcBef>
                <a:buClrTx/>
                <a:buSzTx/>
                <a:buFontTx/>
                <a:buNone/>
              </a:pPr>
              <a:t>31</a:t>
            </a:fld>
            <a:endParaRPr lang="en-CA" altLang="en-US" sz="1400">
              <a:solidFill>
                <a:srgbClr val="990033"/>
              </a:solidFill>
            </a:endParaRPr>
          </a:p>
        </p:txBody>
      </p:sp>
      <p:sp>
        <p:nvSpPr>
          <p:cNvPr id="73730" name="Rectangle 2">
            <a:extLst>
              <a:ext uri="{FF2B5EF4-FFF2-40B4-BE49-F238E27FC236}">
                <a16:creationId xmlns:a16="http://schemas.microsoft.com/office/drawing/2014/main" id="{FCE6D69B-BDB6-592D-5E37-68350AEFAF2E}"/>
              </a:ext>
            </a:extLst>
          </p:cNvPr>
          <p:cNvSpPr>
            <a:spLocks noGrp="1" noChangeArrowheads="1"/>
          </p:cNvSpPr>
          <p:nvPr>
            <p:ph type="title"/>
          </p:nvPr>
        </p:nvSpPr>
        <p:spPr>
          <a:xfrm>
            <a:off x="533400" y="263525"/>
            <a:ext cx="7173913" cy="1143000"/>
          </a:xfrm>
        </p:spPr>
        <p:txBody>
          <a:bodyPr anchor="t"/>
          <a:lstStyle/>
          <a:p>
            <a:pPr eaLnBrk="1" hangingPunct="1"/>
            <a:r>
              <a:rPr lang="en-US" altLang="en-US" sz="2000" b="1"/>
              <a:t>FIGURE 9.6</a:t>
            </a:r>
            <a:br>
              <a:rPr lang="en-US" altLang="en-US" sz="2000" b="1"/>
            </a:br>
            <a:r>
              <a:rPr lang="en-US" altLang="en-US" sz="2000" b="1"/>
              <a:t>Mapping the EER specialization lattice in Figure 4.7 using multiple options</a:t>
            </a:r>
            <a:r>
              <a:rPr lang="en-US" altLang="en-US" sz="2000"/>
              <a:t>.</a:t>
            </a:r>
            <a:endParaRPr lang="en-US" altLang="en-US" sz="4000"/>
          </a:p>
        </p:txBody>
      </p:sp>
      <p:pic>
        <p:nvPicPr>
          <p:cNvPr id="73731" name="Picture 2" descr="fig09_06.jpg">
            <a:extLst>
              <a:ext uri="{FF2B5EF4-FFF2-40B4-BE49-F238E27FC236}">
                <a16:creationId xmlns:a16="http://schemas.microsoft.com/office/drawing/2014/main" id="{DD4EA0FB-5B2F-DA8E-34A2-57A02D85139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2209800"/>
            <a:ext cx="7905750" cy="3352800"/>
          </a:xfrm>
          <a:noFill/>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Slide Number Placeholder 3">
            <a:extLst>
              <a:ext uri="{FF2B5EF4-FFF2-40B4-BE49-F238E27FC236}">
                <a16:creationId xmlns:a16="http://schemas.microsoft.com/office/drawing/2014/main" id="{EC0C8893-D81D-EF54-2F35-551672F753D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F0486970-0591-474D-B98C-F7831EF0E750}" type="slidenum">
              <a:rPr lang="en-US" altLang="en-US" sz="1400" smtClean="0">
                <a:solidFill>
                  <a:srgbClr val="990033"/>
                </a:solidFill>
              </a:rPr>
              <a:pPr>
                <a:spcBef>
                  <a:spcPct val="0"/>
                </a:spcBef>
                <a:buClrTx/>
                <a:buSzTx/>
                <a:buFontTx/>
                <a:buNone/>
              </a:pPr>
              <a:t>32</a:t>
            </a:fld>
            <a:endParaRPr lang="en-CA" altLang="en-US" sz="1400">
              <a:solidFill>
                <a:srgbClr val="990033"/>
              </a:solidFill>
            </a:endParaRPr>
          </a:p>
        </p:txBody>
      </p:sp>
      <p:sp>
        <p:nvSpPr>
          <p:cNvPr id="75778" name="Rectangle 4">
            <a:extLst>
              <a:ext uri="{FF2B5EF4-FFF2-40B4-BE49-F238E27FC236}">
                <a16:creationId xmlns:a16="http://schemas.microsoft.com/office/drawing/2014/main" id="{0FE8550F-C5BA-3D36-10D6-17F709CE6355}"/>
              </a:ext>
            </a:extLst>
          </p:cNvPr>
          <p:cNvSpPr>
            <a:spLocks noGrp="1" noChangeArrowheads="1"/>
          </p:cNvSpPr>
          <p:nvPr>
            <p:ph type="title"/>
          </p:nvPr>
        </p:nvSpPr>
        <p:spPr/>
        <p:txBody>
          <a:bodyPr/>
          <a:lstStyle/>
          <a:p>
            <a:pPr eaLnBrk="1" hangingPunct="1"/>
            <a:r>
              <a:rPr lang="en-US" altLang="en-US" sz="3200"/>
              <a:t>Mapping EER Model Constructs to Relations (contd.)</a:t>
            </a:r>
          </a:p>
        </p:txBody>
      </p:sp>
      <p:sp>
        <p:nvSpPr>
          <p:cNvPr id="75779" name="Rectangle 5">
            <a:extLst>
              <a:ext uri="{FF2B5EF4-FFF2-40B4-BE49-F238E27FC236}">
                <a16:creationId xmlns:a16="http://schemas.microsoft.com/office/drawing/2014/main" id="{6E50CAAD-E533-97CE-24F6-03DE99ACFE67}"/>
              </a:ext>
            </a:extLst>
          </p:cNvPr>
          <p:cNvSpPr>
            <a:spLocks noGrp="1" noChangeArrowheads="1"/>
          </p:cNvSpPr>
          <p:nvPr>
            <p:ph type="body" idx="1"/>
          </p:nvPr>
        </p:nvSpPr>
        <p:spPr/>
        <p:txBody>
          <a:bodyPr/>
          <a:lstStyle/>
          <a:p>
            <a:pPr eaLnBrk="1" hangingPunct="1">
              <a:lnSpc>
                <a:spcPct val="90000"/>
              </a:lnSpc>
            </a:pPr>
            <a:r>
              <a:rPr lang="en-US" altLang="en-US" b="1"/>
              <a:t>Step 9: Mapping of Union Types (Categories).</a:t>
            </a:r>
          </a:p>
          <a:p>
            <a:pPr lvl="1" eaLnBrk="1" hangingPunct="1">
              <a:lnSpc>
                <a:spcPct val="90000"/>
              </a:lnSpc>
            </a:pPr>
            <a:r>
              <a:rPr lang="en-US" altLang="en-US"/>
              <a:t>For mapping a category whose defining superclass have different keys, it is customary to specify a new key attribute, called a surrogate key, when creating a relation to correspond to the category. </a:t>
            </a:r>
          </a:p>
          <a:p>
            <a:pPr lvl="1" eaLnBrk="1" hangingPunct="1">
              <a:lnSpc>
                <a:spcPct val="90000"/>
              </a:lnSpc>
            </a:pPr>
            <a:r>
              <a:rPr lang="en-US" altLang="en-US"/>
              <a:t>In the example below we can create a relation OWNER to correspond to the OWNER category and include any attributes of the category in this relation. The primary key of the OWNER relation is the surrogate key, which we called OwnerId.</a:t>
            </a: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Slide Number Placeholder 3">
            <a:extLst>
              <a:ext uri="{FF2B5EF4-FFF2-40B4-BE49-F238E27FC236}">
                <a16:creationId xmlns:a16="http://schemas.microsoft.com/office/drawing/2014/main" id="{8EB0BBF6-4679-1217-7ED3-FC6B03E945E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3778FDE8-B6C0-0D48-8A17-88BB0662C24C}" type="slidenum">
              <a:rPr lang="en-US" altLang="en-US" sz="1400" smtClean="0">
                <a:solidFill>
                  <a:srgbClr val="990033"/>
                </a:solidFill>
              </a:rPr>
              <a:pPr>
                <a:spcBef>
                  <a:spcPct val="0"/>
                </a:spcBef>
                <a:buClrTx/>
                <a:buSzTx/>
                <a:buFontTx/>
                <a:buNone/>
              </a:pPr>
              <a:t>33</a:t>
            </a:fld>
            <a:endParaRPr lang="en-CA" altLang="en-US" sz="1400">
              <a:solidFill>
                <a:srgbClr val="990033"/>
              </a:solidFill>
            </a:endParaRPr>
          </a:p>
        </p:txBody>
      </p:sp>
      <p:sp>
        <p:nvSpPr>
          <p:cNvPr id="77826" name="Rectangle 2">
            <a:extLst>
              <a:ext uri="{FF2B5EF4-FFF2-40B4-BE49-F238E27FC236}">
                <a16:creationId xmlns:a16="http://schemas.microsoft.com/office/drawing/2014/main" id="{0DA49DD1-7936-2438-551E-A75FB7BED452}"/>
              </a:ext>
            </a:extLst>
          </p:cNvPr>
          <p:cNvSpPr>
            <a:spLocks noGrp="1" noChangeArrowheads="1"/>
          </p:cNvSpPr>
          <p:nvPr>
            <p:ph type="title"/>
          </p:nvPr>
        </p:nvSpPr>
        <p:spPr>
          <a:xfrm>
            <a:off x="533400" y="304800"/>
            <a:ext cx="8610600" cy="914400"/>
          </a:xfrm>
        </p:spPr>
        <p:txBody>
          <a:bodyPr anchor="t"/>
          <a:lstStyle/>
          <a:p>
            <a:pPr eaLnBrk="1" hangingPunct="1"/>
            <a:r>
              <a:rPr lang="en-US" altLang="en-US" sz="1800" b="1"/>
              <a:t>FIGURE 4.8</a:t>
            </a:r>
            <a:br>
              <a:rPr lang="en-US" altLang="en-US" sz="1800"/>
            </a:br>
            <a:r>
              <a:rPr lang="en-US" altLang="en-US" sz="2000" b="1"/>
              <a:t>Two categories (union types): OWNER and REGISTERED_VEHICLE.</a:t>
            </a:r>
            <a:endParaRPr lang="en-US" altLang="en-US" sz="4000" b="1"/>
          </a:p>
        </p:txBody>
      </p:sp>
      <p:pic>
        <p:nvPicPr>
          <p:cNvPr id="77827" name="Picture 3">
            <a:extLst>
              <a:ext uri="{FF2B5EF4-FFF2-40B4-BE49-F238E27FC236}">
                <a16:creationId xmlns:a16="http://schemas.microsoft.com/office/drawing/2014/main" id="{781489F7-B348-EC8E-167D-53F61D5FB831}"/>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2778125" y="1600200"/>
            <a:ext cx="3592513" cy="4953000"/>
          </a:xfr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Slide Number Placeholder 3">
            <a:extLst>
              <a:ext uri="{FF2B5EF4-FFF2-40B4-BE49-F238E27FC236}">
                <a16:creationId xmlns:a16="http://schemas.microsoft.com/office/drawing/2014/main" id="{78D7B13F-A928-9E7A-4F51-E7BC082B0CA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8BDE2AEC-DFB3-5B4A-841B-3A9ED2CCD1D1}" type="slidenum">
              <a:rPr lang="en-US" altLang="en-US" sz="1400" smtClean="0">
                <a:solidFill>
                  <a:srgbClr val="990033"/>
                </a:solidFill>
              </a:rPr>
              <a:pPr>
                <a:spcBef>
                  <a:spcPct val="0"/>
                </a:spcBef>
                <a:buClrTx/>
                <a:buSzTx/>
                <a:buFontTx/>
                <a:buNone/>
              </a:pPr>
              <a:t>34</a:t>
            </a:fld>
            <a:endParaRPr lang="en-CA" altLang="en-US" sz="1400">
              <a:solidFill>
                <a:srgbClr val="990033"/>
              </a:solidFill>
            </a:endParaRPr>
          </a:p>
        </p:txBody>
      </p:sp>
      <p:sp>
        <p:nvSpPr>
          <p:cNvPr id="79874" name="Rectangle 2">
            <a:extLst>
              <a:ext uri="{FF2B5EF4-FFF2-40B4-BE49-F238E27FC236}">
                <a16:creationId xmlns:a16="http://schemas.microsoft.com/office/drawing/2014/main" id="{99EE489F-80D5-088C-E863-F3D131D3A674}"/>
              </a:ext>
            </a:extLst>
          </p:cNvPr>
          <p:cNvSpPr>
            <a:spLocks noGrp="1" noChangeArrowheads="1"/>
          </p:cNvSpPr>
          <p:nvPr>
            <p:ph type="title"/>
          </p:nvPr>
        </p:nvSpPr>
        <p:spPr>
          <a:xfrm>
            <a:off x="457200" y="228600"/>
            <a:ext cx="7924800" cy="914400"/>
          </a:xfrm>
        </p:spPr>
        <p:txBody>
          <a:bodyPr anchor="t"/>
          <a:lstStyle/>
          <a:p>
            <a:pPr eaLnBrk="1" hangingPunct="1"/>
            <a:r>
              <a:rPr lang="en-US" altLang="en-US" sz="2000" b="1"/>
              <a:t>FIGURE 9.7</a:t>
            </a:r>
            <a:br>
              <a:rPr lang="en-US" altLang="en-US" sz="2000" b="1"/>
            </a:br>
            <a:r>
              <a:rPr lang="en-US" altLang="en-US" sz="2000" b="1"/>
              <a:t>Mapping the EER categories (union types) in Figure 4.8 to relations</a:t>
            </a:r>
            <a:r>
              <a:rPr lang="en-US" altLang="en-US" sz="1800"/>
              <a:t>.</a:t>
            </a:r>
            <a:endParaRPr lang="en-US" altLang="en-US"/>
          </a:p>
        </p:txBody>
      </p:sp>
      <p:pic>
        <p:nvPicPr>
          <p:cNvPr id="79875" name="Picture 2" descr="fig09_07.jpg">
            <a:extLst>
              <a:ext uri="{FF2B5EF4-FFF2-40B4-BE49-F238E27FC236}">
                <a16:creationId xmlns:a16="http://schemas.microsoft.com/office/drawing/2014/main" id="{AA1EFEBF-FC50-D90B-7415-8DB67B92120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63600" y="1504950"/>
            <a:ext cx="4029075"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Slide Number Placeholder 3">
            <a:extLst>
              <a:ext uri="{FF2B5EF4-FFF2-40B4-BE49-F238E27FC236}">
                <a16:creationId xmlns:a16="http://schemas.microsoft.com/office/drawing/2014/main" id="{0D59F255-CD71-1B96-DE48-0E77734B9F6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3307DF6B-80F9-0B48-A491-888769C3E81D}" type="slidenum">
              <a:rPr lang="en-US" altLang="en-US" sz="1400" smtClean="0">
                <a:solidFill>
                  <a:srgbClr val="990033"/>
                </a:solidFill>
              </a:rPr>
              <a:pPr>
                <a:spcBef>
                  <a:spcPct val="0"/>
                </a:spcBef>
                <a:buClrTx/>
                <a:buSzTx/>
                <a:buFontTx/>
                <a:buNone/>
              </a:pPr>
              <a:t>35</a:t>
            </a:fld>
            <a:endParaRPr lang="en-CA" altLang="en-US" sz="1400">
              <a:solidFill>
                <a:srgbClr val="990033"/>
              </a:solidFill>
            </a:endParaRPr>
          </a:p>
        </p:txBody>
      </p:sp>
      <p:pic>
        <p:nvPicPr>
          <p:cNvPr id="81922" name="Picture 2">
            <a:extLst>
              <a:ext uri="{FF2B5EF4-FFF2-40B4-BE49-F238E27FC236}">
                <a16:creationId xmlns:a16="http://schemas.microsoft.com/office/drawing/2014/main" id="{2CCFA281-B591-0FF9-11F6-E30365D6B4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7113" y="1684338"/>
            <a:ext cx="7304087" cy="4716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Rectangle 3">
            <a:extLst>
              <a:ext uri="{FF2B5EF4-FFF2-40B4-BE49-F238E27FC236}">
                <a16:creationId xmlns:a16="http://schemas.microsoft.com/office/drawing/2014/main" id="{D7839B4D-A373-4DA3-FE25-6ED145A90C12}"/>
              </a:ext>
            </a:extLst>
          </p:cNvPr>
          <p:cNvSpPr>
            <a:spLocks noGrp="1" noChangeArrowheads="1"/>
          </p:cNvSpPr>
          <p:nvPr>
            <p:ph type="title"/>
          </p:nvPr>
        </p:nvSpPr>
        <p:spPr>
          <a:xfrm>
            <a:off x="371475" y="303213"/>
            <a:ext cx="8534400" cy="842962"/>
          </a:xfrm>
        </p:spPr>
        <p:txBody>
          <a:bodyPr/>
          <a:lstStyle/>
          <a:p>
            <a:pPr eaLnBrk="1" hangingPunct="1"/>
            <a:r>
              <a:rPr lang="en-US" altLang="en-US" sz="3200" b="1" dirty="0"/>
              <a:t>Mapping Exercise-1</a:t>
            </a:r>
          </a:p>
        </p:txBody>
      </p:sp>
      <p:sp>
        <p:nvSpPr>
          <p:cNvPr id="81924" name="Rectangle 4">
            <a:extLst>
              <a:ext uri="{FF2B5EF4-FFF2-40B4-BE49-F238E27FC236}">
                <a16:creationId xmlns:a16="http://schemas.microsoft.com/office/drawing/2014/main" id="{96322F21-8CD9-C2C6-6622-A99BCDCAD1EC}"/>
              </a:ext>
            </a:extLst>
          </p:cNvPr>
          <p:cNvSpPr>
            <a:spLocks noGrp="1" noChangeArrowheads="1"/>
          </p:cNvSpPr>
          <p:nvPr>
            <p:ph type="body" idx="1"/>
          </p:nvPr>
        </p:nvSpPr>
        <p:spPr>
          <a:xfrm>
            <a:off x="371475" y="1146175"/>
            <a:ext cx="8413750" cy="5054600"/>
          </a:xfrm>
        </p:spPr>
        <p:txBody>
          <a:bodyPr/>
          <a:lstStyle/>
          <a:p>
            <a:pPr eaLnBrk="1" hangingPunct="1">
              <a:buFont typeface="Wingdings" pitchFamily="2" charset="2"/>
              <a:buNone/>
            </a:pPr>
            <a:endParaRPr lang="en-US" altLang="en-US" sz="2400" dirty="0"/>
          </a:p>
          <a:p>
            <a:pPr eaLnBrk="1" hangingPunct="1">
              <a:buFont typeface="Wingdings" pitchFamily="2" charset="2"/>
              <a:buNone/>
            </a:pPr>
            <a:endParaRPr lang="en-US" altLang="en-US" sz="2400" dirty="0"/>
          </a:p>
        </p:txBody>
      </p:sp>
      <p:sp>
        <p:nvSpPr>
          <p:cNvPr id="81925" name="Rectangle 5">
            <a:extLst>
              <a:ext uri="{FF2B5EF4-FFF2-40B4-BE49-F238E27FC236}">
                <a16:creationId xmlns:a16="http://schemas.microsoft.com/office/drawing/2014/main" id="{2170F5C6-624A-E271-8773-CDB7C80E081B}"/>
              </a:ext>
            </a:extLst>
          </p:cNvPr>
          <p:cNvSpPr>
            <a:spLocks noChangeArrowheads="1"/>
          </p:cNvSpPr>
          <p:nvPr/>
        </p:nvSpPr>
        <p:spPr bwMode="auto">
          <a:xfrm>
            <a:off x="5791200" y="1684338"/>
            <a:ext cx="2994025" cy="1211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eaLnBrk="1" hangingPunct="1">
              <a:spcBef>
                <a:spcPct val="0"/>
              </a:spcBef>
              <a:buClrTx/>
              <a:buSzTx/>
              <a:buFontTx/>
              <a:buNone/>
            </a:pPr>
            <a:r>
              <a:rPr lang="en-US" altLang="en-US" sz="1800" b="1">
                <a:solidFill>
                  <a:srgbClr val="800000"/>
                </a:solidFill>
              </a:rPr>
              <a:t>FIGURE 9.8</a:t>
            </a:r>
            <a:br>
              <a:rPr lang="en-US" altLang="en-US" sz="1800" b="1">
                <a:solidFill>
                  <a:srgbClr val="800000"/>
                </a:solidFill>
              </a:rPr>
            </a:br>
            <a:r>
              <a:rPr lang="en-US" altLang="en-US" sz="1800">
                <a:solidFill>
                  <a:srgbClr val="800000"/>
                </a:solidFill>
              </a:rPr>
              <a:t>An ER schema for a SHIP_TRACKING database.</a:t>
            </a:r>
            <a:br>
              <a:rPr lang="en-US" altLang="en-US" sz="1800" b="1">
                <a:solidFill>
                  <a:srgbClr val="800000"/>
                </a:solidFill>
              </a:rPr>
            </a:br>
            <a:endParaRPr lang="en-US" altLang="en-US" sz="1800" b="1">
              <a:solidFill>
                <a:srgbClr val="800000"/>
              </a:solidFill>
            </a:endParaRPr>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7505-CAE8-6F82-0792-83713792701A}"/>
              </a:ext>
            </a:extLst>
          </p:cNvPr>
          <p:cNvSpPr>
            <a:spLocks noGrp="1"/>
          </p:cNvSpPr>
          <p:nvPr>
            <p:ph type="title"/>
          </p:nvPr>
        </p:nvSpPr>
        <p:spPr/>
        <p:txBody>
          <a:bodyPr/>
          <a:lstStyle/>
          <a:p>
            <a:r>
              <a:rPr lang="en-US" altLang="en-US" sz="3600" b="1" dirty="0"/>
              <a:t>Mapping Exercise-2</a:t>
            </a:r>
            <a:endParaRPr lang="en-TR" dirty="0"/>
          </a:p>
        </p:txBody>
      </p:sp>
      <p:pic>
        <p:nvPicPr>
          <p:cNvPr id="6" name="Content Placeholder 5" descr="A diagram of a branch&#10;&#10;AI-generated content may be incorrect.">
            <a:extLst>
              <a:ext uri="{FF2B5EF4-FFF2-40B4-BE49-F238E27FC236}">
                <a16:creationId xmlns:a16="http://schemas.microsoft.com/office/drawing/2014/main" id="{EBA4BF32-71E4-AA4E-A6C5-F6EC819DAE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52951" y="1578142"/>
            <a:ext cx="4947510" cy="4572000"/>
          </a:xfrm>
        </p:spPr>
      </p:pic>
      <p:sp>
        <p:nvSpPr>
          <p:cNvPr id="4" name="Slide Number Placeholder 3">
            <a:extLst>
              <a:ext uri="{FF2B5EF4-FFF2-40B4-BE49-F238E27FC236}">
                <a16:creationId xmlns:a16="http://schemas.microsoft.com/office/drawing/2014/main" id="{B2F384FC-65C4-221B-6A1B-D0ABC6841A0B}"/>
              </a:ext>
            </a:extLst>
          </p:cNvPr>
          <p:cNvSpPr>
            <a:spLocks noGrp="1"/>
          </p:cNvSpPr>
          <p:nvPr>
            <p:ph type="sldNum" sz="quarter" idx="10"/>
          </p:nvPr>
        </p:nvSpPr>
        <p:spPr/>
        <p:txBody>
          <a:bodyPr/>
          <a:lstStyle/>
          <a:p>
            <a:pPr>
              <a:defRPr/>
            </a:pPr>
            <a:r>
              <a:rPr lang="en-US" altLang="en-US"/>
              <a:t>Slide 5- </a:t>
            </a:r>
            <a:fld id="{CEE67E75-75C4-F241-B059-92D27F2A3246}" type="slidenum">
              <a:rPr lang="en-US" altLang="en-US" smtClean="0"/>
              <a:pPr>
                <a:defRPr/>
              </a:pPr>
              <a:t>36</a:t>
            </a:fld>
            <a:endParaRPr lang="en-CA" altLang="en-US"/>
          </a:p>
        </p:txBody>
      </p:sp>
    </p:spTree>
    <p:extLst>
      <p:ext uri="{BB962C8B-B14F-4D97-AF65-F5344CB8AC3E}">
        <p14:creationId xmlns:p14="http://schemas.microsoft.com/office/powerpoint/2010/main" val="4155261206"/>
      </p:ext>
    </p:extLst>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354C2-B555-892A-5D86-0B6C65993497}"/>
              </a:ext>
            </a:extLst>
          </p:cNvPr>
          <p:cNvSpPr>
            <a:spLocks noGrp="1"/>
          </p:cNvSpPr>
          <p:nvPr>
            <p:ph type="title"/>
          </p:nvPr>
        </p:nvSpPr>
        <p:spPr/>
        <p:txBody>
          <a:bodyPr/>
          <a:lstStyle/>
          <a:p>
            <a:r>
              <a:rPr lang="en-US" altLang="en-US" sz="3600" b="1" dirty="0"/>
              <a:t>Mapping Exercise-3</a:t>
            </a:r>
            <a:endParaRPr lang="en-TR" dirty="0"/>
          </a:p>
        </p:txBody>
      </p:sp>
      <p:pic>
        <p:nvPicPr>
          <p:cNvPr id="6" name="Content Placeholder 5" descr="A diagram of a student&#10;&#10;AI-generated content may be incorrect.">
            <a:extLst>
              <a:ext uri="{FF2B5EF4-FFF2-40B4-BE49-F238E27FC236}">
                <a16:creationId xmlns:a16="http://schemas.microsoft.com/office/drawing/2014/main" id="{0F06AC85-E986-E354-C8DC-49856F5EC02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9724" y="1313448"/>
            <a:ext cx="5544552" cy="5544552"/>
          </a:xfrm>
        </p:spPr>
      </p:pic>
      <p:sp>
        <p:nvSpPr>
          <p:cNvPr id="4" name="Slide Number Placeholder 3">
            <a:extLst>
              <a:ext uri="{FF2B5EF4-FFF2-40B4-BE49-F238E27FC236}">
                <a16:creationId xmlns:a16="http://schemas.microsoft.com/office/drawing/2014/main" id="{EED2CFB9-4E86-A938-E11B-3A232D00FD7B}"/>
              </a:ext>
            </a:extLst>
          </p:cNvPr>
          <p:cNvSpPr>
            <a:spLocks noGrp="1"/>
          </p:cNvSpPr>
          <p:nvPr>
            <p:ph type="sldNum" sz="quarter" idx="10"/>
          </p:nvPr>
        </p:nvSpPr>
        <p:spPr/>
        <p:txBody>
          <a:bodyPr/>
          <a:lstStyle/>
          <a:p>
            <a:pPr>
              <a:defRPr/>
            </a:pPr>
            <a:r>
              <a:rPr lang="en-US" altLang="en-US"/>
              <a:t>Slide 5- </a:t>
            </a:r>
            <a:fld id="{CEE67E75-75C4-F241-B059-92D27F2A3246}" type="slidenum">
              <a:rPr lang="en-US" altLang="en-US" smtClean="0"/>
              <a:pPr>
                <a:defRPr/>
              </a:pPr>
              <a:t>37</a:t>
            </a:fld>
            <a:endParaRPr lang="en-CA" altLang="en-US"/>
          </a:p>
        </p:txBody>
      </p:sp>
    </p:spTree>
    <p:extLst>
      <p:ext uri="{BB962C8B-B14F-4D97-AF65-F5344CB8AC3E}">
        <p14:creationId xmlns:p14="http://schemas.microsoft.com/office/powerpoint/2010/main" val="1261753057"/>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Number Placeholder 3">
            <a:extLst>
              <a:ext uri="{FF2B5EF4-FFF2-40B4-BE49-F238E27FC236}">
                <a16:creationId xmlns:a16="http://schemas.microsoft.com/office/drawing/2014/main" id="{E42FBC2B-48F8-B6DD-7C01-9FB0F53EE33E}"/>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B017D88E-BB09-6E42-B191-D2A9123F87BE}" type="slidenum">
              <a:rPr lang="en-US" altLang="en-US" sz="1400" smtClean="0">
                <a:solidFill>
                  <a:srgbClr val="990033"/>
                </a:solidFill>
              </a:rPr>
              <a:pPr>
                <a:spcBef>
                  <a:spcPct val="0"/>
                </a:spcBef>
                <a:buClrTx/>
                <a:buSzTx/>
                <a:buFontTx/>
                <a:buNone/>
              </a:pPr>
              <a:t>38</a:t>
            </a:fld>
            <a:endParaRPr lang="en-CA" altLang="en-US" sz="1400">
              <a:solidFill>
                <a:srgbClr val="990033"/>
              </a:solidFill>
            </a:endParaRPr>
          </a:p>
        </p:txBody>
      </p:sp>
      <p:sp>
        <p:nvSpPr>
          <p:cNvPr id="84994" name="Rectangle 2">
            <a:extLst>
              <a:ext uri="{FF2B5EF4-FFF2-40B4-BE49-F238E27FC236}">
                <a16:creationId xmlns:a16="http://schemas.microsoft.com/office/drawing/2014/main" id="{1B0323D9-70F6-794D-4617-A7C8AC92B3E6}"/>
              </a:ext>
            </a:extLst>
          </p:cNvPr>
          <p:cNvSpPr>
            <a:spLocks noGrp="1" noChangeArrowheads="1"/>
          </p:cNvSpPr>
          <p:nvPr>
            <p:ph type="title"/>
          </p:nvPr>
        </p:nvSpPr>
        <p:spPr/>
        <p:txBody>
          <a:bodyPr/>
          <a:lstStyle/>
          <a:p>
            <a:pPr eaLnBrk="1" hangingPunct="1"/>
            <a:r>
              <a:rPr lang="en-US" altLang="en-US"/>
              <a:t>Chapter Summary</a:t>
            </a:r>
          </a:p>
        </p:txBody>
      </p:sp>
      <p:sp>
        <p:nvSpPr>
          <p:cNvPr id="84995" name="Rectangle 3">
            <a:extLst>
              <a:ext uri="{FF2B5EF4-FFF2-40B4-BE49-F238E27FC236}">
                <a16:creationId xmlns:a16="http://schemas.microsoft.com/office/drawing/2014/main" id="{15B2D2AD-5F61-8F6C-3EBD-5EFD5D28A3C6}"/>
              </a:ext>
            </a:extLst>
          </p:cNvPr>
          <p:cNvSpPr>
            <a:spLocks noGrp="1" noChangeArrowheads="1"/>
          </p:cNvSpPr>
          <p:nvPr>
            <p:ph type="body" idx="1"/>
          </p:nvPr>
        </p:nvSpPr>
        <p:spPr/>
        <p:txBody>
          <a:bodyPr/>
          <a:lstStyle/>
          <a:p>
            <a:pPr eaLnBrk="1" hangingPunct="1">
              <a:lnSpc>
                <a:spcPct val="80000"/>
              </a:lnSpc>
            </a:pPr>
            <a:r>
              <a:rPr lang="en-US" altLang="en-US" sz="2400" b="1"/>
              <a:t>ER-to-Relational Mapping Algorithm </a:t>
            </a:r>
          </a:p>
          <a:p>
            <a:pPr lvl="1" eaLnBrk="1" hangingPunct="1">
              <a:lnSpc>
                <a:spcPct val="80000"/>
              </a:lnSpc>
            </a:pPr>
            <a:r>
              <a:rPr lang="en-US" altLang="en-US" sz="2100"/>
              <a:t>Step 1: Mapping of Regular Entity Types</a:t>
            </a:r>
          </a:p>
          <a:p>
            <a:pPr lvl="1" eaLnBrk="1" hangingPunct="1">
              <a:lnSpc>
                <a:spcPct val="80000"/>
              </a:lnSpc>
            </a:pPr>
            <a:r>
              <a:rPr lang="en-US" altLang="en-US" sz="2100"/>
              <a:t>Step 2: Mapping of Weak Entity Types</a:t>
            </a:r>
          </a:p>
          <a:p>
            <a:pPr lvl="1" eaLnBrk="1" hangingPunct="1">
              <a:lnSpc>
                <a:spcPct val="80000"/>
              </a:lnSpc>
            </a:pPr>
            <a:r>
              <a:rPr lang="en-US" altLang="en-US" sz="2100"/>
              <a:t>Step 3: Mapping of Binary 1:1 Relation Types</a:t>
            </a:r>
          </a:p>
          <a:p>
            <a:pPr lvl="1" eaLnBrk="1" hangingPunct="1">
              <a:lnSpc>
                <a:spcPct val="80000"/>
              </a:lnSpc>
            </a:pPr>
            <a:r>
              <a:rPr lang="en-US" altLang="en-US" sz="2100"/>
              <a:t>Step 4: Mapping of Binary 1:N Relationship Types.</a:t>
            </a:r>
          </a:p>
          <a:p>
            <a:pPr lvl="1" eaLnBrk="1" hangingPunct="1">
              <a:lnSpc>
                <a:spcPct val="80000"/>
              </a:lnSpc>
            </a:pPr>
            <a:r>
              <a:rPr lang="en-US" altLang="en-US" sz="2100"/>
              <a:t>Step 5: Mapping of Binary M:N Relationship Types.</a:t>
            </a:r>
          </a:p>
          <a:p>
            <a:pPr lvl="1" eaLnBrk="1" hangingPunct="1">
              <a:lnSpc>
                <a:spcPct val="80000"/>
              </a:lnSpc>
            </a:pPr>
            <a:r>
              <a:rPr lang="en-US" altLang="en-US" sz="2100"/>
              <a:t>Step 6: Mapping of Multivalued attributes.</a:t>
            </a:r>
          </a:p>
          <a:p>
            <a:pPr lvl="1" eaLnBrk="1" hangingPunct="1">
              <a:lnSpc>
                <a:spcPct val="80000"/>
              </a:lnSpc>
            </a:pPr>
            <a:r>
              <a:rPr lang="en-US" altLang="en-US" sz="2100"/>
              <a:t>Step 7: Mapping of N-ary Relationship Types.</a:t>
            </a:r>
          </a:p>
          <a:p>
            <a:pPr lvl="1" eaLnBrk="1" hangingPunct="1">
              <a:lnSpc>
                <a:spcPct val="80000"/>
              </a:lnSpc>
            </a:pPr>
            <a:endParaRPr lang="en-US" altLang="en-US" sz="2100"/>
          </a:p>
          <a:p>
            <a:pPr eaLnBrk="1" hangingPunct="1">
              <a:lnSpc>
                <a:spcPct val="80000"/>
              </a:lnSpc>
            </a:pPr>
            <a:r>
              <a:rPr lang="en-US" altLang="en-US" sz="2400" b="1"/>
              <a:t>Mapping EER Model Constructs to Relations </a:t>
            </a:r>
          </a:p>
          <a:p>
            <a:pPr lvl="1" eaLnBrk="1" hangingPunct="1">
              <a:lnSpc>
                <a:spcPct val="80000"/>
              </a:lnSpc>
            </a:pPr>
            <a:r>
              <a:rPr lang="en-US" altLang="en-US" sz="2100"/>
              <a:t>Step 8: Options for Mapping Specialization or Generalization.</a:t>
            </a:r>
          </a:p>
          <a:p>
            <a:pPr lvl="1" eaLnBrk="1" hangingPunct="1">
              <a:lnSpc>
                <a:spcPct val="80000"/>
              </a:lnSpc>
            </a:pPr>
            <a:r>
              <a:rPr lang="en-US" altLang="en-US" sz="2100"/>
              <a:t>Step 9: Mapping of Union Types (Categories).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Number Placeholder 3">
            <a:extLst>
              <a:ext uri="{FF2B5EF4-FFF2-40B4-BE49-F238E27FC236}">
                <a16:creationId xmlns:a16="http://schemas.microsoft.com/office/drawing/2014/main" id="{18D45C53-7E92-0A43-E2D2-3AA0CB8E15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19C6D2F7-710C-2443-9075-C745C6489870}" type="slidenum">
              <a:rPr lang="en-US" altLang="en-US" sz="1400" smtClean="0">
                <a:solidFill>
                  <a:srgbClr val="990033"/>
                </a:solidFill>
              </a:rPr>
              <a:pPr>
                <a:spcBef>
                  <a:spcPct val="0"/>
                </a:spcBef>
                <a:buClrTx/>
                <a:buSzTx/>
                <a:buFontTx/>
                <a:buNone/>
              </a:pPr>
              <a:t>4</a:t>
            </a:fld>
            <a:endParaRPr lang="en-CA" altLang="en-US" sz="1400">
              <a:solidFill>
                <a:srgbClr val="990033"/>
              </a:solidFill>
            </a:endParaRPr>
          </a:p>
        </p:txBody>
      </p:sp>
      <p:sp>
        <p:nvSpPr>
          <p:cNvPr id="19458" name="Rectangle 4">
            <a:extLst>
              <a:ext uri="{FF2B5EF4-FFF2-40B4-BE49-F238E27FC236}">
                <a16:creationId xmlns:a16="http://schemas.microsoft.com/office/drawing/2014/main" id="{6486C244-A74B-1401-2CC2-B849269B5306}"/>
              </a:ext>
            </a:extLst>
          </p:cNvPr>
          <p:cNvSpPr>
            <a:spLocks noGrp="1" noChangeArrowheads="1"/>
          </p:cNvSpPr>
          <p:nvPr>
            <p:ph type="title"/>
          </p:nvPr>
        </p:nvSpPr>
        <p:spPr/>
        <p:txBody>
          <a:bodyPr/>
          <a:lstStyle/>
          <a:p>
            <a:pPr eaLnBrk="1" hangingPunct="1"/>
            <a:r>
              <a:rPr lang="en-US" altLang="en-US"/>
              <a:t>Chapter Outline</a:t>
            </a:r>
          </a:p>
        </p:txBody>
      </p:sp>
      <p:sp>
        <p:nvSpPr>
          <p:cNvPr id="19459" name="Rectangle 5">
            <a:extLst>
              <a:ext uri="{FF2B5EF4-FFF2-40B4-BE49-F238E27FC236}">
                <a16:creationId xmlns:a16="http://schemas.microsoft.com/office/drawing/2014/main" id="{CF7C5700-3095-A8D4-4BF3-FD37D0170A68}"/>
              </a:ext>
            </a:extLst>
          </p:cNvPr>
          <p:cNvSpPr>
            <a:spLocks noGrp="1" noChangeArrowheads="1"/>
          </p:cNvSpPr>
          <p:nvPr>
            <p:ph type="body" idx="1"/>
          </p:nvPr>
        </p:nvSpPr>
        <p:spPr/>
        <p:txBody>
          <a:bodyPr/>
          <a:lstStyle/>
          <a:p>
            <a:pPr eaLnBrk="1" hangingPunct="1">
              <a:lnSpc>
                <a:spcPct val="80000"/>
              </a:lnSpc>
            </a:pPr>
            <a:r>
              <a:rPr lang="en-US" altLang="en-US" sz="2400" b="1"/>
              <a:t>ER-to-Relational Mapping Algorithm </a:t>
            </a:r>
          </a:p>
          <a:p>
            <a:pPr lvl="1" eaLnBrk="1" hangingPunct="1">
              <a:lnSpc>
                <a:spcPct val="80000"/>
              </a:lnSpc>
            </a:pPr>
            <a:r>
              <a:rPr lang="en-US" altLang="en-US" sz="2100"/>
              <a:t>Step 1: Mapping of Regular Entity Types</a:t>
            </a:r>
          </a:p>
          <a:p>
            <a:pPr lvl="1" eaLnBrk="1" hangingPunct="1">
              <a:lnSpc>
                <a:spcPct val="80000"/>
              </a:lnSpc>
            </a:pPr>
            <a:r>
              <a:rPr lang="en-US" altLang="en-US" sz="2100"/>
              <a:t>Step 2: Mapping of Weak Entity Types</a:t>
            </a:r>
          </a:p>
          <a:p>
            <a:pPr lvl="1" eaLnBrk="1" hangingPunct="1">
              <a:lnSpc>
                <a:spcPct val="80000"/>
              </a:lnSpc>
            </a:pPr>
            <a:r>
              <a:rPr lang="en-US" altLang="en-US" sz="2100"/>
              <a:t>Step 3: Mapping of Binary 1:1 Relation Types</a:t>
            </a:r>
          </a:p>
          <a:p>
            <a:pPr lvl="1" eaLnBrk="1" hangingPunct="1">
              <a:lnSpc>
                <a:spcPct val="80000"/>
              </a:lnSpc>
            </a:pPr>
            <a:r>
              <a:rPr lang="en-US" altLang="en-US" sz="2100"/>
              <a:t>Step 4: Mapping of Binary 1:N Relationship Types.</a:t>
            </a:r>
          </a:p>
          <a:p>
            <a:pPr lvl="1" eaLnBrk="1" hangingPunct="1">
              <a:lnSpc>
                <a:spcPct val="80000"/>
              </a:lnSpc>
            </a:pPr>
            <a:r>
              <a:rPr lang="en-US" altLang="en-US" sz="2100"/>
              <a:t>Step 5: Mapping of Binary M:N Relationship Types.</a:t>
            </a:r>
          </a:p>
          <a:p>
            <a:pPr lvl="1" eaLnBrk="1" hangingPunct="1">
              <a:lnSpc>
                <a:spcPct val="80000"/>
              </a:lnSpc>
            </a:pPr>
            <a:r>
              <a:rPr lang="en-US" altLang="en-US" sz="2100"/>
              <a:t>Step 6: Mapping of Multivalued attributes.</a:t>
            </a:r>
          </a:p>
          <a:p>
            <a:pPr lvl="1" eaLnBrk="1" hangingPunct="1">
              <a:lnSpc>
                <a:spcPct val="80000"/>
              </a:lnSpc>
            </a:pPr>
            <a:r>
              <a:rPr lang="en-US" altLang="en-US" sz="2100"/>
              <a:t>Step 7: Mapping of N-ary Relationship Types.</a:t>
            </a:r>
          </a:p>
          <a:p>
            <a:pPr lvl="1" eaLnBrk="1" hangingPunct="1">
              <a:lnSpc>
                <a:spcPct val="80000"/>
              </a:lnSpc>
            </a:pPr>
            <a:endParaRPr lang="en-US" altLang="en-US" sz="2100"/>
          </a:p>
          <a:p>
            <a:pPr eaLnBrk="1" hangingPunct="1">
              <a:lnSpc>
                <a:spcPct val="80000"/>
              </a:lnSpc>
            </a:pPr>
            <a:r>
              <a:rPr lang="en-US" altLang="en-US" sz="2400" b="1"/>
              <a:t>Mapping EER Model Constructs to Relations </a:t>
            </a:r>
          </a:p>
          <a:p>
            <a:pPr lvl="1" eaLnBrk="1" hangingPunct="1">
              <a:lnSpc>
                <a:spcPct val="80000"/>
              </a:lnSpc>
            </a:pPr>
            <a:r>
              <a:rPr lang="en-US" altLang="en-US" sz="2100"/>
              <a:t>Step 8: Options for Mapping Specialization or Generalization.</a:t>
            </a:r>
          </a:p>
          <a:p>
            <a:pPr lvl="1" eaLnBrk="1" hangingPunct="1">
              <a:lnSpc>
                <a:spcPct val="80000"/>
              </a:lnSpc>
            </a:pPr>
            <a:r>
              <a:rPr lang="en-US" altLang="en-US" sz="2100"/>
              <a:t>Step 9: Mapping of Union Types (Categories).</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a:extLst>
              <a:ext uri="{FF2B5EF4-FFF2-40B4-BE49-F238E27FC236}">
                <a16:creationId xmlns:a16="http://schemas.microsoft.com/office/drawing/2014/main" id="{CDE5CD3E-E71B-9B5F-C064-D1CCA69AC63A}"/>
              </a:ext>
            </a:extLst>
          </p:cNvPr>
          <p:cNvSpPr>
            <a:spLocks noGrp="1" noChangeArrowheads="1"/>
          </p:cNvSpPr>
          <p:nvPr>
            <p:ph type="title"/>
          </p:nvPr>
        </p:nvSpPr>
        <p:spPr/>
        <p:txBody>
          <a:bodyPr/>
          <a:lstStyle/>
          <a:p>
            <a:r>
              <a:rPr lang="en-US" altLang="en-US"/>
              <a:t>GOALS during Mapping</a:t>
            </a:r>
          </a:p>
        </p:txBody>
      </p:sp>
      <p:sp>
        <p:nvSpPr>
          <p:cNvPr id="3" name="Content Placeholder 2">
            <a:extLst>
              <a:ext uri="{FF2B5EF4-FFF2-40B4-BE49-F238E27FC236}">
                <a16:creationId xmlns:a16="http://schemas.microsoft.com/office/drawing/2014/main" id="{F91EFB58-6743-F6F8-F6DD-9FB55080AD9A}"/>
              </a:ext>
            </a:extLst>
          </p:cNvPr>
          <p:cNvSpPr>
            <a:spLocks noGrp="1"/>
          </p:cNvSpPr>
          <p:nvPr>
            <p:ph idx="1"/>
          </p:nvPr>
        </p:nvSpPr>
        <p:spPr/>
        <p:txBody>
          <a:bodyPr/>
          <a:lstStyle/>
          <a:p>
            <a:pPr>
              <a:defRPr/>
            </a:pPr>
            <a:r>
              <a:rPr lang="en-US" dirty="0"/>
              <a:t>Preserve all information (that includes all attributes)</a:t>
            </a:r>
          </a:p>
          <a:p>
            <a:pPr>
              <a:defRPr/>
            </a:pPr>
            <a:r>
              <a:rPr lang="en-US" dirty="0"/>
              <a:t>Maintain the constraints to the extent possible (Relational Model cannot preserve all </a:t>
            </a:r>
            <a:r>
              <a:rPr lang="en-US" dirty="0" err="1"/>
              <a:t>contstraints</a:t>
            </a:r>
            <a:r>
              <a:rPr lang="en-US" dirty="0"/>
              <a:t>- e.g., max cardinality ratio such as 1:10 in ER; exhaustive classification into subtypes, e.g., STUDENTS are specialized into Domestic and Foreign)</a:t>
            </a:r>
          </a:p>
          <a:p>
            <a:pPr>
              <a:defRPr/>
            </a:pPr>
            <a:r>
              <a:rPr lang="en-US" dirty="0"/>
              <a:t>Minimize null values</a:t>
            </a:r>
          </a:p>
          <a:p>
            <a:pPr marL="0" indent="0" algn="ctr">
              <a:buFont typeface="Wingdings" pitchFamily="2" charset="2"/>
              <a:buNone/>
              <a:defRPr/>
            </a:pPr>
            <a:r>
              <a:rPr lang="en-US" i="1" dirty="0">
                <a:solidFill>
                  <a:srgbClr val="990033"/>
                </a:solidFill>
              </a:rPr>
              <a:t>The mapping procedure described has been implemented in many commercial tools.</a:t>
            </a:r>
          </a:p>
        </p:txBody>
      </p:sp>
      <p:sp>
        <p:nvSpPr>
          <p:cNvPr id="21507" name="Slide Number Placeholder 3">
            <a:extLst>
              <a:ext uri="{FF2B5EF4-FFF2-40B4-BE49-F238E27FC236}">
                <a16:creationId xmlns:a16="http://schemas.microsoft.com/office/drawing/2014/main" id="{8DD26B42-0233-C2BD-1BDF-DA1734AB85CB}"/>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B2F9CC76-533D-D94E-8683-1EFF300A7C1C}" type="slidenum">
              <a:rPr lang="en-US" altLang="en-US" sz="1400" smtClean="0">
                <a:solidFill>
                  <a:srgbClr val="990033"/>
                </a:solidFill>
              </a:rPr>
              <a:pPr>
                <a:spcBef>
                  <a:spcPct val="0"/>
                </a:spcBef>
                <a:buClrTx/>
                <a:buSzTx/>
                <a:buFontTx/>
                <a:buNone/>
              </a:pPr>
              <a:t>5</a:t>
            </a:fld>
            <a:endParaRPr lang="en-CA" altLang="en-US" sz="1400">
              <a:solidFill>
                <a:srgbClr val="990033"/>
              </a:solidFill>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Number Placeholder 3">
            <a:extLst>
              <a:ext uri="{FF2B5EF4-FFF2-40B4-BE49-F238E27FC236}">
                <a16:creationId xmlns:a16="http://schemas.microsoft.com/office/drawing/2014/main" id="{5B139716-FA6B-32A1-4C88-B8D3AC38C2C7}"/>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92A87AC5-4773-CA40-9DF5-602E58D04A8B}" type="slidenum">
              <a:rPr lang="en-US" altLang="en-US" sz="1400" smtClean="0">
                <a:solidFill>
                  <a:srgbClr val="990033"/>
                </a:solidFill>
              </a:rPr>
              <a:pPr>
                <a:spcBef>
                  <a:spcPct val="0"/>
                </a:spcBef>
                <a:buClrTx/>
                <a:buSzTx/>
                <a:buFontTx/>
                <a:buNone/>
              </a:pPr>
              <a:t>6</a:t>
            </a:fld>
            <a:endParaRPr lang="en-CA" altLang="en-US" sz="1400">
              <a:solidFill>
                <a:srgbClr val="990033"/>
              </a:solidFill>
            </a:endParaRPr>
          </a:p>
        </p:txBody>
      </p:sp>
      <p:sp>
        <p:nvSpPr>
          <p:cNvPr id="22530" name="Rectangle 4">
            <a:extLst>
              <a:ext uri="{FF2B5EF4-FFF2-40B4-BE49-F238E27FC236}">
                <a16:creationId xmlns:a16="http://schemas.microsoft.com/office/drawing/2014/main" id="{E270C5D5-F3D5-EBD8-0309-C1C299032ED5}"/>
              </a:ext>
            </a:extLst>
          </p:cNvPr>
          <p:cNvSpPr>
            <a:spLocks noGrp="1" noChangeArrowheads="1"/>
          </p:cNvSpPr>
          <p:nvPr>
            <p:ph type="title"/>
          </p:nvPr>
        </p:nvSpPr>
        <p:spPr/>
        <p:txBody>
          <a:bodyPr/>
          <a:lstStyle/>
          <a:p>
            <a:pPr eaLnBrk="1" hangingPunct="1"/>
            <a:br>
              <a:rPr lang="en-US" altLang="en-US"/>
            </a:br>
            <a:r>
              <a:rPr lang="en-US" altLang="en-US"/>
              <a:t>ER-to-Relational Mapping Algorithm</a:t>
            </a:r>
          </a:p>
        </p:txBody>
      </p:sp>
      <p:sp>
        <p:nvSpPr>
          <p:cNvPr id="22531" name="Rectangle 5">
            <a:extLst>
              <a:ext uri="{FF2B5EF4-FFF2-40B4-BE49-F238E27FC236}">
                <a16:creationId xmlns:a16="http://schemas.microsoft.com/office/drawing/2014/main" id="{84A16067-DA0C-1CF0-6E84-1779E67824D4}"/>
              </a:ext>
            </a:extLst>
          </p:cNvPr>
          <p:cNvSpPr>
            <a:spLocks noGrp="1" noChangeArrowheads="1"/>
          </p:cNvSpPr>
          <p:nvPr>
            <p:ph type="body" idx="1"/>
          </p:nvPr>
        </p:nvSpPr>
        <p:spPr/>
        <p:txBody>
          <a:bodyPr/>
          <a:lstStyle/>
          <a:p>
            <a:pPr eaLnBrk="1" hangingPunct="1">
              <a:lnSpc>
                <a:spcPct val="80000"/>
              </a:lnSpc>
            </a:pPr>
            <a:r>
              <a:rPr lang="en-US" altLang="en-US" sz="2400" dirty="0"/>
              <a:t>Step 1: Mapping of Regular Entity Types.</a:t>
            </a:r>
          </a:p>
          <a:p>
            <a:pPr lvl="1" eaLnBrk="1" hangingPunct="1">
              <a:lnSpc>
                <a:spcPct val="80000"/>
              </a:lnSpc>
            </a:pPr>
            <a:r>
              <a:rPr lang="en-US" altLang="en-US" sz="2200" dirty="0"/>
              <a:t>For each regular (strong) entity type E in the ER schema, create a relation R that includes all the simple attributes of E.</a:t>
            </a:r>
          </a:p>
          <a:p>
            <a:pPr lvl="1" eaLnBrk="1" hangingPunct="1">
              <a:lnSpc>
                <a:spcPct val="80000"/>
              </a:lnSpc>
            </a:pPr>
            <a:r>
              <a:rPr lang="en-US" altLang="en-US" sz="2200" dirty="0"/>
              <a:t>Choose one of the key attributes of E as the primary key for R.</a:t>
            </a:r>
          </a:p>
          <a:p>
            <a:pPr lvl="1" eaLnBrk="1" hangingPunct="1">
              <a:lnSpc>
                <a:spcPct val="80000"/>
              </a:lnSpc>
            </a:pPr>
            <a:r>
              <a:rPr lang="en-US" altLang="en-US" sz="2200" dirty="0"/>
              <a:t>If the chosen key of E is composite, the set of simple attributes that form it will together form the primary key of R.</a:t>
            </a:r>
          </a:p>
          <a:p>
            <a:pPr eaLnBrk="1" hangingPunct="1">
              <a:lnSpc>
                <a:spcPct val="80000"/>
              </a:lnSpc>
            </a:pPr>
            <a:r>
              <a:rPr lang="en-US" altLang="en-US" sz="2400" dirty="0"/>
              <a:t>Example: We create the relations EMPLOYEE, DEPARTMENT, and PROJECT in the relational schema corresponding to the regular entities in the ER diagram.</a:t>
            </a:r>
          </a:p>
          <a:p>
            <a:pPr lvl="1" eaLnBrk="1" hangingPunct="1">
              <a:lnSpc>
                <a:spcPct val="80000"/>
              </a:lnSpc>
            </a:pPr>
            <a:r>
              <a:rPr lang="en-US" altLang="en-US" sz="2200" dirty="0"/>
              <a:t>SSN, DNUMBER, and PNUMBER are the primary keys for the relations EMPLOYEE, DEPARTMENT, and PROJECT as shown.</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a:extLst>
              <a:ext uri="{FF2B5EF4-FFF2-40B4-BE49-F238E27FC236}">
                <a16:creationId xmlns:a16="http://schemas.microsoft.com/office/drawing/2014/main" id="{2840CE56-EA10-573C-1611-DC4C318DD4E0}"/>
              </a:ext>
            </a:extLst>
          </p:cNvPr>
          <p:cNvSpPr>
            <a:spLocks noGrp="1" noChangeArrowheads="1"/>
          </p:cNvSpPr>
          <p:nvPr>
            <p:ph type="title"/>
          </p:nvPr>
        </p:nvSpPr>
        <p:spPr/>
        <p:txBody>
          <a:bodyPr/>
          <a:lstStyle/>
          <a:p>
            <a:r>
              <a:rPr lang="en-US" altLang="en-US" sz="2800" b="1">
                <a:latin typeface="Verdana" panose="020B0604030504040204" pitchFamily="34" charset="0"/>
              </a:rPr>
              <a:t>Figure 9.1   </a:t>
            </a:r>
            <a:r>
              <a:rPr lang="en-US" altLang="en-US" sz="2800">
                <a:latin typeface="Verdana" panose="020B0604030504040204" pitchFamily="34" charset="0"/>
              </a:rPr>
              <a:t>The ER conceptual schema diagram for the COMPANY database.</a:t>
            </a:r>
            <a:endParaRPr lang="en-US" altLang="en-US" i="1">
              <a:latin typeface="Verdana" panose="020B0604030504040204" pitchFamily="34" charset="0"/>
            </a:endParaRPr>
          </a:p>
        </p:txBody>
      </p:sp>
      <p:pic>
        <p:nvPicPr>
          <p:cNvPr id="24578" name="Picture 2" descr="fig09_01.jpg">
            <a:extLst>
              <a:ext uri="{FF2B5EF4-FFF2-40B4-BE49-F238E27FC236}">
                <a16:creationId xmlns:a16="http://schemas.microsoft.com/office/drawing/2014/main" id="{7D35DBB3-C307-099E-24F8-CDB0391899B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600200"/>
            <a:ext cx="56769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Slide Number Placeholder 3">
            <a:extLst>
              <a:ext uri="{FF2B5EF4-FFF2-40B4-BE49-F238E27FC236}">
                <a16:creationId xmlns:a16="http://schemas.microsoft.com/office/drawing/2014/main" id="{E794564B-482C-5A86-C2BD-3ADB23CC162A}"/>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9- 6</a:t>
            </a:r>
            <a:endParaRPr lang="en-CA" altLang="en-US" sz="1400">
              <a:solidFill>
                <a:srgbClr val="990033"/>
              </a:solidFill>
            </a:endParaRPr>
          </a:p>
        </p:txBody>
      </p:sp>
    </p:spTree>
  </p:cSld>
  <p:clrMapOvr>
    <a:masterClrMapping/>
  </p:clrMapOvr>
  <p:transition spd="med" advTm="0"/>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Number Placeholder 3">
            <a:extLst>
              <a:ext uri="{FF2B5EF4-FFF2-40B4-BE49-F238E27FC236}">
                <a16:creationId xmlns:a16="http://schemas.microsoft.com/office/drawing/2014/main" id="{3F09B513-F811-B9C8-B6AF-3D66B3D74C99}"/>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81BBFE1D-0524-CC40-83A5-D6BBF1511832}" type="slidenum">
              <a:rPr lang="en-US" altLang="en-US" sz="1400" smtClean="0">
                <a:solidFill>
                  <a:srgbClr val="990033"/>
                </a:solidFill>
              </a:rPr>
              <a:pPr>
                <a:spcBef>
                  <a:spcPct val="0"/>
                </a:spcBef>
                <a:buClrTx/>
                <a:buSzTx/>
                <a:buFontTx/>
                <a:buNone/>
              </a:pPr>
              <a:t>8</a:t>
            </a:fld>
            <a:endParaRPr lang="en-CA" altLang="en-US" sz="1400">
              <a:solidFill>
                <a:srgbClr val="990033"/>
              </a:solidFill>
            </a:endParaRPr>
          </a:p>
        </p:txBody>
      </p:sp>
      <p:sp>
        <p:nvSpPr>
          <p:cNvPr id="26626" name="Rectangle 2">
            <a:extLst>
              <a:ext uri="{FF2B5EF4-FFF2-40B4-BE49-F238E27FC236}">
                <a16:creationId xmlns:a16="http://schemas.microsoft.com/office/drawing/2014/main" id="{B19E1C83-DDC4-778E-27A7-9231F94C9DCF}"/>
              </a:ext>
            </a:extLst>
          </p:cNvPr>
          <p:cNvSpPr>
            <a:spLocks noGrp="1" noChangeArrowheads="1"/>
          </p:cNvSpPr>
          <p:nvPr>
            <p:ph type="title"/>
          </p:nvPr>
        </p:nvSpPr>
        <p:spPr>
          <a:xfrm>
            <a:off x="685800" y="258763"/>
            <a:ext cx="7772400" cy="766762"/>
          </a:xfrm>
        </p:spPr>
        <p:txBody>
          <a:bodyPr/>
          <a:lstStyle/>
          <a:p>
            <a:pPr eaLnBrk="1" hangingPunct="1"/>
            <a:br>
              <a:rPr lang="en-US" altLang="en-US" b="1"/>
            </a:br>
            <a:r>
              <a:rPr lang="en-US" altLang="en-US" sz="2800" b="1"/>
              <a:t>ER-to-Relational Mapping Algorithm (contd.)</a:t>
            </a:r>
            <a:endParaRPr lang="en-US" altLang="en-US" sz="2800"/>
          </a:p>
        </p:txBody>
      </p:sp>
      <p:sp>
        <p:nvSpPr>
          <p:cNvPr id="26627" name="Rectangle 3">
            <a:extLst>
              <a:ext uri="{FF2B5EF4-FFF2-40B4-BE49-F238E27FC236}">
                <a16:creationId xmlns:a16="http://schemas.microsoft.com/office/drawing/2014/main" id="{01093B67-3901-B639-3F00-A4DB44BE95B4}"/>
              </a:ext>
            </a:extLst>
          </p:cNvPr>
          <p:cNvSpPr>
            <a:spLocks noGrp="1" noChangeArrowheads="1"/>
          </p:cNvSpPr>
          <p:nvPr>
            <p:ph type="body" idx="1"/>
          </p:nvPr>
        </p:nvSpPr>
        <p:spPr>
          <a:xfrm>
            <a:off x="428625" y="1704975"/>
            <a:ext cx="8248650" cy="4886325"/>
          </a:xfrm>
        </p:spPr>
        <p:txBody>
          <a:bodyPr/>
          <a:lstStyle/>
          <a:p>
            <a:pPr eaLnBrk="1" hangingPunct="1">
              <a:lnSpc>
                <a:spcPct val="80000"/>
              </a:lnSpc>
            </a:pPr>
            <a:r>
              <a:rPr lang="en-US" altLang="en-US" sz="2400" b="1"/>
              <a:t>Step 2: Mapping of Weak Entity Types</a:t>
            </a:r>
          </a:p>
          <a:p>
            <a:pPr lvl="1" eaLnBrk="1" hangingPunct="1">
              <a:lnSpc>
                <a:spcPct val="80000"/>
              </a:lnSpc>
            </a:pPr>
            <a:r>
              <a:rPr lang="en-US" altLang="en-US" sz="2000"/>
              <a:t>For each weak entity type W in the ER schema with owner entity type E, create a relation R &amp; include all simple attributes (or simple components of composite attributes) of W as attributes of R.</a:t>
            </a:r>
          </a:p>
          <a:p>
            <a:pPr lvl="1" eaLnBrk="1" hangingPunct="1">
              <a:lnSpc>
                <a:spcPct val="80000"/>
              </a:lnSpc>
            </a:pPr>
            <a:r>
              <a:rPr lang="en-US" altLang="en-US" sz="2000"/>
              <a:t>Also, include as foreign key attributes of R the primary key attribute(s) of the relation(s) that correspond to the owner entity type(s).</a:t>
            </a:r>
          </a:p>
          <a:p>
            <a:pPr lvl="1" eaLnBrk="1" hangingPunct="1">
              <a:lnSpc>
                <a:spcPct val="80000"/>
              </a:lnSpc>
            </a:pPr>
            <a:r>
              <a:rPr lang="en-US" altLang="en-US" sz="2000"/>
              <a:t>The primary key of R is the </a:t>
            </a:r>
            <a:r>
              <a:rPr lang="en-US" altLang="en-US" sz="2000" i="1"/>
              <a:t>combination of</a:t>
            </a:r>
            <a:r>
              <a:rPr lang="en-US" altLang="en-US" sz="2000"/>
              <a:t> the primary key(s) of the owner(s) and the partial key of the weak entity type W, if any.</a:t>
            </a:r>
          </a:p>
          <a:p>
            <a:pPr eaLnBrk="1" hangingPunct="1">
              <a:lnSpc>
                <a:spcPct val="80000"/>
              </a:lnSpc>
            </a:pPr>
            <a:r>
              <a:rPr lang="en-US" altLang="en-US" sz="2400" b="1"/>
              <a:t>Example:</a:t>
            </a:r>
            <a:r>
              <a:rPr lang="en-US" altLang="en-US" sz="2400"/>
              <a:t> Create the relation DEPENDENT in this step to correspond to the weak entity type DEPENDENT.</a:t>
            </a:r>
          </a:p>
          <a:p>
            <a:pPr lvl="1" eaLnBrk="1" hangingPunct="1">
              <a:lnSpc>
                <a:spcPct val="80000"/>
              </a:lnSpc>
            </a:pPr>
            <a:r>
              <a:rPr lang="en-US" altLang="en-US" sz="2000"/>
              <a:t>Include the primary key SSN of the EMPLOYEE relation as a foreign key attribute of DEPENDENT (renamed to ESSN). </a:t>
            </a:r>
          </a:p>
          <a:p>
            <a:pPr lvl="1" eaLnBrk="1" hangingPunct="1">
              <a:lnSpc>
                <a:spcPct val="80000"/>
              </a:lnSpc>
            </a:pPr>
            <a:r>
              <a:rPr lang="en-US" altLang="en-US" sz="2000"/>
              <a:t>The primary key of the DEPENDENT relation is the combination {ESSN, DEPENDENT_NAME} because DEPENDENT_NAME is the partial key of DEPENDENT. </a:t>
            </a:r>
            <a:endParaRPr lang="en-US" altLang="en-US" sz="170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Slide Number Placeholder 3">
            <a:extLst>
              <a:ext uri="{FF2B5EF4-FFF2-40B4-BE49-F238E27FC236}">
                <a16:creationId xmlns:a16="http://schemas.microsoft.com/office/drawing/2014/main" id="{2CD5238A-25B2-D99F-649F-6FF189576F31}"/>
              </a:ext>
            </a:extLst>
          </p:cNvPr>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rgbClr val="990033"/>
              </a:buClr>
              <a:buSzPct val="60000"/>
              <a:buFont typeface="Wingdings" pitchFamily="2" charset="2"/>
              <a:buChar char="n"/>
              <a:defRPr sz="2800">
                <a:solidFill>
                  <a:schemeClr val="tx2"/>
                </a:solidFill>
                <a:latin typeface="Arial" panose="020B0604020202020204" pitchFamily="34" charset="0"/>
                <a:ea typeface="MS PGothic" panose="020B0600070205080204" pitchFamily="34" charset="-128"/>
              </a:defRPr>
            </a:lvl1pPr>
            <a:lvl2pPr marL="742950" indent="-285750">
              <a:spcBef>
                <a:spcPct val="20000"/>
              </a:spcBef>
              <a:buClr>
                <a:schemeClr val="tx2"/>
              </a:buClr>
              <a:buSzPct val="55000"/>
              <a:buFont typeface="Wingdings" pitchFamily="2" charset="2"/>
              <a:buChar char="n"/>
              <a:defRPr sz="2600">
                <a:solidFill>
                  <a:srgbClr val="800000"/>
                </a:solidFill>
                <a:latin typeface="Arial" panose="020B0604020202020204" pitchFamily="34" charset="0"/>
                <a:ea typeface="MS PGothic" panose="020B0600070205080204" pitchFamily="34" charset="-128"/>
              </a:defRPr>
            </a:lvl2pPr>
            <a:lvl3pPr marL="1143000" indent="-228600">
              <a:spcBef>
                <a:spcPct val="20000"/>
              </a:spcBef>
              <a:buClr>
                <a:srgbClr val="990033"/>
              </a:buClr>
              <a:buSzPct val="50000"/>
              <a:buFont typeface="Wingdings" pitchFamily="2" charset="2"/>
              <a:buChar char="n"/>
              <a:defRPr sz="2400">
                <a:solidFill>
                  <a:schemeClr val="tx2"/>
                </a:solidFill>
                <a:latin typeface="Arial" panose="020B0604020202020204" pitchFamily="34" charset="0"/>
                <a:ea typeface="MS PGothic" panose="020B0600070205080204" pitchFamily="34" charset="-128"/>
              </a:defRPr>
            </a:lvl3pPr>
            <a:lvl4pPr marL="1600200" indent="-228600">
              <a:spcBef>
                <a:spcPct val="20000"/>
              </a:spcBef>
              <a:buClr>
                <a:schemeClr val="tx2"/>
              </a:buClr>
              <a:buSzPct val="55000"/>
              <a:buFont typeface="Wingdings" pitchFamily="2" charset="2"/>
              <a:buChar char="n"/>
              <a:defRPr sz="2000">
                <a:solidFill>
                  <a:srgbClr val="800000"/>
                </a:solidFill>
                <a:latin typeface="Arial" panose="020B0604020202020204" pitchFamily="34" charset="0"/>
                <a:ea typeface="MS PGothic" panose="020B0600070205080204" pitchFamily="34" charset="-128"/>
              </a:defRPr>
            </a:lvl4pPr>
            <a:lvl5pPr marL="2057400" indent="-228600">
              <a:spcBef>
                <a:spcPct val="20000"/>
              </a:spcBef>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lr>
                <a:srgbClr val="990033"/>
              </a:buClr>
              <a:buSzPct val="50000"/>
              <a:buFont typeface="Wingdings" pitchFamily="2" charset="2"/>
              <a:buChar char="n"/>
              <a:defRPr sz="2000">
                <a:solidFill>
                  <a:schemeClr val="tx2"/>
                </a:solidFill>
                <a:latin typeface="Arial" panose="020B0604020202020204" pitchFamily="34" charset="0"/>
                <a:ea typeface="MS PGothic" panose="020B0600070205080204" pitchFamily="34" charset="-128"/>
              </a:defRPr>
            </a:lvl9pPr>
          </a:lstStyle>
          <a:p>
            <a:pPr>
              <a:spcBef>
                <a:spcPct val="0"/>
              </a:spcBef>
              <a:buClrTx/>
              <a:buSzTx/>
              <a:buFontTx/>
              <a:buNone/>
            </a:pPr>
            <a:r>
              <a:rPr lang="en-US" altLang="en-US" sz="1400">
                <a:solidFill>
                  <a:srgbClr val="990033"/>
                </a:solidFill>
              </a:rPr>
              <a:t>Slide 9- </a:t>
            </a:r>
            <a:fld id="{5BCCA923-BA1F-0445-9672-055656636016}" type="slidenum">
              <a:rPr lang="en-US" altLang="en-US" sz="1400" smtClean="0">
                <a:solidFill>
                  <a:srgbClr val="990033"/>
                </a:solidFill>
              </a:rPr>
              <a:pPr>
                <a:spcBef>
                  <a:spcPct val="0"/>
                </a:spcBef>
                <a:buClrTx/>
                <a:buSzTx/>
                <a:buFontTx/>
                <a:buNone/>
              </a:pPr>
              <a:t>9</a:t>
            </a:fld>
            <a:endParaRPr lang="en-CA" altLang="en-US" sz="1400">
              <a:solidFill>
                <a:srgbClr val="990033"/>
              </a:solidFill>
            </a:endParaRPr>
          </a:p>
        </p:txBody>
      </p:sp>
      <p:sp>
        <p:nvSpPr>
          <p:cNvPr id="28674" name="Rectangle 4">
            <a:extLst>
              <a:ext uri="{FF2B5EF4-FFF2-40B4-BE49-F238E27FC236}">
                <a16:creationId xmlns:a16="http://schemas.microsoft.com/office/drawing/2014/main" id="{1250447C-E243-21D1-58E1-D6F05746651A}"/>
              </a:ext>
            </a:extLst>
          </p:cNvPr>
          <p:cNvSpPr>
            <a:spLocks noGrp="1" noChangeArrowheads="1"/>
          </p:cNvSpPr>
          <p:nvPr>
            <p:ph type="title"/>
          </p:nvPr>
        </p:nvSpPr>
        <p:spPr>
          <a:noFill/>
        </p:spPr>
        <p:txBody>
          <a:bodyPr/>
          <a:lstStyle/>
          <a:p>
            <a:pPr eaLnBrk="1" hangingPunct="1"/>
            <a:br>
              <a:rPr lang="en-US" altLang="en-US" sz="2800" b="1"/>
            </a:br>
            <a:r>
              <a:rPr lang="en-US" altLang="en-US" sz="2800" b="1"/>
              <a:t>ER-to-Relational Mapping Algorithm (contd.)</a:t>
            </a:r>
          </a:p>
        </p:txBody>
      </p:sp>
      <p:sp>
        <p:nvSpPr>
          <p:cNvPr id="28675" name="Rectangle 5">
            <a:extLst>
              <a:ext uri="{FF2B5EF4-FFF2-40B4-BE49-F238E27FC236}">
                <a16:creationId xmlns:a16="http://schemas.microsoft.com/office/drawing/2014/main" id="{E8303C12-71C4-B431-2C06-8C6B8552E296}"/>
              </a:ext>
            </a:extLst>
          </p:cNvPr>
          <p:cNvSpPr>
            <a:spLocks noGrp="1" noChangeArrowheads="1"/>
          </p:cNvSpPr>
          <p:nvPr>
            <p:ph type="body" idx="1"/>
          </p:nvPr>
        </p:nvSpPr>
        <p:spPr/>
        <p:txBody>
          <a:bodyPr/>
          <a:lstStyle/>
          <a:p>
            <a:pPr eaLnBrk="1" hangingPunct="1">
              <a:lnSpc>
                <a:spcPct val="80000"/>
              </a:lnSpc>
            </a:pPr>
            <a:r>
              <a:rPr lang="en-US" altLang="en-US" sz="2000" b="1" dirty="0"/>
              <a:t>Step 3: Mapping of Binary 1:1 Relation Types</a:t>
            </a:r>
          </a:p>
          <a:p>
            <a:pPr marL="781050" lvl="1" indent="-323850" eaLnBrk="1" hangingPunct="1">
              <a:lnSpc>
                <a:spcPct val="80000"/>
              </a:lnSpc>
            </a:pPr>
            <a:r>
              <a:rPr lang="en-US" altLang="en-US" sz="1800" dirty="0"/>
              <a:t>For each binary 1:1 relationship type R in the ER schema, identify the relations S and T that correspond to the entity types participating in R.</a:t>
            </a:r>
          </a:p>
          <a:p>
            <a:pPr eaLnBrk="1" hangingPunct="1">
              <a:lnSpc>
                <a:spcPct val="80000"/>
              </a:lnSpc>
            </a:pPr>
            <a:r>
              <a:rPr lang="en-US" altLang="en-US" sz="2000" dirty="0"/>
              <a:t>There are three possible approaches:</a:t>
            </a:r>
          </a:p>
          <a:p>
            <a:pPr marL="781050" lvl="1" indent="-323850" eaLnBrk="1" hangingPunct="1">
              <a:lnSpc>
                <a:spcPct val="80000"/>
              </a:lnSpc>
              <a:buSzTx/>
              <a:buFont typeface="Wingdings" pitchFamily="2" charset="2"/>
              <a:buAutoNum type="arabicPeriod"/>
            </a:pPr>
            <a:r>
              <a:rPr lang="en-US" altLang="en-US" sz="1800" b="1" dirty="0"/>
              <a:t>Foreign Key ( 2 relations) approach:</a:t>
            </a:r>
            <a:r>
              <a:rPr lang="en-US" altLang="en-US" sz="1800" dirty="0"/>
              <a:t> Choose one of the relations-say S-and include a foreign key in S the primary key of T. It is better to choose an entity type with total participation in R in the role of S. </a:t>
            </a:r>
          </a:p>
          <a:p>
            <a:pPr marL="1219200" lvl="2" indent="-304800" eaLnBrk="1" hangingPunct="1">
              <a:lnSpc>
                <a:spcPct val="80000"/>
              </a:lnSpc>
            </a:pPr>
            <a:r>
              <a:rPr lang="en-US" altLang="en-US" sz="1600" dirty="0"/>
              <a:t>Example: 1:1 relation MANAGES is mapped by choosing the participating entity type DEPARTMENT to serve in the role of S, because its participation in the MANAGES relationship type is total.</a:t>
            </a:r>
          </a:p>
          <a:p>
            <a:pPr marL="781050" lvl="1" indent="-323850" eaLnBrk="1" hangingPunct="1">
              <a:lnSpc>
                <a:spcPct val="80000"/>
              </a:lnSpc>
              <a:buSzTx/>
              <a:buFont typeface="Wingdings" pitchFamily="2" charset="2"/>
              <a:buAutoNum type="arabicPeriod"/>
            </a:pPr>
            <a:r>
              <a:rPr lang="en-US" altLang="en-US" sz="1800" b="1" dirty="0"/>
              <a:t>Merged relation (1 relation) option:</a:t>
            </a:r>
            <a:r>
              <a:rPr lang="en-US" altLang="en-US" sz="1800" dirty="0"/>
              <a:t> An alternate mapping of a 1:1 relationship type is possible by merging the two entity types and the relationship into a single relation. This may be appropriate when both participations are total.</a:t>
            </a:r>
          </a:p>
          <a:p>
            <a:pPr marL="781050" lvl="1" indent="-323850" eaLnBrk="1" hangingPunct="1">
              <a:lnSpc>
                <a:spcPct val="80000"/>
              </a:lnSpc>
              <a:buSzTx/>
              <a:buFont typeface="Wingdings" pitchFamily="2" charset="2"/>
              <a:buAutoNum type="arabicPeriod"/>
            </a:pPr>
            <a:r>
              <a:rPr lang="en-US" altLang="en-US" sz="1800" b="1" dirty="0"/>
              <a:t>Cross-reference</a:t>
            </a:r>
            <a:r>
              <a:rPr lang="en-US" altLang="en-US" sz="1800" dirty="0"/>
              <a:t> </a:t>
            </a:r>
            <a:r>
              <a:rPr lang="en-US" altLang="en-US" sz="1800" b="1" dirty="0"/>
              <a:t>or relationship relation ( 3 relations) option:</a:t>
            </a:r>
            <a:r>
              <a:rPr lang="en-US" altLang="en-US" sz="1800" dirty="0"/>
              <a:t> The third alternative is to set up a third relation R for the purpose of cross-referencing the primary keys of the two relations S and T representing the entity types.</a:t>
            </a:r>
          </a:p>
        </p:txBody>
      </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blipFill dpi="0" rotWithShape="0">
          <a:blip xmlns:r="http://schemas.openxmlformats.org/officeDocument/2006/relationships" r:embed="rId1"/>
          <a:srcRect/>
          <a:tile tx="0" ty="0" sx="100000" sy="100000" flip="none" algn="tl"/>
        </a:blipFill>
        <a:ln w="952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CA" sz="2400" b="0" i="0" u="none" strike="noStrike" cap="none" normalizeH="0" baseline="0" smtClean="0">
            <a:ln>
              <a:noFill/>
            </a:ln>
            <a:solidFill>
              <a:schemeClr val="tx1"/>
            </a:solidFill>
            <a:effectLst/>
            <a:latin typeface="Arial"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3406</TotalTime>
  <Words>2636</Words>
  <Application>Microsoft Macintosh PowerPoint</Application>
  <PresentationFormat>Letter Paper (8.5x11 in)</PresentationFormat>
  <Paragraphs>224</Paragraphs>
  <Slides>38</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Helvetica</vt:lpstr>
      <vt:lpstr>Tahoma</vt:lpstr>
      <vt:lpstr>Times New Roman</vt:lpstr>
      <vt:lpstr>Verdana</vt:lpstr>
      <vt:lpstr>Wingdings</vt:lpstr>
      <vt:lpstr>Blends</vt:lpstr>
      <vt:lpstr>PowerPoint Presentation</vt:lpstr>
      <vt:lpstr> </vt:lpstr>
      <vt:lpstr>From Conceptual Schema to Relational Database Shema</vt:lpstr>
      <vt:lpstr>Chapter Outline</vt:lpstr>
      <vt:lpstr>GOALS during Mapping</vt:lpstr>
      <vt:lpstr> ER-to-Relational Mapping Algorithm</vt:lpstr>
      <vt:lpstr>Figure 9.1   The ER conceptual schema diagram for the COMPANY database.</vt:lpstr>
      <vt:lpstr> ER-to-Relational Mapping Algorithm (contd.)</vt:lpstr>
      <vt:lpstr> ER-to-Relational Mapping Algorithm (contd.)</vt:lpstr>
      <vt:lpstr>1:1 Binary Merged Relation Example</vt:lpstr>
      <vt:lpstr> ER-to-Relational Mapping Algorithm (contd.)</vt:lpstr>
      <vt:lpstr>An alternative approach (Rarely Used)</vt:lpstr>
      <vt:lpstr> ER-to-Relational Mapping Algorithm (contd.)</vt:lpstr>
      <vt:lpstr> ER-to-Relational Mapping Algorithm (contd.)</vt:lpstr>
      <vt:lpstr> ER-to-Relational Mapping Algorithm (contd.)</vt:lpstr>
      <vt:lpstr>FIGURE 3.17 TERNARY RELATIONSHIP: SUPPLY </vt:lpstr>
      <vt:lpstr> Mapping the n-ary relationship type SUPPLY </vt:lpstr>
      <vt:lpstr>Figure 9.2   Result of mapping the COMPANY ER schema into a relational database schema.</vt:lpstr>
      <vt:lpstr> Summary of Mapping constructs and constraints</vt:lpstr>
      <vt:lpstr>PowerPoint Presentation</vt:lpstr>
      <vt:lpstr>Mapping EER Model Constructs to Relations </vt:lpstr>
      <vt:lpstr>Mapping EER Model Constructs to Relations </vt:lpstr>
      <vt:lpstr>Mapping EER Model Constructs to Relations (contd.)</vt:lpstr>
      <vt:lpstr>FIGURE 4.4 EER diagram notation for an attribute-defined specialization on JobType.</vt:lpstr>
      <vt:lpstr>PowerPoint Presentation</vt:lpstr>
      <vt:lpstr>FIGURE 4.3 (b) Generalizing CAR and TRUCK into the superclass VEHICLE.</vt:lpstr>
      <vt:lpstr>FIGURE 4.5 An overlapping (non-disjoint) specialization.</vt:lpstr>
      <vt:lpstr>PowerPoint Presentation</vt:lpstr>
      <vt:lpstr>Mapping EER Model Constructs to Relations (contd.)</vt:lpstr>
      <vt:lpstr>FIGURE 4.7 A specialization lattice with multiple inheritance for a UNIVERSITY database.</vt:lpstr>
      <vt:lpstr>FIGURE 9.6 Mapping the EER specialization lattice in Figure 4.7 using multiple options.</vt:lpstr>
      <vt:lpstr>Mapping EER Model Constructs to Relations (contd.)</vt:lpstr>
      <vt:lpstr>FIGURE 4.8 Two categories (union types): OWNER and REGISTERED_VEHICLE.</vt:lpstr>
      <vt:lpstr>FIGURE 9.7 Mapping the EER categories (union types) in Figure 4.8 to relations.</vt:lpstr>
      <vt:lpstr>Mapping Exercise-1</vt:lpstr>
      <vt:lpstr>Mapping Exercise-2</vt:lpstr>
      <vt:lpstr>Mapping Exercise-3</vt:lpstr>
      <vt:lpstr>Chapter Summary</vt:lpstr>
    </vt:vector>
  </TitlesOfParts>
  <Manager/>
  <Company>©2007 Pearson Addison-Wesley. All rights reserved</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dc:title>
  <dc:subject>The Relational Data Model and Relational Database Constraints</dc:subject>
  <dc:creator>Elmasri/Navathe</dc:creator>
  <cp:keywords/>
  <dc:description/>
  <cp:lastModifiedBy>Murat Haciomeroglu</cp:lastModifiedBy>
  <cp:revision>96</cp:revision>
  <cp:lastPrinted>2015-08-18T02:47:48Z</cp:lastPrinted>
  <dcterms:created xsi:type="dcterms:W3CDTF">2005-02-25T19:46:41Z</dcterms:created>
  <dcterms:modified xsi:type="dcterms:W3CDTF">2025-03-08T13:23:08Z</dcterms:modified>
  <cp:category/>
</cp:coreProperties>
</file>