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2"/>
  </p:notesMasterIdLst>
  <p:handoutMasterIdLst>
    <p:handoutMasterId r:id="rId23"/>
  </p:handoutMasterIdLst>
  <p:sldIdLst>
    <p:sldId id="256" r:id="rId2"/>
    <p:sldId id="297" r:id="rId3"/>
    <p:sldId id="311" r:id="rId4"/>
    <p:sldId id="312" r:id="rId5"/>
    <p:sldId id="309" r:id="rId6"/>
    <p:sldId id="298" r:id="rId7"/>
    <p:sldId id="314" r:id="rId8"/>
    <p:sldId id="313" r:id="rId9"/>
    <p:sldId id="318" r:id="rId10"/>
    <p:sldId id="317" r:id="rId11"/>
    <p:sldId id="319" r:id="rId12"/>
    <p:sldId id="320" r:id="rId13"/>
    <p:sldId id="299" r:id="rId14"/>
    <p:sldId id="321" r:id="rId15"/>
    <p:sldId id="324" r:id="rId16"/>
    <p:sldId id="322" r:id="rId17"/>
    <p:sldId id="301" r:id="rId18"/>
    <p:sldId id="302" r:id="rId19"/>
    <p:sldId id="326" r:id="rId20"/>
    <p:sldId id="264" r:id="rId21"/>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B79"/>
    <a:srgbClr val="000000"/>
    <a:srgbClr val="DCDAD2"/>
    <a:srgbClr val="014E7D"/>
    <a:srgbClr val="002774"/>
    <a:srgbClr val="3F3F3F"/>
    <a:srgbClr val="014067"/>
    <a:srgbClr val="013657"/>
    <a:srgbClr val="01456F"/>
    <a:srgbClr val="0937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4" autoAdjust="0"/>
  </p:normalViewPr>
  <p:slideViewPr>
    <p:cSldViewPr snapToGrid="0" showGuides="1">
      <p:cViewPr varScale="1">
        <p:scale>
          <a:sx n="89" d="100"/>
          <a:sy n="89" d="100"/>
        </p:scale>
        <p:origin x="466" y="72"/>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2D7D4DF-1909-4D74-8CE1-BED38F8CF1E1}" type="datetime1">
              <a:rPr lang="fr-FR" smtClean="0"/>
              <a:t>25/05/2024</a:t>
            </a:fld>
            <a:endParaRPr lang="fr-FR" dirty="0"/>
          </a:p>
        </p:txBody>
      </p:sp>
      <p:sp>
        <p:nvSpPr>
          <p:cNvPr id="4" name="Espace réservé du pied de page 3">
            <a:extLst>
              <a:ext uri="{FF2B5EF4-FFF2-40B4-BE49-F238E27FC236}">
                <a16:creationId xmlns=""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1072A3-100F-40A9-915F-8D2D9E6962D8}" type="slidenum">
              <a:rPr lang="fr-FR" smtClean="0"/>
              <a:t>‹N°›</a:t>
            </a:fld>
            <a:endParaRPr lang="fr-FR"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734CD8-97A1-4857-BAC3-5A00F007BC93}" type="datetime1">
              <a:rPr lang="fr-FR" smtClean="0"/>
              <a:pPr/>
              <a:t>25/05/2024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230CFA-805A-4FD3-B3A0-DAAA5993DA17}" type="slidenum">
              <a:rPr lang="fr-FR" noProof="0" smtClean="0"/>
              <a:t>‹N°›</a:t>
            </a:fld>
            <a:endParaRPr lang="fr-FR"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79230CFA-805A-4FD3-B3A0-DAAA5993DA17}" type="slidenum">
              <a:rPr lang="fr-FR" smtClean="0"/>
              <a:t>1</a:t>
            </a:fld>
            <a:endParaRPr lang="fr-FR" dirty="0"/>
          </a:p>
        </p:txBody>
      </p:sp>
    </p:spTree>
    <p:extLst>
      <p:ext uri="{BB962C8B-B14F-4D97-AF65-F5344CB8AC3E}">
        <p14:creationId xmlns:p14="http://schemas.microsoft.com/office/powerpoint/2010/main" val="1748187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79230CFA-805A-4FD3-B3A0-DAAA5993DA17}" type="slidenum">
              <a:rPr lang="fr-FR" smtClean="0"/>
              <a:t>20</a:t>
            </a:fld>
            <a:endParaRPr lang="fr-FR" dirty="0"/>
          </a:p>
        </p:txBody>
      </p:sp>
    </p:spTree>
    <p:extLst>
      <p:ext uri="{BB962C8B-B14F-4D97-AF65-F5344CB8AC3E}">
        <p14:creationId xmlns:p14="http://schemas.microsoft.com/office/powerpoint/2010/main" val="969888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avec image">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1" name="Triangle rectangle 10">
            <a:extLst>
              <a:ext uri="{FF2B5EF4-FFF2-40B4-BE49-F238E27FC236}">
                <a16:creationId xmlns=""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6" name="Connecteur droit 15">
            <a:extLst>
              <a:ext uri="{FF2B5EF4-FFF2-40B4-BE49-F238E27FC236}">
                <a16:creationId xmlns=""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Espace réservé d’image 24">
            <a:extLst>
              <a:ext uri="{FF2B5EF4-FFF2-40B4-BE49-F238E27FC236}">
                <a16:creationId xmlns=""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bg2"/>
                </a:solidFill>
              </a:defRPr>
            </a:lvl1pPr>
          </a:lstStyle>
          <a:p>
            <a:pPr rtl="0"/>
            <a:r>
              <a:rPr lang="fr-FR" noProof="0" smtClean="0"/>
              <a:t>Cliquez sur l'icône pour ajouter une image</a:t>
            </a:r>
            <a:endParaRPr lang="fr-FR" noProof="0" dirty="0"/>
          </a:p>
        </p:txBody>
      </p:sp>
      <p:cxnSp>
        <p:nvCxnSpPr>
          <p:cNvPr id="18" name="Connecteur droit 17">
            <a:extLst>
              <a:ext uri="{FF2B5EF4-FFF2-40B4-BE49-F238E27FC236}">
                <a16:creationId xmlns=""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re 1" title="Titre">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fr-FR" noProof="0" dirty="0"/>
              <a:t>Cliquez pour modifier le style du titre du masque</a:t>
            </a:r>
          </a:p>
        </p:txBody>
      </p:sp>
      <p:sp>
        <p:nvSpPr>
          <p:cNvPr id="3" name="Sous-titre 2" title="Sous-titre">
            <a:extLst>
              <a:ext uri="{FF2B5EF4-FFF2-40B4-BE49-F238E27FC236}">
                <a16:creationId xmlns=""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dirty="0"/>
              <a:t>CLIQUEZ POUR MODIFIER POUR LE STYLE DE SOUS-TITRE DU MASQUE</a:t>
            </a:r>
          </a:p>
        </p:txBody>
      </p:sp>
      <p:cxnSp>
        <p:nvCxnSpPr>
          <p:cNvPr id="9" name="Connecteur droit 8">
            <a:extLst>
              <a:ext uri="{FF2B5EF4-FFF2-40B4-BE49-F238E27FC236}">
                <a16:creationId xmlns=""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1" name="Triangle rectangle 10">
            <a:extLst>
              <a:ext uri="{FF2B5EF4-FFF2-40B4-BE49-F238E27FC236}">
                <a16:creationId xmlns=""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6" name="Connecteur droit 15">
            <a:extLst>
              <a:ext uri="{FF2B5EF4-FFF2-40B4-BE49-F238E27FC236}">
                <a16:creationId xmlns=""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re 1" title="Titre">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fr-FR" noProof="0" dirty="0"/>
              <a:t>Cliquez pour modifier le style du titre du masque</a:t>
            </a:r>
          </a:p>
        </p:txBody>
      </p:sp>
      <p:sp>
        <p:nvSpPr>
          <p:cNvPr id="3" name="Sous-titre 2" title="Sous-titre">
            <a:extLst>
              <a:ext uri="{FF2B5EF4-FFF2-40B4-BE49-F238E27FC236}">
                <a16:creationId xmlns=""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dirty="0"/>
              <a:t>CLIQUEZ POUR MODIFIER POUR LE STYLE DE SOUS-TITRE DU MASQUE</a:t>
            </a:r>
          </a:p>
        </p:txBody>
      </p:sp>
      <p:cxnSp>
        <p:nvCxnSpPr>
          <p:cNvPr id="9" name="Connecteur droit 8">
            <a:extLst>
              <a:ext uri="{FF2B5EF4-FFF2-40B4-BE49-F238E27FC236}">
                <a16:creationId xmlns=""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9" name="Triangle droit 18">
            <a:extLst>
              <a:ext uri="{FF2B5EF4-FFF2-40B4-BE49-F238E27FC236}">
                <a16:creationId xmlns=""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7" name="Parallélogramme 16">
            <a:extLst>
              <a:ext uri="{FF2B5EF4-FFF2-40B4-BE49-F238E27FC236}">
                <a16:creationId xmlns=""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re 1" title="Titre">
            <a:extLst>
              <a:ext uri="{FF2B5EF4-FFF2-40B4-BE49-F238E27FC236}">
                <a16:creationId xmlns=""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fr-FR" noProof="0" dirty="0"/>
              <a:t>Cliquez pour modifier le style du titre du masque</a:t>
            </a:r>
          </a:p>
        </p:txBody>
      </p:sp>
      <p:sp>
        <p:nvSpPr>
          <p:cNvPr id="101" name="Espace réservé du texte 2" title="Sous-titre">
            <a:extLst>
              <a:ext uri="{FF2B5EF4-FFF2-40B4-BE49-F238E27FC236}">
                <a16:creationId xmlns=""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21" name="Connecteur droit 20">
            <a:extLst>
              <a:ext uri="{FF2B5EF4-FFF2-40B4-BE49-F238E27FC236}">
                <a16:creationId xmlns=""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élogramme 24">
            <a:extLst>
              <a:ext uri="{FF2B5EF4-FFF2-40B4-BE49-F238E27FC236}">
                <a16:creationId xmlns=""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26" name="Connecteur droit 25">
            <a:extLst>
              <a:ext uri="{FF2B5EF4-FFF2-40B4-BE49-F238E27FC236}">
                <a16:creationId xmlns=""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élogramme 23">
            <a:extLst>
              <a:ext uri="{FF2B5EF4-FFF2-40B4-BE49-F238E27FC236}">
                <a16:creationId xmlns=""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3289179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4" name="Rectangle 33">
            <a:extLst>
              <a:ext uri="{FF2B5EF4-FFF2-40B4-BE49-F238E27FC236}">
                <a16:creationId xmlns=""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2" name="Connecteur droit 21">
            <a:extLst>
              <a:ext uri="{FF2B5EF4-FFF2-40B4-BE49-F238E27FC236}">
                <a16:creationId xmlns=""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e 22">
            <a:extLst>
              <a:ext uri="{FF2B5EF4-FFF2-40B4-BE49-F238E27FC236}">
                <a16:creationId xmlns=""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Bande diagonale 25">
              <a:extLst>
                <a:ext uri="{FF2B5EF4-FFF2-40B4-BE49-F238E27FC236}">
                  <a16:creationId xmlns=""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élogramme 29">
              <a:extLst>
                <a:ext uri="{FF2B5EF4-FFF2-40B4-BE49-F238E27FC236}">
                  <a16:creationId xmlns=""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36" name="Parallélogramme 35">
            <a:extLst>
              <a:ext uri="{FF2B5EF4-FFF2-40B4-BE49-F238E27FC236}">
                <a16:creationId xmlns=""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2" name="Espace réservé du pied de page 1">
            <a:extLst>
              <a:ext uri="{FF2B5EF4-FFF2-40B4-BE49-F238E27FC236}">
                <a16:creationId xmlns=""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fr-FR" noProof="0" dirty="0"/>
              <a:t>Ajouter un pied de page</a:t>
            </a:r>
          </a:p>
        </p:txBody>
      </p:sp>
      <p:sp>
        <p:nvSpPr>
          <p:cNvPr id="3" name="Espace réservé du numéro de diapositive 2">
            <a:extLst>
              <a:ext uri="{FF2B5EF4-FFF2-40B4-BE49-F238E27FC236}">
                <a16:creationId xmlns=""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27" name="Titre 1" title="Titre ">
            <a:extLst>
              <a:ext uri="{FF2B5EF4-FFF2-40B4-BE49-F238E27FC236}">
                <a16:creationId xmlns=""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fr-FR" noProof="0" dirty="0"/>
              <a:t>Cliquez pour modifier le style du titre du masque </a:t>
            </a:r>
          </a:p>
        </p:txBody>
      </p:sp>
      <p:sp>
        <p:nvSpPr>
          <p:cNvPr id="29" name="Espace réservé du contenu 2">
            <a:extLst>
              <a:ext uri="{FF2B5EF4-FFF2-40B4-BE49-F238E27FC236}">
                <a16:creationId xmlns=""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Tree>
    <p:extLst>
      <p:ext uri="{BB962C8B-B14F-4D97-AF65-F5344CB8AC3E}">
        <p14:creationId xmlns:p14="http://schemas.microsoft.com/office/powerpoint/2010/main" val="2074596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4" name="Rectangle 33">
            <a:extLst>
              <a:ext uri="{FF2B5EF4-FFF2-40B4-BE49-F238E27FC236}">
                <a16:creationId xmlns=""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2" name="Connecteur droit 21">
            <a:extLst>
              <a:ext uri="{FF2B5EF4-FFF2-40B4-BE49-F238E27FC236}">
                <a16:creationId xmlns=""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e 22">
            <a:extLst>
              <a:ext uri="{FF2B5EF4-FFF2-40B4-BE49-F238E27FC236}">
                <a16:creationId xmlns=""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Bande diagonale 25">
              <a:extLst>
                <a:ext uri="{FF2B5EF4-FFF2-40B4-BE49-F238E27FC236}">
                  <a16:creationId xmlns=""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élogramme 29">
              <a:extLst>
                <a:ext uri="{FF2B5EF4-FFF2-40B4-BE49-F238E27FC236}">
                  <a16:creationId xmlns=""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36" name="Parallélogramme 35">
            <a:extLst>
              <a:ext uri="{FF2B5EF4-FFF2-40B4-BE49-F238E27FC236}">
                <a16:creationId xmlns=""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2" name="Espace réservé du pied de page 1">
            <a:extLst>
              <a:ext uri="{FF2B5EF4-FFF2-40B4-BE49-F238E27FC236}">
                <a16:creationId xmlns=""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fr-FR" noProof="0" dirty="0"/>
              <a:t>Ajouter un pied de page</a:t>
            </a:r>
          </a:p>
        </p:txBody>
      </p:sp>
      <p:sp>
        <p:nvSpPr>
          <p:cNvPr id="3" name="Espace réservé du numéro de diapositive 2">
            <a:extLst>
              <a:ext uri="{FF2B5EF4-FFF2-40B4-BE49-F238E27FC236}">
                <a16:creationId xmlns=""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27" name="Titre 1" title="Titre ">
            <a:extLst>
              <a:ext uri="{FF2B5EF4-FFF2-40B4-BE49-F238E27FC236}">
                <a16:creationId xmlns=""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fr-FR" noProof="0" dirty="0"/>
              <a:t>Cliquez pour modifier le style du titre du masque </a:t>
            </a:r>
          </a:p>
        </p:txBody>
      </p:sp>
      <p:sp>
        <p:nvSpPr>
          <p:cNvPr id="14" name="Espace réservé du contenu 2">
            <a:extLst>
              <a:ext uri="{FF2B5EF4-FFF2-40B4-BE49-F238E27FC236}">
                <a16:creationId xmlns=""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15" name="Espace réservé du contenu 3">
            <a:extLst>
              <a:ext uri="{FF2B5EF4-FFF2-40B4-BE49-F238E27FC236}">
                <a16:creationId xmlns=""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Tree>
    <p:extLst>
      <p:ext uri="{BB962C8B-B14F-4D97-AF65-F5344CB8AC3E}">
        <p14:creationId xmlns:p14="http://schemas.microsoft.com/office/powerpoint/2010/main" val="2847377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4" name="Rectangle 33">
            <a:extLst>
              <a:ext uri="{FF2B5EF4-FFF2-40B4-BE49-F238E27FC236}">
                <a16:creationId xmlns=""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2" name="Connecteur droit 21">
            <a:extLst>
              <a:ext uri="{FF2B5EF4-FFF2-40B4-BE49-F238E27FC236}">
                <a16:creationId xmlns=""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e 22">
            <a:extLst>
              <a:ext uri="{FF2B5EF4-FFF2-40B4-BE49-F238E27FC236}">
                <a16:creationId xmlns=""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Bande diagonale 25">
              <a:extLst>
                <a:ext uri="{FF2B5EF4-FFF2-40B4-BE49-F238E27FC236}">
                  <a16:creationId xmlns=""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élogramme 29">
              <a:extLst>
                <a:ext uri="{FF2B5EF4-FFF2-40B4-BE49-F238E27FC236}">
                  <a16:creationId xmlns=""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36" name="Parallélogramme 35">
            <a:extLst>
              <a:ext uri="{FF2B5EF4-FFF2-40B4-BE49-F238E27FC236}">
                <a16:creationId xmlns=""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2" name="Espace réservé du pied de page 1">
            <a:extLst>
              <a:ext uri="{FF2B5EF4-FFF2-40B4-BE49-F238E27FC236}">
                <a16:creationId xmlns=""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fr-FR" noProof="0" dirty="0"/>
              <a:t>Ajouter un pied de page</a:t>
            </a:r>
          </a:p>
        </p:txBody>
      </p:sp>
      <p:sp>
        <p:nvSpPr>
          <p:cNvPr id="3" name="Espace réservé du numéro de diapositive 2">
            <a:extLst>
              <a:ext uri="{FF2B5EF4-FFF2-40B4-BE49-F238E27FC236}">
                <a16:creationId xmlns=""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27" name="Titre 1" title="Titre ">
            <a:extLst>
              <a:ext uri="{FF2B5EF4-FFF2-40B4-BE49-F238E27FC236}">
                <a16:creationId xmlns=""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fr-FR" noProof="0" dirty="0"/>
              <a:t>Cliquez pour modifier le style du titre du masque </a:t>
            </a:r>
          </a:p>
        </p:txBody>
      </p:sp>
      <p:sp>
        <p:nvSpPr>
          <p:cNvPr id="18" name="Espace réservé du texte 2">
            <a:extLst>
              <a:ext uri="{FF2B5EF4-FFF2-40B4-BE49-F238E27FC236}">
                <a16:creationId xmlns=""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rtlCol="0" anchor="b"/>
          <a:lstStyle>
            <a:lvl1pPr marL="0" indent="0">
              <a:buNone/>
              <a:defRPr lang="en-US" b="1" dirty="0">
                <a:solidFill>
                  <a:schemeClr val="bg1"/>
                </a:solidFill>
              </a:defRPr>
            </a:lvl1pPr>
          </a:lstStyle>
          <a:p>
            <a:pPr marL="228600" lvl="0" indent="-228600" rtl="0"/>
            <a:r>
              <a:rPr lang="fr-FR" noProof="0" smtClean="0"/>
              <a:t>Modifiez les styles du texte du masque</a:t>
            </a:r>
          </a:p>
        </p:txBody>
      </p:sp>
      <p:sp>
        <p:nvSpPr>
          <p:cNvPr id="20" name="Espace réservé du texte 4">
            <a:extLst>
              <a:ext uri="{FF2B5EF4-FFF2-40B4-BE49-F238E27FC236}">
                <a16:creationId xmlns=""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rtlCol="0"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smtClean="0"/>
              <a:t>Modifiez les styles du texte du masque</a:t>
            </a:r>
          </a:p>
        </p:txBody>
      </p:sp>
      <p:sp>
        <p:nvSpPr>
          <p:cNvPr id="21" name="Espace réservé du contenu 5">
            <a:extLst>
              <a:ext uri="{FF2B5EF4-FFF2-40B4-BE49-F238E27FC236}">
                <a16:creationId xmlns=""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24" name="Espace réservé du contenu 3">
            <a:extLst>
              <a:ext uri="{FF2B5EF4-FFF2-40B4-BE49-F238E27FC236}">
                <a16:creationId xmlns=""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Tree>
    <p:extLst>
      <p:ext uri="{BB962C8B-B14F-4D97-AF65-F5344CB8AC3E}">
        <p14:creationId xmlns:p14="http://schemas.microsoft.com/office/powerpoint/2010/main" val="1860695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1" name="Triangle rectangle 10">
            <a:extLst>
              <a:ext uri="{FF2B5EF4-FFF2-40B4-BE49-F238E27FC236}">
                <a16:creationId xmlns=""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6" name="Connecteur droit 15">
            <a:extLst>
              <a:ext uri="{FF2B5EF4-FFF2-40B4-BE49-F238E27FC236}">
                <a16:creationId xmlns=""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re 1" title="Titre">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fr-FR" noProof="0" dirty="0"/>
              <a:t>Cliquez pour modifier le style du titre du masque</a:t>
            </a:r>
          </a:p>
        </p:txBody>
      </p:sp>
      <p:cxnSp>
        <p:nvCxnSpPr>
          <p:cNvPr id="9" name="Connecteur droit 8">
            <a:extLst>
              <a:ext uri="{FF2B5EF4-FFF2-40B4-BE49-F238E27FC236}">
                <a16:creationId xmlns=""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Espace réservé du texte 3">
            <a:extLst>
              <a:ext uri="{FF2B5EF4-FFF2-40B4-BE49-F238E27FC236}">
                <a16:creationId xmlns=""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smtClean="0"/>
              <a:t>Modifiez les styles du texte du masque</a:t>
            </a:r>
          </a:p>
        </p:txBody>
      </p:sp>
      <p:sp>
        <p:nvSpPr>
          <p:cNvPr id="14" name="Espace réservé du contenu 2">
            <a:extLst>
              <a:ext uri="{FF2B5EF4-FFF2-40B4-BE49-F238E27FC236}">
                <a16:creationId xmlns=""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rtlCol="0"/>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Tree>
    <p:extLst>
      <p:ext uri="{BB962C8B-B14F-4D97-AF65-F5344CB8AC3E}">
        <p14:creationId xmlns:p14="http://schemas.microsoft.com/office/powerpoint/2010/main" val="1700659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1" name="Triangle rectangle 10">
            <a:extLst>
              <a:ext uri="{FF2B5EF4-FFF2-40B4-BE49-F238E27FC236}">
                <a16:creationId xmlns=""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6" name="Connecteur droit 15">
            <a:extLst>
              <a:ext uri="{FF2B5EF4-FFF2-40B4-BE49-F238E27FC236}">
                <a16:creationId xmlns=""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re 1" title="Titre">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fr-FR" noProof="0" dirty="0"/>
              <a:t>Cliquez pour modifier le style du titre du masque</a:t>
            </a:r>
          </a:p>
        </p:txBody>
      </p:sp>
      <p:cxnSp>
        <p:nvCxnSpPr>
          <p:cNvPr id="9" name="Connecteur droit 8">
            <a:extLst>
              <a:ext uri="{FF2B5EF4-FFF2-40B4-BE49-F238E27FC236}">
                <a16:creationId xmlns=""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Espace réservé du texte 3">
            <a:extLst>
              <a:ext uri="{FF2B5EF4-FFF2-40B4-BE49-F238E27FC236}">
                <a16:creationId xmlns=""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smtClean="0"/>
              <a:t>Modifiez les styles du texte du masque</a:t>
            </a:r>
          </a:p>
        </p:txBody>
      </p:sp>
      <p:sp>
        <p:nvSpPr>
          <p:cNvPr id="12" name="Espace réservé d’image 2">
            <a:extLst>
              <a:ext uri="{FF2B5EF4-FFF2-40B4-BE49-F238E27FC236}">
                <a16:creationId xmlns=""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smtClean="0"/>
              <a:t>Cliquez sur l'icône pour ajouter une image</a:t>
            </a:r>
            <a:endParaRPr lang="fr-FR" noProof="0" dirty="0"/>
          </a:p>
        </p:txBody>
      </p:sp>
    </p:spTree>
    <p:extLst>
      <p:ext uri="{BB962C8B-B14F-4D97-AF65-F5344CB8AC3E}">
        <p14:creationId xmlns:p14="http://schemas.microsoft.com/office/powerpoint/2010/main" val="3390840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5" name="Rectangle 24">
            <a:extLst>
              <a:ext uri="{FF2B5EF4-FFF2-40B4-BE49-F238E27FC236}">
                <a16:creationId xmlns=""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26" name="Groupe 25">
            <a:extLst>
              <a:ext uri="{FF2B5EF4-FFF2-40B4-BE49-F238E27FC236}">
                <a16:creationId xmlns=""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Bande diagonale 26">
              <a:extLst>
                <a:ext uri="{FF2B5EF4-FFF2-40B4-BE49-F238E27FC236}">
                  <a16:creationId xmlns=""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élogramme 28">
              <a:extLst>
                <a:ext uri="{FF2B5EF4-FFF2-40B4-BE49-F238E27FC236}">
                  <a16:creationId xmlns=""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30" name="Parallélogramme 29">
            <a:extLst>
              <a:ext uri="{FF2B5EF4-FFF2-40B4-BE49-F238E27FC236}">
                <a16:creationId xmlns=""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2" name="Espace réservé du pied de page 1">
            <a:extLst>
              <a:ext uri="{FF2B5EF4-FFF2-40B4-BE49-F238E27FC236}">
                <a16:creationId xmlns="" xmlns:a16="http://schemas.microsoft.com/office/drawing/2014/main" id="{578C43A6-50C6-704E-BADC-6D83BADE7316}"/>
              </a:ext>
            </a:extLst>
          </p:cNvPr>
          <p:cNvSpPr>
            <a:spLocks noGrp="1"/>
          </p:cNvSpPr>
          <p:nvPr>
            <p:ph type="ftr" sz="quarter" idx="10"/>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 xmlns:a16="http://schemas.microsoft.com/office/drawing/2014/main" id="{ED91439B-965F-3548-AF77-89501B24F600}"/>
              </a:ext>
            </a:extLst>
          </p:cNvPr>
          <p:cNvSpPr>
            <a:spLocks noGrp="1"/>
          </p:cNvSpPr>
          <p:nvPr>
            <p:ph type="sldNum" sz="quarter" idx="11"/>
          </p:nvPr>
        </p:nvSpPr>
        <p:spPr/>
        <p:txBody>
          <a:bodyPr rtlCol="0"/>
          <a:lstStyle/>
          <a:p>
            <a:pPr rtl="0"/>
            <a:fld id="{8699F50C-BE38-4BD0-BA84-9B090E1F2B9B}" type="slidenum">
              <a:rPr lang="fr-FR" noProof="0" smtClean="0"/>
              <a:t>‹N°›</a:t>
            </a:fld>
            <a:endParaRPr lang="fr-FR" noProof="0" dirty="0"/>
          </a:p>
        </p:txBody>
      </p:sp>
    </p:spTree>
    <p:extLst>
      <p:ext uri="{BB962C8B-B14F-4D97-AF65-F5344CB8AC3E}">
        <p14:creationId xmlns:p14="http://schemas.microsoft.com/office/powerpoint/2010/main" val="3419906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27" name="Groupe 26">
            <a:extLst>
              <a:ext uri="{FF2B5EF4-FFF2-40B4-BE49-F238E27FC236}">
                <a16:creationId xmlns=""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Bande diagonale 27">
              <a:extLst>
                <a:ext uri="{FF2B5EF4-FFF2-40B4-BE49-F238E27FC236}">
                  <a16:creationId xmlns=""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9" name="Connecteur droit 28">
              <a:extLst>
                <a:ext uri="{FF2B5EF4-FFF2-40B4-BE49-F238E27FC236}">
                  <a16:creationId xmlns=""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élogramme 29">
              <a:extLst>
                <a:ext uri="{FF2B5EF4-FFF2-40B4-BE49-F238E27FC236}">
                  <a16:creationId xmlns=""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31" name="Parallélogramme 30">
            <a:extLst>
              <a:ext uri="{FF2B5EF4-FFF2-40B4-BE49-F238E27FC236}">
                <a16:creationId xmlns=""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2" name="Espace réservé du pied de page 1">
            <a:extLst>
              <a:ext uri="{FF2B5EF4-FFF2-40B4-BE49-F238E27FC236}">
                <a16:creationId xmlns="" xmlns:a16="http://schemas.microsoft.com/office/drawing/2014/main" id="{CB69A007-934D-7A4B-9EFA-82044EF4DC33}"/>
              </a:ext>
            </a:extLst>
          </p:cNvPr>
          <p:cNvSpPr>
            <a:spLocks noGrp="1"/>
          </p:cNvSpPr>
          <p:nvPr>
            <p:ph type="ftr" sz="quarter" idx="10"/>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 xmlns:a16="http://schemas.microsoft.com/office/drawing/2014/main" id="{5A154DC2-98C7-4D4B-A17A-AA4731217F17}"/>
              </a:ext>
            </a:extLst>
          </p:cNvPr>
          <p:cNvSpPr>
            <a:spLocks noGrp="1"/>
          </p:cNvSpPr>
          <p:nvPr>
            <p:ph type="sldNum" sz="quarter" idx="11"/>
          </p:nvPr>
        </p:nvSpPr>
        <p:spPr/>
        <p:txBody>
          <a:bodyPr rtlCol="0"/>
          <a:lstStyle/>
          <a:p>
            <a:pPr rtl="0"/>
            <a:fld id="{8699F50C-BE38-4BD0-BA84-9B090E1F2B9B}" type="slidenum">
              <a:rPr lang="fr-FR" noProof="0" smtClean="0"/>
              <a:t>‹N°›</a:t>
            </a:fld>
            <a:endParaRPr lang="fr-FR" noProof="0" dirty="0"/>
          </a:p>
        </p:txBody>
      </p:sp>
      <p:sp>
        <p:nvSpPr>
          <p:cNvPr id="4" name="Titre 3">
            <a:extLst>
              <a:ext uri="{FF2B5EF4-FFF2-40B4-BE49-F238E27FC236}">
                <a16:creationId xmlns="" xmlns:a16="http://schemas.microsoft.com/office/drawing/2014/main" id="{64D604A2-C574-42DB-B0C4-99715CAA10A7}"/>
              </a:ext>
            </a:extLst>
          </p:cNvPr>
          <p:cNvSpPr>
            <a:spLocks noGrp="1"/>
          </p:cNvSpPr>
          <p:nvPr>
            <p:ph type="title"/>
          </p:nvPr>
        </p:nvSpPr>
        <p:spPr>
          <a:xfrm>
            <a:off x="518678" y="209029"/>
            <a:ext cx="8330184" cy="1147968"/>
          </a:xfrm>
        </p:spPr>
        <p:txBody>
          <a:bodyPr rtlCol="0"/>
          <a:lstStyle>
            <a:lvl1pPr>
              <a:defRPr>
                <a:solidFill>
                  <a:schemeClr val="bg1"/>
                </a:solidFill>
              </a:defRPr>
            </a:lvl1pPr>
          </a:lstStyle>
          <a:p>
            <a:pPr rtl="0"/>
            <a:r>
              <a:rPr lang="fr-FR" noProof="0" smtClean="0"/>
              <a:t>Modifiez le style du titre</a:t>
            </a:r>
            <a:endParaRPr lang="fr-FR" noProof="0" dirty="0"/>
          </a:p>
        </p:txBody>
      </p:sp>
    </p:spTree>
    <p:extLst>
      <p:ext uri="{BB962C8B-B14F-4D97-AF65-F5344CB8AC3E}">
        <p14:creationId xmlns:p14="http://schemas.microsoft.com/office/powerpoint/2010/main" val="658419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2EDAB3FE-9015-40FD-A870-D81B5A86A5D9}"/>
              </a:ext>
            </a:extLst>
          </p:cNvPr>
          <p:cNvSpPr>
            <a:spLocks noGrp="1"/>
          </p:cNvSpPr>
          <p:nvPr>
            <p:ph type="title"/>
          </p:nvPr>
        </p:nvSpPr>
        <p:spPr/>
        <p:txBody>
          <a:bodyPr rtlCol="0"/>
          <a:lstStyle/>
          <a:p>
            <a:pPr rtl="0"/>
            <a:r>
              <a:rPr lang="fr-FR" noProof="0" smtClean="0"/>
              <a:t>Modifiez le style du titre</a:t>
            </a:r>
            <a:endParaRPr lang="fr-FR" noProof="0" dirty="0"/>
          </a:p>
        </p:txBody>
      </p:sp>
    </p:spTree>
    <p:extLst>
      <p:ext uri="{BB962C8B-B14F-4D97-AF65-F5344CB8AC3E}">
        <p14:creationId xmlns:p14="http://schemas.microsoft.com/office/powerpoint/2010/main" val="1658918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tête de section avec image">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9" name="Triangle droit 18">
            <a:extLst>
              <a:ext uri="{FF2B5EF4-FFF2-40B4-BE49-F238E27FC236}">
                <a16:creationId xmlns=""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7" name="Parallélogramme 16">
            <a:extLst>
              <a:ext uri="{FF2B5EF4-FFF2-40B4-BE49-F238E27FC236}">
                <a16:creationId xmlns=""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re 1" title="Titre">
            <a:extLst>
              <a:ext uri="{FF2B5EF4-FFF2-40B4-BE49-F238E27FC236}">
                <a16:creationId xmlns=""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fr-FR" noProof="0" dirty="0"/>
              <a:t>Cliquez pour modifier le style du titre du masque</a:t>
            </a:r>
          </a:p>
        </p:txBody>
      </p:sp>
      <p:sp>
        <p:nvSpPr>
          <p:cNvPr id="101" name="Espace réservé du texte 2" title="Sous-titre">
            <a:extLst>
              <a:ext uri="{FF2B5EF4-FFF2-40B4-BE49-F238E27FC236}">
                <a16:creationId xmlns=""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21" name="Connecteur droit 20">
            <a:extLst>
              <a:ext uri="{FF2B5EF4-FFF2-40B4-BE49-F238E27FC236}">
                <a16:creationId xmlns=""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élogramme 24">
            <a:extLst>
              <a:ext uri="{FF2B5EF4-FFF2-40B4-BE49-F238E27FC236}">
                <a16:creationId xmlns=""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26" name="Connecteur droit 25">
            <a:extLst>
              <a:ext uri="{FF2B5EF4-FFF2-40B4-BE49-F238E27FC236}">
                <a16:creationId xmlns=""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Espace réservé d’image 26">
            <a:extLst>
              <a:ext uri="{FF2B5EF4-FFF2-40B4-BE49-F238E27FC236}">
                <a16:creationId xmlns=""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bg2"/>
                </a:solidFill>
              </a:defRPr>
            </a:lvl1pPr>
          </a:lstStyle>
          <a:p>
            <a:pPr rtl="0"/>
            <a:r>
              <a:rPr lang="fr-FR" noProof="0" smtClean="0"/>
              <a:t>Cliquez sur l'icône pour ajouter une image</a:t>
            </a:r>
            <a:endParaRPr lang="fr-FR" noProof="0" dirty="0"/>
          </a:p>
        </p:txBody>
      </p:sp>
      <p:cxnSp>
        <p:nvCxnSpPr>
          <p:cNvPr id="16" name="Connecteur droit 15">
            <a:extLst>
              <a:ext uri="{FF2B5EF4-FFF2-40B4-BE49-F238E27FC236}">
                <a16:creationId xmlns=""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élogramme 23">
            <a:extLst>
              <a:ext uri="{FF2B5EF4-FFF2-40B4-BE49-F238E27FC236}">
                <a16:creationId xmlns=""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1123998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position du texte 01">
    <p:spTree>
      <p:nvGrpSpPr>
        <p:cNvPr id="1" name=""/>
        <p:cNvGrpSpPr/>
        <p:nvPr/>
      </p:nvGrpSpPr>
      <p:grpSpPr>
        <a:xfrm>
          <a:off x="0" y="0"/>
          <a:ext cx="0" cy="0"/>
          <a:chOff x="0" y="0"/>
          <a:chExt cx="0" cy="0"/>
        </a:xfrm>
      </p:grpSpPr>
      <p:sp>
        <p:nvSpPr>
          <p:cNvPr id="3" name="Espace réservé du contenu 2" title="Puces">
            <a:extLst>
              <a:ext uri="{FF2B5EF4-FFF2-40B4-BE49-F238E27FC236}">
                <a16:creationId xmlns=""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24" name="Triangle rectangle 23">
            <a:extLst>
              <a:ext uri="{FF2B5EF4-FFF2-40B4-BE49-F238E27FC236}">
                <a16:creationId xmlns=""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5" name="Parallélogramme 24">
            <a:extLst>
              <a:ext uri="{FF2B5EF4-FFF2-40B4-BE49-F238E27FC236}">
                <a16:creationId xmlns=""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34" name="Connecteur droit 33">
            <a:extLst>
              <a:ext uri="{FF2B5EF4-FFF2-40B4-BE49-F238E27FC236}">
                <a16:creationId xmlns=""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Espace réservé du texte 4" title="Sous-titre">
            <a:extLst>
              <a:ext uri="{FF2B5EF4-FFF2-40B4-BE49-F238E27FC236}">
                <a16:creationId xmlns=""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rtlCol="0"/>
          <a:lstStyle>
            <a:lvl1pPr marL="0" indent="0">
              <a:buNone/>
              <a:defRPr sz="2000" spc="300">
                <a:solidFill>
                  <a:schemeClr val="bg2">
                    <a:lumMod val="50000"/>
                  </a:schemeClr>
                </a:solidFill>
              </a:defRPr>
            </a:lvl1pPr>
            <a:lvl2pPr marL="457200" indent="0">
              <a:buNone/>
              <a:defRPr/>
            </a:lvl2pPr>
          </a:lstStyle>
          <a:p>
            <a:pPr lvl="0" rtl="0"/>
            <a:r>
              <a:rPr lang="fr-FR" noProof="0" dirty="0"/>
              <a:t>CLIQUEZ POUR LE STYLE DE SOUS-TITRE</a:t>
            </a:r>
          </a:p>
        </p:txBody>
      </p:sp>
      <p:sp>
        <p:nvSpPr>
          <p:cNvPr id="2" name="Titre 1" title="Titre ">
            <a:extLst>
              <a:ext uri="{FF2B5EF4-FFF2-40B4-BE49-F238E27FC236}">
                <a16:creationId xmlns=""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rtlCol="0" anchor="b">
            <a:normAutofit/>
          </a:bodyPr>
          <a:lstStyle>
            <a:lvl1pPr>
              <a:defRPr sz="4400" b="1">
                <a:solidFill>
                  <a:schemeClr val="accent1"/>
                </a:solidFill>
              </a:defRPr>
            </a:lvl1pPr>
          </a:lstStyle>
          <a:p>
            <a:pPr rtl="0"/>
            <a:r>
              <a:rPr lang="fr-FR" noProof="0" dirty="0"/>
              <a:t>Cliquez pour modifier </a:t>
            </a:r>
            <a:br>
              <a:rPr lang="fr-FR" noProof="0" dirty="0"/>
            </a:br>
            <a:r>
              <a:rPr lang="fr-FR" noProof="0" dirty="0"/>
              <a:t>Style du titre du masque </a:t>
            </a:r>
          </a:p>
        </p:txBody>
      </p:sp>
      <p:sp>
        <p:nvSpPr>
          <p:cNvPr id="15" name="Espace réservé d’image 14">
            <a:extLst>
              <a:ext uri="{FF2B5EF4-FFF2-40B4-BE49-F238E27FC236}">
                <a16:creationId xmlns=""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rtlCol="0" anchor="ctr">
            <a:noAutofit/>
          </a:bodyPr>
          <a:lstStyle>
            <a:lvl1pPr marL="0" indent="0" algn="ctr">
              <a:buNone/>
              <a:defRPr>
                <a:solidFill>
                  <a:schemeClr val="bg1"/>
                </a:solidFill>
              </a:defRPr>
            </a:lvl1pPr>
          </a:lstStyle>
          <a:p>
            <a:pPr rtl="0"/>
            <a:r>
              <a:rPr lang="fr-FR" noProof="0" smtClean="0"/>
              <a:t>Cliquez sur l'icône pour ajouter une image</a:t>
            </a:r>
            <a:endParaRPr lang="fr-FR" noProof="0" dirty="0"/>
          </a:p>
        </p:txBody>
      </p:sp>
      <p:sp>
        <p:nvSpPr>
          <p:cNvPr id="4" name="Espace réservé du pied de page 3">
            <a:extLst>
              <a:ext uri="{FF2B5EF4-FFF2-40B4-BE49-F238E27FC236}">
                <a16:creationId xmlns="" xmlns:a16="http://schemas.microsoft.com/office/drawing/2014/main" id="{5ADB14A5-A767-774C-85B8-68EF914689F6}"/>
              </a:ext>
            </a:extLst>
          </p:cNvPr>
          <p:cNvSpPr>
            <a:spLocks noGrp="1"/>
          </p:cNvSpPr>
          <p:nvPr>
            <p:ph type="ftr" sz="quarter" idx="14"/>
          </p:nvPr>
        </p:nvSpPr>
        <p:spPr/>
        <p:txBody>
          <a:bodyPr rtlCol="0"/>
          <a:lstStyle/>
          <a:p>
            <a:pPr rtl="0"/>
            <a:r>
              <a:rPr lang="fr-FR" noProof="0" dirty="0"/>
              <a:t>Ajouter un pied de page</a:t>
            </a:r>
          </a:p>
        </p:txBody>
      </p:sp>
      <p:sp>
        <p:nvSpPr>
          <p:cNvPr id="6" name="Espace réservé du numéro de diapositive 5">
            <a:extLst>
              <a:ext uri="{FF2B5EF4-FFF2-40B4-BE49-F238E27FC236}">
                <a16:creationId xmlns="" xmlns:a16="http://schemas.microsoft.com/office/drawing/2014/main" id="{D4B9B51B-EAA9-4B4D-A4F6-470CD95DAA79}"/>
              </a:ext>
            </a:extLst>
          </p:cNvPr>
          <p:cNvSpPr>
            <a:spLocks noGrp="1"/>
          </p:cNvSpPr>
          <p:nvPr>
            <p:ph type="sldNum" sz="quarter" idx="15"/>
          </p:nvPr>
        </p:nvSpPr>
        <p:spPr/>
        <p:txBody>
          <a:bodyPr rtlCol="0"/>
          <a:lstStyle/>
          <a:p>
            <a:pPr rtl="0"/>
            <a:fld id="{8699F50C-BE38-4BD0-BA84-9B090E1F2B9B}" type="slidenum">
              <a:rPr lang="fr-FR" noProof="0" smtClean="0"/>
              <a:t>‹N°›</a:t>
            </a:fld>
            <a:endParaRPr lang="fr-FR" noProof="0" dirty="0"/>
          </a:p>
        </p:txBody>
      </p:sp>
    </p:spTree>
    <p:extLst>
      <p:ext uri="{BB962C8B-B14F-4D97-AF65-F5344CB8AC3E}">
        <p14:creationId xmlns:p14="http://schemas.microsoft.com/office/powerpoint/2010/main" val="3442230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du texte 02">
    <p:spTree>
      <p:nvGrpSpPr>
        <p:cNvPr id="1" name=""/>
        <p:cNvGrpSpPr/>
        <p:nvPr/>
      </p:nvGrpSpPr>
      <p:grpSpPr>
        <a:xfrm>
          <a:off x="0" y="0"/>
          <a:ext cx="0" cy="0"/>
          <a:chOff x="0" y="0"/>
          <a:chExt cx="0" cy="0"/>
        </a:xfrm>
      </p:grpSpPr>
      <p:sp>
        <p:nvSpPr>
          <p:cNvPr id="35" name="Triangle rectangle 34">
            <a:extLst>
              <a:ext uri="{FF2B5EF4-FFF2-40B4-BE49-F238E27FC236}">
                <a16:creationId xmlns=""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8" name="Espace réservé d’image 17">
            <a:extLst>
              <a:ext uri="{FF2B5EF4-FFF2-40B4-BE49-F238E27FC236}">
                <a16:creationId xmlns=""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rtlCol="0" anchor="ctr">
            <a:noAutofit/>
          </a:bodyPr>
          <a:lstStyle>
            <a:lvl1pPr marL="0" indent="0" algn="r">
              <a:buNone/>
              <a:defRPr>
                <a:solidFill>
                  <a:schemeClr val="tx1"/>
                </a:solidFill>
              </a:defRPr>
            </a:lvl1pPr>
          </a:lstStyle>
          <a:p>
            <a:pPr rtl="0"/>
            <a:r>
              <a:rPr lang="fr-FR" noProof="0" smtClean="0"/>
              <a:t>Cliquez sur l'icône pour ajouter une image</a:t>
            </a:r>
            <a:endParaRPr lang="fr-FR" noProof="0" dirty="0"/>
          </a:p>
        </p:txBody>
      </p:sp>
      <p:sp>
        <p:nvSpPr>
          <p:cNvPr id="3" name="Espace réservé du contenu 2" title="Puces">
            <a:extLst>
              <a:ext uri="{FF2B5EF4-FFF2-40B4-BE49-F238E27FC236}">
                <a16:creationId xmlns=""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25" name="Parallélogramme 24">
            <a:extLst>
              <a:ext uri="{FF2B5EF4-FFF2-40B4-BE49-F238E27FC236}">
                <a16:creationId xmlns=""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34" name="Connecteur droit 33">
            <a:extLst>
              <a:ext uri="{FF2B5EF4-FFF2-40B4-BE49-F238E27FC236}">
                <a16:creationId xmlns=""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Espace réservé du texte 4" title="Sous-titre">
            <a:extLst>
              <a:ext uri="{FF2B5EF4-FFF2-40B4-BE49-F238E27FC236}">
                <a16:creationId xmlns=""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rtlCol="0"/>
          <a:lstStyle>
            <a:lvl1pPr marL="0" indent="0">
              <a:buNone/>
              <a:defRPr sz="2000" spc="300">
                <a:solidFill>
                  <a:schemeClr val="bg2">
                    <a:lumMod val="50000"/>
                  </a:schemeClr>
                </a:solidFill>
              </a:defRPr>
            </a:lvl1pPr>
            <a:lvl2pPr marL="457200" indent="0">
              <a:buNone/>
              <a:defRPr/>
            </a:lvl2pPr>
          </a:lstStyle>
          <a:p>
            <a:pPr lvl="0" rtl="0"/>
            <a:r>
              <a:rPr lang="fr-FR" noProof="0" dirty="0"/>
              <a:t>CLIQUEZ POUR LE STYLE DE SOUS-TITRE</a:t>
            </a:r>
          </a:p>
        </p:txBody>
      </p:sp>
      <p:sp>
        <p:nvSpPr>
          <p:cNvPr id="19" name="Titre 1" title="Titre ">
            <a:extLst>
              <a:ext uri="{FF2B5EF4-FFF2-40B4-BE49-F238E27FC236}">
                <a16:creationId xmlns=""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rtlCol="0" anchor="b">
            <a:normAutofit/>
          </a:bodyPr>
          <a:lstStyle>
            <a:lvl1pPr>
              <a:defRPr sz="4400" b="1">
                <a:solidFill>
                  <a:schemeClr val="accent1"/>
                </a:solidFill>
              </a:defRPr>
            </a:lvl1pPr>
          </a:lstStyle>
          <a:p>
            <a:pPr rtl="0"/>
            <a:r>
              <a:rPr lang="fr-FR" noProof="0" dirty="0"/>
              <a:t>Cliquez pour modifier </a:t>
            </a:r>
            <a:br>
              <a:rPr lang="fr-FR" noProof="0" dirty="0"/>
            </a:br>
            <a:r>
              <a:rPr lang="fr-FR" noProof="0" dirty="0"/>
              <a:t>Style du titre du masque </a:t>
            </a:r>
          </a:p>
        </p:txBody>
      </p:sp>
      <p:sp>
        <p:nvSpPr>
          <p:cNvPr id="2" name="Espace réservé du pied de page 1">
            <a:extLst>
              <a:ext uri="{FF2B5EF4-FFF2-40B4-BE49-F238E27FC236}">
                <a16:creationId xmlns="" xmlns:a16="http://schemas.microsoft.com/office/drawing/2014/main" id="{6E55A0B9-F639-8643-9C4D-B93B8EE21A79}"/>
              </a:ext>
            </a:extLst>
          </p:cNvPr>
          <p:cNvSpPr>
            <a:spLocks noGrp="1"/>
          </p:cNvSpPr>
          <p:nvPr>
            <p:ph type="ftr" sz="quarter" idx="15"/>
          </p:nvPr>
        </p:nvSpPr>
        <p:spPr/>
        <p:txBody>
          <a:bodyPr rtlCol="0"/>
          <a:lstStyle/>
          <a:p>
            <a:pPr rtl="0"/>
            <a:r>
              <a:rPr lang="fr-FR" noProof="0" dirty="0"/>
              <a:t>Ajouter un pied de page</a:t>
            </a:r>
          </a:p>
        </p:txBody>
      </p:sp>
      <p:sp>
        <p:nvSpPr>
          <p:cNvPr id="4" name="Espace réservé du numéro de diapositive 3">
            <a:extLst>
              <a:ext uri="{FF2B5EF4-FFF2-40B4-BE49-F238E27FC236}">
                <a16:creationId xmlns="" xmlns:a16="http://schemas.microsoft.com/office/drawing/2014/main" id="{D0C29282-8AC7-494D-9A8E-A26C7F69948F}"/>
              </a:ext>
            </a:extLst>
          </p:cNvPr>
          <p:cNvSpPr>
            <a:spLocks noGrp="1"/>
          </p:cNvSpPr>
          <p:nvPr>
            <p:ph type="sldNum" sz="quarter" idx="16"/>
          </p:nvPr>
        </p:nvSpPr>
        <p:spPr/>
        <p:txBody>
          <a:bodyPr rtlCol="0"/>
          <a:lstStyle/>
          <a:p>
            <a:pPr rtl="0"/>
            <a:fld id="{8699F50C-BE38-4BD0-BA84-9B090E1F2B9B}" type="slidenum">
              <a:rPr lang="fr-FR" noProof="0" smtClean="0"/>
              <a:t>‹N°›</a:t>
            </a:fld>
            <a:endParaRPr lang="fr-FR" noProof="0" dirty="0"/>
          </a:p>
        </p:txBody>
      </p:sp>
    </p:spTree>
    <p:extLst>
      <p:ext uri="{BB962C8B-B14F-4D97-AF65-F5344CB8AC3E}">
        <p14:creationId xmlns:p14="http://schemas.microsoft.com/office/powerpoint/2010/main" val="4283110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avec sous-titre">
    <p:spTree>
      <p:nvGrpSpPr>
        <p:cNvPr id="1" name=""/>
        <p:cNvGrpSpPr/>
        <p:nvPr/>
      </p:nvGrpSpPr>
      <p:grpSpPr>
        <a:xfrm>
          <a:off x="0" y="0"/>
          <a:ext cx="0" cy="0"/>
          <a:chOff x="0" y="0"/>
          <a:chExt cx="0" cy="0"/>
        </a:xfrm>
      </p:grpSpPr>
      <p:sp>
        <p:nvSpPr>
          <p:cNvPr id="34" name="Rectangle 33">
            <a:extLst>
              <a:ext uri="{FF2B5EF4-FFF2-40B4-BE49-F238E27FC236}">
                <a16:creationId xmlns=""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2" name="Connecteur droit 21">
            <a:extLst>
              <a:ext uri="{FF2B5EF4-FFF2-40B4-BE49-F238E27FC236}">
                <a16:creationId xmlns=""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e 22">
            <a:extLst>
              <a:ext uri="{FF2B5EF4-FFF2-40B4-BE49-F238E27FC236}">
                <a16:creationId xmlns=""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Bande diagonale 25">
              <a:extLst>
                <a:ext uri="{FF2B5EF4-FFF2-40B4-BE49-F238E27FC236}">
                  <a16:creationId xmlns=""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élogramme 29">
              <a:extLst>
                <a:ext uri="{FF2B5EF4-FFF2-40B4-BE49-F238E27FC236}">
                  <a16:creationId xmlns=""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Espace réservé du texte 2">
            <a:extLst>
              <a:ext uri="{FF2B5EF4-FFF2-40B4-BE49-F238E27FC236}">
                <a16:creationId xmlns=""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rtlCol="0"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smtClean="0"/>
              <a:t>Modifiez les styles du texte du masque</a:t>
            </a:r>
          </a:p>
        </p:txBody>
      </p:sp>
      <p:sp>
        <p:nvSpPr>
          <p:cNvPr id="18" name="Espace réservé du contenu 3" title="Puces">
            <a:extLst>
              <a:ext uri="{FF2B5EF4-FFF2-40B4-BE49-F238E27FC236}">
                <a16:creationId xmlns=""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rtlCol="0">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rtl="0">
              <a:buClr>
                <a:schemeClr val="accent2"/>
              </a:buClr>
            </a:pPr>
            <a:r>
              <a:rPr lang="fr-FR" noProof="0" smtClean="0"/>
              <a:t>Modifiez les styles du texte du masque</a:t>
            </a:r>
          </a:p>
          <a:p>
            <a:pPr lvl="1" rtl="0">
              <a:buClr>
                <a:schemeClr val="accent2"/>
              </a:buClr>
            </a:pPr>
            <a:r>
              <a:rPr lang="fr-FR" noProof="0" smtClean="0"/>
              <a:t>Deuxième niveau</a:t>
            </a:r>
          </a:p>
          <a:p>
            <a:pPr lvl="2" rtl="0">
              <a:buClr>
                <a:schemeClr val="accent2"/>
              </a:buClr>
            </a:pPr>
            <a:r>
              <a:rPr lang="fr-FR" noProof="0" smtClean="0"/>
              <a:t>Troisième niveau</a:t>
            </a:r>
          </a:p>
          <a:p>
            <a:pPr lvl="3" rtl="0">
              <a:buClr>
                <a:schemeClr val="accent2"/>
              </a:buClr>
            </a:pPr>
            <a:r>
              <a:rPr lang="fr-FR" noProof="0" smtClean="0"/>
              <a:t>Quatrième niveau</a:t>
            </a:r>
          </a:p>
          <a:p>
            <a:pPr lvl="4" rtl="0">
              <a:buClr>
                <a:schemeClr val="accent2"/>
              </a:buClr>
            </a:pPr>
            <a:r>
              <a:rPr lang="fr-FR" noProof="0" smtClean="0"/>
              <a:t>Cinquième niveau</a:t>
            </a:r>
            <a:endParaRPr lang="fr-FR" noProof="0" dirty="0"/>
          </a:p>
        </p:txBody>
      </p:sp>
      <p:sp>
        <p:nvSpPr>
          <p:cNvPr id="19" name="Espace réservé du texte 4">
            <a:extLst>
              <a:ext uri="{FF2B5EF4-FFF2-40B4-BE49-F238E27FC236}">
                <a16:creationId xmlns=""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rtlCol="0"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smtClean="0"/>
              <a:t>Modifiez les styles du texte du masque</a:t>
            </a:r>
          </a:p>
        </p:txBody>
      </p:sp>
      <p:sp>
        <p:nvSpPr>
          <p:cNvPr id="20" name="Espace réservé du contenu 5" title="Puces">
            <a:extLst>
              <a:ext uri="{FF2B5EF4-FFF2-40B4-BE49-F238E27FC236}">
                <a16:creationId xmlns=""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rtlCol="0">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rtl="0">
              <a:buClr>
                <a:schemeClr val="accent2"/>
              </a:buClr>
            </a:pPr>
            <a:r>
              <a:rPr lang="fr-FR" noProof="0" smtClean="0"/>
              <a:t>Modifiez les styles du texte du masque</a:t>
            </a:r>
          </a:p>
          <a:p>
            <a:pPr lvl="1" rtl="0">
              <a:buClr>
                <a:schemeClr val="accent2"/>
              </a:buClr>
            </a:pPr>
            <a:r>
              <a:rPr lang="fr-FR" noProof="0" smtClean="0"/>
              <a:t>Deuxième niveau</a:t>
            </a:r>
          </a:p>
          <a:p>
            <a:pPr lvl="2" rtl="0">
              <a:buClr>
                <a:schemeClr val="accent2"/>
              </a:buClr>
            </a:pPr>
            <a:r>
              <a:rPr lang="fr-FR" noProof="0" smtClean="0"/>
              <a:t>Troisième niveau</a:t>
            </a:r>
          </a:p>
          <a:p>
            <a:pPr lvl="3" rtl="0">
              <a:buClr>
                <a:schemeClr val="accent2"/>
              </a:buClr>
            </a:pPr>
            <a:r>
              <a:rPr lang="fr-FR" noProof="0" smtClean="0"/>
              <a:t>Quatrième niveau</a:t>
            </a:r>
          </a:p>
          <a:p>
            <a:pPr lvl="4" rtl="0">
              <a:buClr>
                <a:schemeClr val="accent2"/>
              </a:buClr>
            </a:pPr>
            <a:r>
              <a:rPr lang="fr-FR" noProof="0" smtClean="0"/>
              <a:t>Cinquième niveau</a:t>
            </a:r>
            <a:endParaRPr lang="fr-FR" noProof="0" dirty="0"/>
          </a:p>
        </p:txBody>
      </p:sp>
      <p:sp>
        <p:nvSpPr>
          <p:cNvPr id="24" name="Espace réservé du texte 4" title="Sous-titre">
            <a:extLst>
              <a:ext uri="{FF2B5EF4-FFF2-40B4-BE49-F238E27FC236}">
                <a16:creationId xmlns=""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rtlCol="0"/>
          <a:lstStyle>
            <a:lvl1pPr marL="0" indent="0">
              <a:buNone/>
              <a:defRPr sz="2000" spc="300">
                <a:solidFill>
                  <a:schemeClr val="bg1"/>
                </a:solidFill>
              </a:defRPr>
            </a:lvl1pPr>
            <a:lvl2pPr marL="457200" indent="0">
              <a:buNone/>
              <a:defRPr/>
            </a:lvl2pPr>
          </a:lstStyle>
          <a:p>
            <a:pPr lvl="0" rtl="0"/>
            <a:r>
              <a:rPr lang="fr-FR" noProof="0" dirty="0"/>
              <a:t>CLIQUEZ POUR LE STYLE DE SOUS-TITRE</a:t>
            </a:r>
          </a:p>
        </p:txBody>
      </p:sp>
      <p:sp>
        <p:nvSpPr>
          <p:cNvPr id="36" name="Parallélogramme 35">
            <a:extLst>
              <a:ext uri="{FF2B5EF4-FFF2-40B4-BE49-F238E27FC236}">
                <a16:creationId xmlns=""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2" name="Espace réservé du pied de page 1">
            <a:extLst>
              <a:ext uri="{FF2B5EF4-FFF2-40B4-BE49-F238E27FC236}">
                <a16:creationId xmlns=""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fr-FR" noProof="0" dirty="0"/>
              <a:t>Ajouter un pied de page</a:t>
            </a:r>
          </a:p>
        </p:txBody>
      </p:sp>
      <p:sp>
        <p:nvSpPr>
          <p:cNvPr id="3" name="Espace réservé du numéro de diapositive 2">
            <a:extLst>
              <a:ext uri="{FF2B5EF4-FFF2-40B4-BE49-F238E27FC236}">
                <a16:creationId xmlns=""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27" name="Titre 1" title="Titre ">
            <a:extLst>
              <a:ext uri="{FF2B5EF4-FFF2-40B4-BE49-F238E27FC236}">
                <a16:creationId xmlns=""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fr-FR" noProof="0" dirty="0"/>
              <a:t>Cliquez pour modifier le style du titre du masque </a:t>
            </a:r>
          </a:p>
        </p:txBody>
      </p:sp>
    </p:spTree>
    <p:extLst>
      <p:ext uri="{BB962C8B-B14F-4D97-AF65-F5344CB8AC3E}">
        <p14:creationId xmlns:p14="http://schemas.microsoft.com/office/powerpoint/2010/main" val="3256540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Graphique">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28" name="Groupe 27">
            <a:extLst>
              <a:ext uri="{FF2B5EF4-FFF2-40B4-BE49-F238E27FC236}">
                <a16:creationId xmlns=""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Bande diagonale 28">
              <a:extLst>
                <a:ext uri="{FF2B5EF4-FFF2-40B4-BE49-F238E27FC236}">
                  <a16:creationId xmlns=""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30" name="Connecteur droit 29">
              <a:extLst>
                <a:ext uri="{FF2B5EF4-FFF2-40B4-BE49-F238E27FC236}">
                  <a16:creationId xmlns=""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élogramme 30">
              <a:extLst>
                <a:ext uri="{FF2B5EF4-FFF2-40B4-BE49-F238E27FC236}">
                  <a16:creationId xmlns=""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33" name="Parallélogramme 32">
            <a:extLst>
              <a:ext uri="{FF2B5EF4-FFF2-40B4-BE49-F238E27FC236}">
                <a16:creationId xmlns=""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34" name="Espace réservé du texte 4" title="Sous-titre">
            <a:extLst>
              <a:ext uri="{FF2B5EF4-FFF2-40B4-BE49-F238E27FC236}">
                <a16:creationId xmlns=""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bg1"/>
                </a:solidFill>
              </a:defRPr>
            </a:lvl1pPr>
            <a:lvl2pPr marL="457200" indent="0">
              <a:buNone/>
              <a:defRPr/>
            </a:lvl2pPr>
          </a:lstStyle>
          <a:p>
            <a:pPr lvl="0" rtl="0"/>
            <a:r>
              <a:rPr lang="fr-FR" noProof="0" dirty="0"/>
              <a:t>CLIQUEZ POUR LE STYLE DE SOUS-TITRE</a:t>
            </a:r>
          </a:p>
        </p:txBody>
      </p:sp>
      <p:sp>
        <p:nvSpPr>
          <p:cNvPr id="2" name="Espace réservé du pied de page 1">
            <a:extLst>
              <a:ext uri="{FF2B5EF4-FFF2-40B4-BE49-F238E27FC236}">
                <a16:creationId xmlns="" xmlns:a16="http://schemas.microsoft.com/office/drawing/2014/main" id="{D6990C03-1647-2044-B335-6F5F19E4E5FC}"/>
              </a:ext>
            </a:extLst>
          </p:cNvPr>
          <p:cNvSpPr>
            <a:spLocks noGrp="1"/>
          </p:cNvSpPr>
          <p:nvPr>
            <p:ph type="ftr" sz="quarter" idx="17"/>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 xmlns:a16="http://schemas.microsoft.com/office/drawing/2014/main" id="{4F03A7CC-E6DC-1544-BE55-15EC1718B77C}"/>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17" name="Titre 1" title="Titre ">
            <a:extLst>
              <a:ext uri="{FF2B5EF4-FFF2-40B4-BE49-F238E27FC236}">
                <a16:creationId xmlns=""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fr-FR" noProof="0" dirty="0"/>
              <a:t>Cliquez pour modifier le style du titre du masque </a:t>
            </a:r>
          </a:p>
        </p:txBody>
      </p:sp>
      <p:sp>
        <p:nvSpPr>
          <p:cNvPr id="5" name="Espace réservé du texte 4">
            <a:extLst>
              <a:ext uri="{FF2B5EF4-FFF2-40B4-BE49-F238E27FC236}">
                <a16:creationId xmlns=""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rtlCol="0"/>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rtl="0"/>
            <a:r>
              <a:rPr lang="fr-FR" noProof="0" dirty="0"/>
              <a:t>Ajoutez votre texte ici.</a:t>
            </a:r>
          </a:p>
        </p:txBody>
      </p:sp>
      <p:sp>
        <p:nvSpPr>
          <p:cNvPr id="20" name="Espace réservé au graphique 2" title="Graphique">
            <a:extLst>
              <a:ext uri="{FF2B5EF4-FFF2-40B4-BE49-F238E27FC236}">
                <a16:creationId xmlns=""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rtlCol="0">
            <a:noAutofit/>
          </a:bodyPr>
          <a:lstStyle>
            <a:lvl1pPr marL="0" indent="0" algn="ctr">
              <a:buNone/>
              <a:defRPr sz="2000" b="0" i="0">
                <a:solidFill>
                  <a:schemeClr val="bg1"/>
                </a:solidFill>
                <a:latin typeface="+mn-lt"/>
                <a:cs typeface="CiscoSans ExtraLight"/>
              </a:defRPr>
            </a:lvl1pPr>
          </a:lstStyle>
          <a:p>
            <a:pPr lvl="0" rtl="0"/>
            <a:r>
              <a:rPr lang="fr-FR" noProof="0" smtClean="0"/>
              <a:t>Cliquez sur l'icône pour ajouter un graphique</a:t>
            </a:r>
            <a:endParaRPr lang="fr-FR" noProof="0" dirty="0"/>
          </a:p>
        </p:txBody>
      </p:sp>
    </p:spTree>
    <p:extLst>
      <p:ext uri="{BB962C8B-B14F-4D97-AF65-F5344CB8AC3E}">
        <p14:creationId xmlns:p14="http://schemas.microsoft.com/office/powerpoint/2010/main" val="2200477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26" name="Groupe 25">
            <a:extLst>
              <a:ext uri="{FF2B5EF4-FFF2-40B4-BE49-F238E27FC236}">
                <a16:creationId xmlns=""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Bande diagonale 26">
              <a:extLst>
                <a:ext uri="{FF2B5EF4-FFF2-40B4-BE49-F238E27FC236}">
                  <a16:creationId xmlns=""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élogramme 32">
              <a:extLst>
                <a:ext uri="{FF2B5EF4-FFF2-40B4-BE49-F238E27FC236}">
                  <a16:creationId xmlns=""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36" name="Parallélogramme 35">
            <a:extLst>
              <a:ext uri="{FF2B5EF4-FFF2-40B4-BE49-F238E27FC236}">
                <a16:creationId xmlns=""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7" name="Espace réservé du texte 4" title="Sous-titre">
            <a:extLst>
              <a:ext uri="{FF2B5EF4-FFF2-40B4-BE49-F238E27FC236}">
                <a16:creationId xmlns=""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bg1"/>
                </a:solidFill>
              </a:defRPr>
            </a:lvl1pPr>
            <a:lvl2pPr marL="457200" indent="0">
              <a:buNone/>
              <a:defRPr/>
            </a:lvl2pPr>
          </a:lstStyle>
          <a:p>
            <a:pPr lvl="0" rtl="0"/>
            <a:r>
              <a:rPr lang="fr-FR" noProof="0" dirty="0"/>
              <a:t>CLIQUEZ POUR LE STYLE DE SOUS-TITRE</a:t>
            </a:r>
          </a:p>
        </p:txBody>
      </p:sp>
      <p:sp>
        <p:nvSpPr>
          <p:cNvPr id="2" name="Espace réservé du pied de page 1">
            <a:extLst>
              <a:ext uri="{FF2B5EF4-FFF2-40B4-BE49-F238E27FC236}">
                <a16:creationId xmlns="" xmlns:a16="http://schemas.microsoft.com/office/drawing/2014/main" id="{5750A33E-CEFE-4D43-9554-513B01B1D3D9}"/>
              </a:ext>
            </a:extLst>
          </p:cNvPr>
          <p:cNvSpPr>
            <a:spLocks noGrp="1"/>
          </p:cNvSpPr>
          <p:nvPr>
            <p:ph type="ftr" sz="quarter" idx="17"/>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 xmlns:a16="http://schemas.microsoft.com/office/drawing/2014/main" id="{4A960C75-8FA7-5740-9388-2B5112B2C5B9}"/>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17" name="Titre 1" title="Titre ">
            <a:extLst>
              <a:ext uri="{FF2B5EF4-FFF2-40B4-BE49-F238E27FC236}">
                <a16:creationId xmlns=""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fr-FR" noProof="0" dirty="0"/>
              <a:t>Cliquez pour modifier le style du titre du masque </a:t>
            </a:r>
          </a:p>
        </p:txBody>
      </p:sp>
      <p:sp>
        <p:nvSpPr>
          <p:cNvPr id="15" name="Espace réservé au tableau 11" title="Tableau">
            <a:extLst>
              <a:ext uri="{FF2B5EF4-FFF2-40B4-BE49-F238E27FC236}">
                <a16:creationId xmlns=""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rtlCol="0">
            <a:noAutofit/>
          </a:bodyPr>
          <a:lstStyle>
            <a:lvl1pPr marL="0" indent="0" algn="ctr">
              <a:buNone/>
              <a:defRPr sz="2000" baseline="0">
                <a:solidFill>
                  <a:schemeClr val="bg1"/>
                </a:solidFill>
                <a:latin typeface="+mn-lt"/>
              </a:defRPr>
            </a:lvl1pPr>
          </a:lstStyle>
          <a:p>
            <a:pPr lvl="0" rtl="0"/>
            <a:r>
              <a:rPr lang="fr-FR" noProof="0" smtClean="0"/>
              <a:t>Cliquez sur l'icône pour ajouter un tableau</a:t>
            </a:r>
            <a:endParaRPr lang="fr-FR" noProof="0" dirty="0"/>
          </a:p>
        </p:txBody>
      </p:sp>
    </p:spTree>
    <p:extLst>
      <p:ext uri="{BB962C8B-B14F-4D97-AF65-F5344CB8AC3E}">
        <p14:creationId xmlns:p14="http://schemas.microsoft.com/office/powerpoint/2010/main" val="3415060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nde photo">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 name="Triangle rectangle 3">
            <a:extLst>
              <a:ext uri="{FF2B5EF4-FFF2-40B4-BE49-F238E27FC236}">
                <a16:creationId xmlns=""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5" name="Espace réservé d’image 31" title="Image">
            <a:extLst>
              <a:ext uri="{FF2B5EF4-FFF2-40B4-BE49-F238E27FC236}">
                <a16:creationId xmlns=""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rtlCol="0" anchor="ctr"/>
          <a:lstStyle>
            <a:lvl1pPr marL="0" indent="0" algn="ctr">
              <a:buNone/>
              <a:defRPr sz="1100" i="1">
                <a:latin typeface="Times New Roman" panose="02020603050405020304" pitchFamily="18" charset="0"/>
                <a:cs typeface="Times New Roman" panose="02020603050405020304" pitchFamily="18" charset="0"/>
              </a:defRPr>
            </a:lvl1pPr>
          </a:lstStyle>
          <a:p>
            <a:pPr rtl="0"/>
            <a:r>
              <a:rPr lang="fr-FR" noProof="0" dirty="0"/>
              <a:t>Insérez ou glissez et placez l’image ici</a:t>
            </a:r>
          </a:p>
        </p:txBody>
      </p:sp>
      <p:cxnSp>
        <p:nvCxnSpPr>
          <p:cNvPr id="6" name="Connecteur droit 5">
            <a:extLst>
              <a:ext uri="{FF2B5EF4-FFF2-40B4-BE49-F238E27FC236}">
                <a16:creationId xmlns=""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re 1" title="Titre ">
            <a:extLst>
              <a:ext uri="{FF2B5EF4-FFF2-40B4-BE49-F238E27FC236}">
                <a16:creationId xmlns=""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rtlCol="0" anchor="ctr">
            <a:normAutofit/>
          </a:bodyPr>
          <a:lstStyle>
            <a:lvl1pPr>
              <a:defRPr sz="3600" b="1">
                <a:solidFill>
                  <a:schemeClr val="tx1"/>
                </a:solidFill>
              </a:defRPr>
            </a:lvl1pPr>
          </a:lstStyle>
          <a:p>
            <a:pPr rtl="0"/>
            <a:r>
              <a:rPr lang="fr-FR" noProof="0" dirty="0"/>
              <a:t>Ajoutez la légende ici</a:t>
            </a:r>
          </a:p>
        </p:txBody>
      </p:sp>
    </p:spTree>
    <p:extLst>
      <p:ext uri="{BB962C8B-B14F-4D97-AF65-F5344CB8AC3E}">
        <p14:creationId xmlns:p14="http://schemas.microsoft.com/office/powerpoint/2010/main" val="4237576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rci">
    <p:spTree>
      <p:nvGrpSpPr>
        <p:cNvPr id="1" name=""/>
        <p:cNvGrpSpPr/>
        <p:nvPr/>
      </p:nvGrpSpPr>
      <p:grpSpPr>
        <a:xfrm>
          <a:off x="0" y="0"/>
          <a:ext cx="0" cy="0"/>
          <a:chOff x="0" y="0"/>
          <a:chExt cx="0" cy="0"/>
        </a:xfrm>
      </p:grpSpPr>
      <p:sp>
        <p:nvSpPr>
          <p:cNvPr id="26" name="Rectangle 25">
            <a:extLst>
              <a:ext uri="{FF2B5EF4-FFF2-40B4-BE49-F238E27FC236}">
                <a16:creationId xmlns=""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9" name="Espace réservé du texte 3">
            <a:extLst>
              <a:ext uri="{FF2B5EF4-FFF2-40B4-BE49-F238E27FC236}">
                <a16:creationId xmlns=""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fr-FR" noProof="0" dirty="0"/>
              <a:t>Nom</a:t>
            </a:r>
          </a:p>
        </p:txBody>
      </p:sp>
      <p:sp>
        <p:nvSpPr>
          <p:cNvPr id="10" name="Espace réservé du texte 4">
            <a:extLst>
              <a:ext uri="{FF2B5EF4-FFF2-40B4-BE49-F238E27FC236}">
                <a16:creationId xmlns=""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fr-FR" noProof="0" dirty="0"/>
              <a:t>Numéro de téléphone</a:t>
            </a:r>
          </a:p>
        </p:txBody>
      </p:sp>
      <p:sp>
        <p:nvSpPr>
          <p:cNvPr id="11" name="Espace réservé du texte 5">
            <a:extLst>
              <a:ext uri="{FF2B5EF4-FFF2-40B4-BE49-F238E27FC236}">
                <a16:creationId xmlns=""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rtlCol="0"/>
          <a:lstStyle>
            <a:lvl1pPr marL="0" indent="0">
              <a:buNone/>
              <a:defRPr sz="1800">
                <a:latin typeface="+mn-lt"/>
                <a:cs typeface="Calibri Light" panose="020F0302020204030204" pitchFamily="34" charset="0"/>
              </a:defRPr>
            </a:lvl1pPr>
          </a:lstStyle>
          <a:p>
            <a:pPr rtl="0"/>
            <a:r>
              <a:rPr lang="fr-FR" noProof="0" dirty="0"/>
              <a:t>E-mail </a:t>
            </a:r>
          </a:p>
        </p:txBody>
      </p:sp>
      <p:sp>
        <p:nvSpPr>
          <p:cNvPr id="13" name="Espace réservé du texte 21">
            <a:extLst>
              <a:ext uri="{FF2B5EF4-FFF2-40B4-BE49-F238E27FC236}">
                <a16:creationId xmlns=""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fr-FR" noProof="0" dirty="0"/>
              <a:t>Site web de l’entreprise</a:t>
            </a:r>
          </a:p>
        </p:txBody>
      </p:sp>
      <p:sp>
        <p:nvSpPr>
          <p:cNvPr id="14" name="Forme 4157">
            <a:extLst>
              <a:ext uri="{FF2B5EF4-FFF2-40B4-BE49-F238E27FC236}">
                <a16:creationId xmlns=""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fr-FR" noProof="0" dirty="0"/>
          </a:p>
        </p:txBody>
      </p:sp>
      <p:sp>
        <p:nvSpPr>
          <p:cNvPr id="15" name="Forme 4186">
            <a:extLst>
              <a:ext uri="{FF2B5EF4-FFF2-40B4-BE49-F238E27FC236}">
                <a16:creationId xmlns=""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fr-FR" noProof="0" dirty="0"/>
          </a:p>
        </p:txBody>
      </p:sp>
      <p:sp>
        <p:nvSpPr>
          <p:cNvPr id="19" name="Forme 4379">
            <a:extLst>
              <a:ext uri="{FF2B5EF4-FFF2-40B4-BE49-F238E27FC236}">
                <a16:creationId xmlns=""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fr-FR" noProof="0" dirty="0"/>
          </a:p>
        </p:txBody>
      </p:sp>
      <p:sp>
        <p:nvSpPr>
          <p:cNvPr id="20" name="Forme 4487">
            <a:extLst>
              <a:ext uri="{FF2B5EF4-FFF2-40B4-BE49-F238E27FC236}">
                <a16:creationId xmlns=""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fr-FR" noProof="0" dirty="0"/>
          </a:p>
        </p:txBody>
      </p:sp>
      <p:sp>
        <p:nvSpPr>
          <p:cNvPr id="21" name="Triangle droit 20">
            <a:extLst>
              <a:ext uri="{FF2B5EF4-FFF2-40B4-BE49-F238E27FC236}">
                <a16:creationId xmlns=""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2" name="Connecteur droit 21">
            <a:extLst>
              <a:ext uri="{FF2B5EF4-FFF2-40B4-BE49-F238E27FC236}">
                <a16:creationId xmlns=""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Espace réservé d’image 24">
            <a:extLst>
              <a:ext uri="{FF2B5EF4-FFF2-40B4-BE49-F238E27FC236}">
                <a16:creationId xmlns=""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oAutofit/>
          </a:bodyPr>
          <a:lstStyle>
            <a:lvl1pPr marL="0" indent="0">
              <a:buNone/>
              <a:defRPr>
                <a:solidFill>
                  <a:schemeClr val="bg1"/>
                </a:solidFill>
              </a:defRPr>
            </a:lvl1pPr>
          </a:lstStyle>
          <a:p>
            <a:pPr rtl="0"/>
            <a:r>
              <a:rPr lang="fr-FR" noProof="0" smtClean="0"/>
              <a:t>Cliquez sur l'icône pour ajouter une image</a:t>
            </a:r>
            <a:endParaRPr lang="fr-FR" noProof="0" dirty="0"/>
          </a:p>
        </p:txBody>
      </p:sp>
      <p:sp>
        <p:nvSpPr>
          <p:cNvPr id="2" name="Titre 1" title="Titre">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rtlCol="0" anchor="b">
            <a:normAutofit/>
          </a:bodyPr>
          <a:lstStyle>
            <a:lvl1pPr algn="l">
              <a:defRPr sz="4300" b="1">
                <a:solidFill>
                  <a:schemeClr val="accent1"/>
                </a:solidFill>
              </a:defRPr>
            </a:lvl1pPr>
          </a:lstStyle>
          <a:p>
            <a:pPr rtl="0"/>
            <a:r>
              <a:rPr lang="fr-FR" noProof="0" dirty="0"/>
              <a:t>Cliquez pour modifier le style du titre du masque</a:t>
            </a:r>
          </a:p>
        </p:txBody>
      </p:sp>
    </p:spTree>
    <p:extLst>
      <p:ext uri="{BB962C8B-B14F-4D97-AF65-F5344CB8AC3E}">
        <p14:creationId xmlns:p14="http://schemas.microsoft.com/office/powerpoint/2010/main" val="3839051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Espace réservé du pied de page 4">
            <a:extLst>
              <a:ext uri="{FF2B5EF4-FFF2-40B4-BE49-F238E27FC236}">
                <a16:creationId xmlns=""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pPr rtl="0"/>
            <a:r>
              <a:rPr lang="fr-FR" noProof="0" dirty="0"/>
              <a:t>Ajouter un pied de page</a:t>
            </a:r>
          </a:p>
        </p:txBody>
      </p:sp>
      <p:sp>
        <p:nvSpPr>
          <p:cNvPr id="6" name="Espace réservé du numéro de diapositive 5">
            <a:extLst>
              <a:ext uri="{FF2B5EF4-FFF2-40B4-BE49-F238E27FC236}">
                <a16:creationId xmlns=""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pPr rtl="0"/>
            <a:fld id="{8699F50C-BE38-4BD0-BA84-9B090E1F2B9B}" type="slidenum">
              <a:rPr lang="fr-FR" noProof="0" smtClean="0"/>
              <a:pPr rtl="0"/>
              <a:t>‹N°›</a:t>
            </a:fld>
            <a:endParaRPr lang="fr-FR" noProof="0" dirty="0"/>
          </a:p>
        </p:txBody>
      </p:sp>
      <p:sp>
        <p:nvSpPr>
          <p:cNvPr id="9" name="Espace réservé du titre 8">
            <a:extLst>
              <a:ext uri="{FF2B5EF4-FFF2-40B4-BE49-F238E27FC236}">
                <a16:creationId xmlns=""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pPr rtl="0"/>
            <a:r>
              <a:rPr lang="fr-FR" noProof="0" dirty="0"/>
              <a:t>Modifiez le style du titre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674" r:id="rId19"/>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s://doi.org/10.1016/j.softx.2020.100578"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9.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29.JPG"/><Relationship Id="rId4" Type="http://schemas.openxmlformats.org/officeDocument/2006/relationships/hyperlink" Target="https://www.linkedin.com/in/th%C3%A9odore-kabangu-nkashama-05bb0323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1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4B79"/>
        </a:solidFill>
        <a:effectLst/>
      </p:bgPr>
    </p:bg>
    <p:spTree>
      <p:nvGrpSpPr>
        <p:cNvPr id="1" name=""/>
        <p:cNvGrpSpPr/>
        <p:nvPr/>
      </p:nvGrpSpPr>
      <p:grpSpPr>
        <a:xfrm>
          <a:off x="0" y="0"/>
          <a:ext cx="0" cy="0"/>
          <a:chOff x="0" y="0"/>
          <a:chExt cx="0" cy="0"/>
        </a:xfrm>
      </p:grpSpPr>
      <p:pic>
        <p:nvPicPr>
          <p:cNvPr id="3" name="Image 2"/>
          <p:cNvPicPr>
            <a:picLocks noChangeAspect="1"/>
          </p:cNvPicPr>
          <p:nvPr/>
        </p:nvPicPr>
        <p:blipFill>
          <a:blip r:embed="rId3"/>
          <a:stretch>
            <a:fillRect/>
          </a:stretch>
        </p:blipFill>
        <p:spPr>
          <a:xfrm>
            <a:off x="7040880" y="0"/>
            <a:ext cx="5151120" cy="6858000"/>
          </a:xfrm>
          <a:prstGeom prst="rect">
            <a:avLst/>
          </a:prstGeom>
        </p:spPr>
      </p:pic>
      <p:sp>
        <p:nvSpPr>
          <p:cNvPr id="2" name="Titre 1">
            <a:extLst>
              <a:ext uri="{FF2B5EF4-FFF2-40B4-BE49-F238E27FC236}">
                <a16:creationId xmlns="" xmlns:a16="http://schemas.microsoft.com/office/drawing/2014/main" id="{3D638ACE-163E-40EB-A458-E794C67EA2A6}"/>
              </a:ext>
            </a:extLst>
          </p:cNvPr>
          <p:cNvSpPr>
            <a:spLocks noGrp="1"/>
          </p:cNvSpPr>
          <p:nvPr>
            <p:ph type="title"/>
          </p:nvPr>
        </p:nvSpPr>
        <p:spPr>
          <a:xfrm>
            <a:off x="339109" y="2237229"/>
            <a:ext cx="6383308" cy="2383541"/>
          </a:xfrm>
        </p:spPr>
        <p:txBody>
          <a:bodyPr rtlCol="0" anchor="ctr">
            <a:normAutofit/>
          </a:bodyPr>
          <a:lstStyle/>
          <a:p>
            <a:pPr algn="ctr"/>
            <a:r>
              <a:rPr lang="fr-FR" sz="3600" dirty="0" err="1" smtClean="0">
                <a:solidFill>
                  <a:schemeClr val="bg1"/>
                </a:solidFill>
                <a:latin typeface="Times New Roman" panose="02020603050405020304" pitchFamily="18" charset="0"/>
                <a:cs typeface="Times New Roman" panose="02020603050405020304" pitchFamily="18" charset="0"/>
              </a:rPr>
              <a:t>Assessing</a:t>
            </a:r>
            <a:r>
              <a:rPr lang="fr-FR" sz="3600" dirty="0" smtClean="0">
                <a:solidFill>
                  <a:schemeClr val="bg1"/>
                </a:solidFill>
                <a:latin typeface="Times New Roman" panose="02020603050405020304" pitchFamily="18" charset="0"/>
                <a:cs typeface="Times New Roman" panose="02020603050405020304" pitchFamily="18" charset="0"/>
              </a:rPr>
              <a:t> </a:t>
            </a:r>
            <a:r>
              <a:rPr lang="fr-FR" sz="3600" dirty="0" smtClean="0">
                <a:solidFill>
                  <a:schemeClr val="bg1"/>
                </a:solidFill>
                <a:latin typeface="Times New Roman" panose="02020603050405020304" pitchFamily="18" charset="0"/>
                <a:cs typeface="Times New Roman" panose="02020603050405020304" pitchFamily="18" charset="0"/>
              </a:rPr>
              <a:t>Thermal </a:t>
            </a:r>
            <a:r>
              <a:rPr lang="fr-FR" sz="3600" dirty="0" err="1" smtClean="0">
                <a:solidFill>
                  <a:schemeClr val="bg1"/>
                </a:solidFill>
                <a:latin typeface="Times New Roman" panose="02020603050405020304" pitchFamily="18" charset="0"/>
                <a:cs typeface="Times New Roman" panose="02020603050405020304" pitchFamily="18" charset="0"/>
              </a:rPr>
              <a:t>Comfort</a:t>
            </a:r>
            <a:r>
              <a:rPr lang="fr-FR" sz="3600" dirty="0" smtClean="0">
                <a:solidFill>
                  <a:schemeClr val="bg1"/>
                </a:solidFill>
                <a:latin typeface="Times New Roman" panose="02020603050405020304" pitchFamily="18" charset="0"/>
                <a:cs typeface="Times New Roman" panose="02020603050405020304" pitchFamily="18" charset="0"/>
              </a:rPr>
              <a:t> </a:t>
            </a:r>
            <a:r>
              <a:rPr lang="fr-FR" sz="3600" dirty="0" err="1" smtClean="0">
                <a:solidFill>
                  <a:schemeClr val="bg1"/>
                </a:solidFill>
                <a:latin typeface="Times New Roman" panose="02020603050405020304" pitchFamily="18" charset="0"/>
                <a:cs typeface="Times New Roman" panose="02020603050405020304" pitchFamily="18" charset="0"/>
              </a:rPr>
              <a:t>during</a:t>
            </a:r>
            <a:r>
              <a:rPr lang="fr-FR" sz="3600" dirty="0" smtClean="0">
                <a:solidFill>
                  <a:schemeClr val="bg1"/>
                </a:solidFill>
                <a:latin typeface="Times New Roman" panose="02020603050405020304" pitchFamily="18" charset="0"/>
                <a:cs typeface="Times New Roman" panose="02020603050405020304" pitchFamily="18" charset="0"/>
              </a:rPr>
              <a:t> </a:t>
            </a:r>
            <a:r>
              <a:rPr lang="fr-FR" sz="3600" dirty="0" err="1" smtClean="0">
                <a:solidFill>
                  <a:schemeClr val="bg1"/>
                </a:solidFill>
                <a:latin typeface="Times New Roman" panose="02020603050405020304" pitchFamily="18" charset="0"/>
                <a:cs typeface="Times New Roman" panose="02020603050405020304" pitchFamily="18" charset="0"/>
              </a:rPr>
              <a:t>Occupancy</a:t>
            </a:r>
            <a:r>
              <a:rPr lang="fr-FR" sz="3600" dirty="0" smtClean="0">
                <a:solidFill>
                  <a:schemeClr val="bg1"/>
                </a:solidFill>
                <a:latin typeface="Times New Roman" panose="02020603050405020304" pitchFamily="18" charset="0"/>
                <a:cs typeface="Times New Roman" panose="02020603050405020304" pitchFamily="18" charset="0"/>
              </a:rPr>
              <a:t> </a:t>
            </a:r>
            <a:r>
              <a:rPr lang="fr-FR" sz="3600" dirty="0" err="1">
                <a:solidFill>
                  <a:schemeClr val="bg1"/>
                </a:solidFill>
                <a:latin typeface="Times New Roman" panose="02020603050405020304" pitchFamily="18" charset="0"/>
                <a:cs typeface="Times New Roman" panose="02020603050405020304" pitchFamily="18" charset="0"/>
              </a:rPr>
              <a:t>P</a:t>
            </a:r>
            <a:r>
              <a:rPr lang="fr-FR" sz="3600" dirty="0" err="1" smtClean="0">
                <a:solidFill>
                  <a:schemeClr val="bg1"/>
                </a:solidFill>
                <a:latin typeface="Times New Roman" panose="02020603050405020304" pitchFamily="18" charset="0"/>
                <a:cs typeface="Times New Roman" panose="02020603050405020304" pitchFamily="18" charset="0"/>
              </a:rPr>
              <a:t>eriods</a:t>
            </a:r>
            <a:r>
              <a:rPr lang="fr-FR" sz="3600" dirty="0" smtClean="0">
                <a:solidFill>
                  <a:schemeClr val="bg1"/>
                </a:solidFill>
                <a:latin typeface="Times New Roman" panose="02020603050405020304" pitchFamily="18" charset="0"/>
                <a:cs typeface="Times New Roman" panose="02020603050405020304" pitchFamily="18" charset="0"/>
              </a:rPr>
              <a:t>: A </a:t>
            </a:r>
            <a:r>
              <a:rPr lang="fr-FR" sz="3600" dirty="0" smtClean="0">
                <a:solidFill>
                  <a:schemeClr val="bg1"/>
                </a:solidFill>
                <a:latin typeface="Times New Roman" panose="02020603050405020304" pitchFamily="18" charset="0"/>
                <a:cs typeface="Times New Roman" panose="02020603050405020304" pitchFamily="18" charset="0"/>
              </a:rPr>
              <a:t>Case </a:t>
            </a:r>
            <a:r>
              <a:rPr lang="fr-FR" sz="3600" dirty="0" err="1">
                <a:solidFill>
                  <a:schemeClr val="bg1"/>
                </a:solidFill>
                <a:latin typeface="Times New Roman" panose="02020603050405020304" pitchFamily="18" charset="0"/>
                <a:cs typeface="Times New Roman" panose="02020603050405020304" pitchFamily="18" charset="0"/>
              </a:rPr>
              <a:t>S</a:t>
            </a:r>
            <a:r>
              <a:rPr lang="fr-FR" sz="3600" dirty="0" err="1" smtClean="0">
                <a:solidFill>
                  <a:schemeClr val="bg1"/>
                </a:solidFill>
                <a:latin typeface="Times New Roman" panose="02020603050405020304" pitchFamily="18" charset="0"/>
                <a:cs typeface="Times New Roman" panose="02020603050405020304" pitchFamily="18" charset="0"/>
              </a:rPr>
              <a:t>tudy</a:t>
            </a:r>
            <a:r>
              <a:rPr lang="fr-FR" sz="3600" dirty="0" smtClean="0">
                <a:solidFill>
                  <a:schemeClr val="bg1"/>
                </a:solidFill>
                <a:latin typeface="Times New Roman" panose="02020603050405020304" pitchFamily="18" charset="0"/>
                <a:cs typeface="Times New Roman" panose="02020603050405020304" pitchFamily="18" charset="0"/>
              </a:rPr>
              <a:t> </a:t>
            </a:r>
            <a:r>
              <a:rPr lang="fr-FR" sz="3600" dirty="0" smtClean="0">
                <a:solidFill>
                  <a:schemeClr val="bg1"/>
                </a:solidFill>
                <a:latin typeface="Times New Roman" panose="02020603050405020304" pitchFamily="18" charset="0"/>
                <a:cs typeface="Times New Roman" panose="02020603050405020304" pitchFamily="18" charset="0"/>
              </a:rPr>
              <a:t>of </a:t>
            </a:r>
            <a:r>
              <a:rPr lang="fr-FR" sz="3600" dirty="0" err="1" smtClean="0">
                <a:solidFill>
                  <a:schemeClr val="bg1"/>
                </a:solidFill>
                <a:latin typeface="Times New Roman" panose="02020603050405020304" pitchFamily="18" charset="0"/>
                <a:cs typeface="Times New Roman" panose="02020603050405020304" pitchFamily="18" charset="0"/>
              </a:rPr>
              <a:t>Residence</a:t>
            </a:r>
            <a:r>
              <a:rPr lang="fr-FR" sz="3600" dirty="0" smtClean="0">
                <a:solidFill>
                  <a:schemeClr val="bg1"/>
                </a:solidFill>
                <a:latin typeface="Times New Roman" panose="02020603050405020304" pitchFamily="18" charset="0"/>
                <a:cs typeface="Times New Roman" panose="02020603050405020304" pitchFamily="18" charset="0"/>
              </a:rPr>
              <a:t> Hall I</a:t>
            </a:r>
            <a:endParaRPr lang="fr-FR" sz="3600" dirty="0">
              <a:solidFill>
                <a:schemeClr val="bg1"/>
              </a:solidFill>
              <a:latin typeface="Times New Roman" panose="02020603050405020304" pitchFamily="18" charset="0"/>
              <a:cs typeface="Times New Roman" panose="02020603050405020304" pitchFamily="18" charset="0"/>
            </a:endParaRPr>
          </a:p>
        </p:txBody>
      </p:sp>
      <p:sp>
        <p:nvSpPr>
          <p:cNvPr id="9" name="Sous-titre 2">
            <a:extLst>
              <a:ext uri="{FF2B5EF4-FFF2-40B4-BE49-F238E27FC236}">
                <a16:creationId xmlns="" xmlns:a16="http://schemas.microsoft.com/office/drawing/2014/main" id="{5C9205DF-8F5E-49F7-B00E-6F58293F5130}"/>
              </a:ext>
            </a:extLst>
          </p:cNvPr>
          <p:cNvSpPr txBox="1">
            <a:spLocks/>
          </p:cNvSpPr>
          <p:nvPr/>
        </p:nvSpPr>
        <p:spPr>
          <a:xfrm>
            <a:off x="7491768" y="5667555"/>
            <a:ext cx="4325255" cy="1034254"/>
          </a:xfrm>
          <a:prstGeom prst="rect">
            <a:avLst/>
          </a:prstGeom>
        </p:spPr>
        <p:txBody>
          <a:bodyPr rtlCol="0"/>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b="0" i="0" kern="1200" spc="300">
                <a:solidFill>
                  <a:schemeClr val="tx1"/>
                </a:solidFill>
                <a:latin typeface="+mn-lt"/>
                <a:ea typeface="+mn-ea"/>
                <a:cs typeface="Calibri" panose="020F0502020204030204" pitchFamily="34" charset="0"/>
              </a:defRPr>
            </a:lvl1pPr>
            <a:lvl2pPr marL="457200" indent="0" algn="ctr"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600" b="1" dirty="0" smtClean="0">
                <a:solidFill>
                  <a:srgbClr val="000000"/>
                </a:solidFill>
                <a:latin typeface="Times New Roman" panose="02020603050405020304" pitchFamily="18" charset="0"/>
                <a:cs typeface="Times New Roman" panose="02020603050405020304" pitchFamily="18" charset="0"/>
              </a:rPr>
              <a:t>Theodore KABANGU NKASHAMA</a:t>
            </a:r>
          </a:p>
          <a:p>
            <a:r>
              <a:rPr lang="fr-FR" sz="1600" dirty="0" smtClean="0">
                <a:solidFill>
                  <a:srgbClr val="000000"/>
                </a:solidFill>
                <a:latin typeface="Times New Roman" panose="02020603050405020304" pitchFamily="18" charset="0"/>
                <a:cs typeface="Times New Roman" panose="02020603050405020304" pitchFamily="18" charset="0"/>
              </a:rPr>
              <a:t>Digital Innovation</a:t>
            </a:r>
          </a:p>
          <a:p>
            <a:r>
              <a:rPr lang="fr-FR" sz="1600" dirty="0" err="1" smtClean="0">
                <a:solidFill>
                  <a:srgbClr val="000000"/>
                </a:solidFill>
                <a:latin typeface="Times New Roman" panose="02020603050405020304" pitchFamily="18" charset="0"/>
                <a:cs typeface="Times New Roman" panose="02020603050405020304" pitchFamily="18" charset="0"/>
              </a:rPr>
              <a:t>Applied</a:t>
            </a:r>
            <a:r>
              <a:rPr lang="fr-FR" sz="1600" dirty="0" smtClean="0">
                <a:solidFill>
                  <a:srgbClr val="000000"/>
                </a:solidFill>
                <a:latin typeface="Times New Roman" panose="02020603050405020304" pitchFamily="18" charset="0"/>
                <a:cs typeface="Times New Roman" panose="02020603050405020304" pitchFamily="18" charset="0"/>
              </a:rPr>
              <a:t> </a:t>
            </a:r>
            <a:r>
              <a:rPr lang="fr-FR" sz="1600" dirty="0" err="1" smtClean="0">
                <a:solidFill>
                  <a:srgbClr val="000000"/>
                </a:solidFill>
                <a:latin typeface="Times New Roman" panose="02020603050405020304" pitchFamily="18" charset="0"/>
                <a:cs typeface="Times New Roman" panose="02020603050405020304" pitchFamily="18" charset="0"/>
              </a:rPr>
              <a:t>Artificial</a:t>
            </a:r>
            <a:r>
              <a:rPr lang="fr-FR" sz="1600" dirty="0" smtClean="0">
                <a:solidFill>
                  <a:srgbClr val="000000"/>
                </a:solidFill>
                <a:latin typeface="Times New Roman" panose="02020603050405020304" pitchFamily="18" charset="0"/>
                <a:cs typeface="Times New Roman" panose="02020603050405020304" pitchFamily="18" charset="0"/>
              </a:rPr>
              <a:t> Intelligence</a:t>
            </a:r>
            <a:endParaRPr lang="fr-FR" sz="1600" dirty="0">
              <a:solidFill>
                <a:srgbClr val="000000"/>
              </a:solidFill>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4"/>
          <a:stretch>
            <a:fillRect/>
          </a:stretch>
        </p:blipFill>
        <p:spPr>
          <a:xfrm>
            <a:off x="7284837" y="936620"/>
            <a:ext cx="4663206" cy="4529781"/>
          </a:xfrm>
          <a:prstGeom prst="rect">
            <a:avLst/>
          </a:prstGeom>
        </p:spPr>
      </p:pic>
    </p:spTree>
    <p:extLst>
      <p:ext uri="{BB962C8B-B14F-4D97-AF65-F5344CB8AC3E}">
        <p14:creationId xmlns:p14="http://schemas.microsoft.com/office/powerpoint/2010/main" val="39806997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ZoneTexte 5"/>
          <p:cNvSpPr txBox="1"/>
          <p:nvPr/>
        </p:nvSpPr>
        <p:spPr>
          <a:xfrm>
            <a:off x="0" y="-1"/>
            <a:ext cx="12192000" cy="1080000"/>
          </a:xfrm>
          <a:prstGeom prst="rect">
            <a:avLst/>
          </a:prstGeom>
          <a:solidFill>
            <a:srgbClr val="014B79"/>
          </a:solidFill>
          <a:ln>
            <a:noFill/>
          </a:ln>
        </p:spPr>
        <p:txBody>
          <a:bodyPr wrap="square" rtlCol="0" anchor="ctr">
            <a:spAutoFit/>
          </a:bodyPr>
          <a:lstStyle/>
          <a:p>
            <a:r>
              <a:rPr lang="en-US" sz="3600" b="1" dirty="0" smtClean="0">
                <a:solidFill>
                  <a:schemeClr val="bg1"/>
                </a:solidFill>
                <a:latin typeface="Times New Roman" panose="02020603050405020304" pitchFamily="18" charset="0"/>
                <a:cs typeface="Times New Roman" panose="02020603050405020304" pitchFamily="18" charset="0"/>
              </a:rPr>
              <a:t>PMV-PPD calculation</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20" name="ZoneTexte 19"/>
          <p:cNvSpPr txBox="1"/>
          <p:nvPr/>
        </p:nvSpPr>
        <p:spPr>
          <a:xfrm>
            <a:off x="5005676" y="1454145"/>
            <a:ext cx="4954011" cy="578882"/>
          </a:xfrm>
          <a:prstGeom prst="flowChartAlternateProcess">
            <a:avLst/>
          </a:prstGeom>
          <a:solidFill>
            <a:srgbClr val="014B79"/>
          </a:solidFill>
        </p:spPr>
        <p:txBody>
          <a:bodyPr wrap="square" rtlCol="0">
            <a:spAutoFit/>
          </a:bodyPr>
          <a:lstStyle/>
          <a:p>
            <a:r>
              <a:rPr lang="en-US" sz="2800" dirty="0" err="1" smtClean="0">
                <a:solidFill>
                  <a:schemeClr val="bg1"/>
                </a:solidFill>
                <a:latin typeface="Times New Roman" panose="02020603050405020304" pitchFamily="18" charset="0"/>
                <a:cs typeface="Times New Roman" panose="02020603050405020304" pitchFamily="18" charset="0"/>
              </a:rPr>
              <a:t>Pythermalcomfort</a:t>
            </a:r>
            <a:endParaRPr lang="en-US" sz="2800" dirty="0" smtClean="0">
              <a:solidFill>
                <a:schemeClr val="bg1"/>
              </a:solidFill>
              <a:latin typeface="Times New Roman" panose="02020603050405020304" pitchFamily="18" charset="0"/>
              <a:cs typeface="Times New Roman" panose="02020603050405020304" pitchFamily="18" charset="0"/>
            </a:endParaRPr>
          </a:p>
        </p:txBody>
      </p:sp>
      <p:sp>
        <p:nvSpPr>
          <p:cNvPr id="24" name="ZoneTexte 23"/>
          <p:cNvSpPr txBox="1"/>
          <p:nvPr/>
        </p:nvSpPr>
        <p:spPr>
          <a:xfrm>
            <a:off x="9959687" y="4546689"/>
            <a:ext cx="1902691" cy="707886"/>
          </a:xfrm>
          <a:prstGeom prst="rect">
            <a:avLst/>
          </a:prstGeom>
          <a:noFill/>
        </p:spPr>
        <p:txBody>
          <a:bodyPr wrap="square" rtlCol="0">
            <a:spAutoFit/>
          </a:bodyPr>
          <a:lstStyle/>
          <a:p>
            <a:r>
              <a:rPr lang="en-US" sz="2000" dirty="0" smtClean="0">
                <a:solidFill>
                  <a:srgbClr val="FF0000"/>
                </a:solidFill>
                <a:latin typeface="Times New Roman" panose="02020603050405020304" pitchFamily="18" charset="0"/>
                <a:cs typeface="Times New Roman" panose="02020603050405020304" pitchFamily="18" charset="0"/>
              </a:rPr>
              <a:t>Dimension: </a:t>
            </a:r>
          </a:p>
          <a:p>
            <a:r>
              <a:rPr lang="en-US" sz="2000" dirty="0" smtClean="0">
                <a:solidFill>
                  <a:srgbClr val="FF0000"/>
                </a:solidFill>
                <a:latin typeface="Times New Roman" panose="02020603050405020304" pitchFamily="18" charset="0"/>
                <a:cs typeface="Times New Roman" panose="02020603050405020304" pitchFamily="18" charset="0"/>
              </a:rPr>
              <a:t>1874x11</a:t>
            </a:r>
            <a:endParaRPr lang="en-US" sz="2000" dirty="0">
              <a:solidFill>
                <a:srgbClr val="FF0000"/>
              </a:solidFill>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a:stretch>
            <a:fillRect/>
          </a:stretch>
        </p:blipFill>
        <p:spPr>
          <a:xfrm>
            <a:off x="291812" y="1454145"/>
            <a:ext cx="4514850" cy="3028950"/>
          </a:xfrm>
          <a:prstGeom prst="rect">
            <a:avLst/>
          </a:prstGeom>
        </p:spPr>
      </p:pic>
      <p:pic>
        <p:nvPicPr>
          <p:cNvPr id="5" name="Image 4"/>
          <p:cNvPicPr>
            <a:picLocks noChangeAspect="1"/>
          </p:cNvPicPr>
          <p:nvPr/>
        </p:nvPicPr>
        <p:blipFill>
          <a:blip r:embed="rId3"/>
          <a:stretch>
            <a:fillRect/>
          </a:stretch>
        </p:blipFill>
        <p:spPr>
          <a:xfrm>
            <a:off x="291812" y="4546689"/>
            <a:ext cx="9667875" cy="2181225"/>
          </a:xfrm>
          <a:prstGeom prst="rect">
            <a:avLst/>
          </a:prstGeom>
        </p:spPr>
      </p:pic>
      <p:sp>
        <p:nvSpPr>
          <p:cNvPr id="12" name="ZoneTexte 11"/>
          <p:cNvSpPr txBox="1"/>
          <p:nvPr/>
        </p:nvSpPr>
        <p:spPr>
          <a:xfrm>
            <a:off x="5005676" y="2164435"/>
            <a:ext cx="4514850" cy="1200329"/>
          </a:xfrm>
          <a:prstGeom prst="rect">
            <a:avLst/>
          </a:prstGeom>
          <a:noFill/>
        </p:spPr>
        <p:txBody>
          <a:bodyPr wrap="square" rtlCol="0">
            <a:spAutoFit/>
          </a:bodyPr>
          <a:lstStyle/>
          <a:p>
            <a:r>
              <a:rPr lang="fr-FR" i="1" dirty="0" err="1">
                <a:latin typeface="Times New Roman" panose="02020603050405020304" pitchFamily="18" charset="0"/>
                <a:cs typeface="Times New Roman" panose="02020603050405020304" pitchFamily="18" charset="0"/>
                <a:hlinkClick r:id="rId4"/>
              </a:rPr>
              <a:t>Tartarini</a:t>
            </a:r>
            <a:r>
              <a:rPr lang="fr-FR" i="1" dirty="0">
                <a:latin typeface="Times New Roman" panose="02020603050405020304" pitchFamily="18" charset="0"/>
                <a:cs typeface="Times New Roman" panose="02020603050405020304" pitchFamily="18" charset="0"/>
                <a:hlinkClick r:id="rId4"/>
              </a:rPr>
              <a:t>, F., </a:t>
            </a:r>
            <a:r>
              <a:rPr lang="fr-FR" i="1" dirty="0" err="1">
                <a:latin typeface="Times New Roman" panose="02020603050405020304" pitchFamily="18" charset="0"/>
                <a:cs typeface="Times New Roman" panose="02020603050405020304" pitchFamily="18" charset="0"/>
                <a:hlinkClick r:id="rId4"/>
              </a:rPr>
              <a:t>Schiavon</a:t>
            </a:r>
            <a:r>
              <a:rPr lang="fr-FR" i="1" dirty="0">
                <a:latin typeface="Times New Roman" panose="02020603050405020304" pitchFamily="18" charset="0"/>
                <a:cs typeface="Times New Roman" panose="02020603050405020304" pitchFamily="18" charset="0"/>
                <a:hlinkClick r:id="rId4"/>
              </a:rPr>
              <a:t>, S., 2020. </a:t>
            </a:r>
            <a:r>
              <a:rPr lang="fr-FR" i="1" dirty="0" err="1">
                <a:latin typeface="Times New Roman" panose="02020603050405020304" pitchFamily="18" charset="0"/>
                <a:cs typeface="Times New Roman" panose="02020603050405020304" pitchFamily="18" charset="0"/>
                <a:hlinkClick r:id="rId4"/>
              </a:rPr>
              <a:t>pythermalcomfort</a:t>
            </a:r>
            <a:r>
              <a:rPr lang="fr-FR" i="1" dirty="0">
                <a:latin typeface="Times New Roman" panose="02020603050405020304" pitchFamily="18" charset="0"/>
                <a:cs typeface="Times New Roman" panose="02020603050405020304" pitchFamily="18" charset="0"/>
                <a:hlinkClick r:id="rId4"/>
              </a:rPr>
              <a:t>: A Python package for thermal </a:t>
            </a:r>
            <a:r>
              <a:rPr lang="fr-FR" i="1" dirty="0" err="1">
                <a:latin typeface="Times New Roman" panose="02020603050405020304" pitchFamily="18" charset="0"/>
                <a:cs typeface="Times New Roman" panose="02020603050405020304" pitchFamily="18" charset="0"/>
                <a:hlinkClick r:id="rId4"/>
              </a:rPr>
              <a:t>comfort</a:t>
            </a:r>
            <a:r>
              <a:rPr lang="fr-FR" i="1" dirty="0">
                <a:latin typeface="Times New Roman" panose="02020603050405020304" pitchFamily="18" charset="0"/>
                <a:cs typeface="Times New Roman" panose="02020603050405020304" pitchFamily="18" charset="0"/>
                <a:hlinkClick r:id="rId4"/>
              </a:rPr>
              <a:t> </a:t>
            </a:r>
            <a:r>
              <a:rPr lang="fr-FR" i="1" dirty="0" err="1">
                <a:latin typeface="Times New Roman" panose="02020603050405020304" pitchFamily="18" charset="0"/>
                <a:cs typeface="Times New Roman" panose="02020603050405020304" pitchFamily="18" charset="0"/>
                <a:hlinkClick r:id="rId4"/>
              </a:rPr>
              <a:t>research</a:t>
            </a:r>
            <a:r>
              <a:rPr lang="fr-FR" i="1" dirty="0">
                <a:latin typeface="Times New Roman" panose="02020603050405020304" pitchFamily="18" charset="0"/>
                <a:cs typeface="Times New Roman" panose="02020603050405020304" pitchFamily="18" charset="0"/>
                <a:hlinkClick r:id="rId4"/>
              </a:rPr>
              <a:t>. </a:t>
            </a:r>
            <a:r>
              <a:rPr lang="fr-FR" i="1" dirty="0" err="1">
                <a:latin typeface="Times New Roman" panose="02020603050405020304" pitchFamily="18" charset="0"/>
                <a:cs typeface="Times New Roman" panose="02020603050405020304" pitchFamily="18" charset="0"/>
                <a:hlinkClick r:id="rId4"/>
              </a:rPr>
              <a:t>SoftwareX</a:t>
            </a:r>
            <a:r>
              <a:rPr lang="fr-FR" i="1" dirty="0">
                <a:latin typeface="Times New Roman" panose="02020603050405020304" pitchFamily="18" charset="0"/>
                <a:cs typeface="Times New Roman" panose="02020603050405020304" pitchFamily="18" charset="0"/>
                <a:hlinkClick r:id="rId4"/>
              </a:rPr>
              <a:t> 12, 100578</a:t>
            </a:r>
            <a:r>
              <a:rPr lang="fr-FR" i="1" dirty="0" smtClean="0">
                <a:latin typeface="Times New Roman" panose="02020603050405020304" pitchFamily="18" charset="0"/>
                <a:cs typeface="Times New Roman" panose="02020603050405020304" pitchFamily="18" charset="0"/>
              </a:rPr>
              <a:t>.</a:t>
            </a:r>
            <a:endParaRPr lang="en-US" i="1" dirty="0">
              <a:latin typeface="Times New Roman" panose="02020603050405020304" pitchFamily="18" charset="0"/>
              <a:cs typeface="Times New Roman" panose="02020603050405020304" pitchFamily="18" charset="0"/>
            </a:endParaRPr>
          </a:p>
        </p:txBody>
      </p:sp>
      <p:pic>
        <p:nvPicPr>
          <p:cNvPr id="7" name="Image 6"/>
          <p:cNvPicPr>
            <a:picLocks noChangeAspect="1"/>
          </p:cNvPicPr>
          <p:nvPr/>
        </p:nvPicPr>
        <p:blipFill>
          <a:blip r:embed="rId5"/>
          <a:stretch>
            <a:fillRect/>
          </a:stretch>
        </p:blipFill>
        <p:spPr>
          <a:xfrm>
            <a:off x="5005387" y="3446152"/>
            <a:ext cx="2181225" cy="847725"/>
          </a:xfrm>
          <a:prstGeom prst="rect">
            <a:avLst/>
          </a:prstGeom>
        </p:spPr>
      </p:pic>
      <p:pic>
        <p:nvPicPr>
          <p:cNvPr id="8" name="Image 7"/>
          <p:cNvPicPr>
            <a:picLocks noChangeAspect="1"/>
          </p:cNvPicPr>
          <p:nvPr/>
        </p:nvPicPr>
        <p:blipFill>
          <a:blip r:embed="rId6"/>
          <a:stretch>
            <a:fillRect/>
          </a:stretch>
        </p:blipFill>
        <p:spPr>
          <a:xfrm>
            <a:off x="7186612" y="3446152"/>
            <a:ext cx="3495675" cy="638175"/>
          </a:xfrm>
          <a:prstGeom prst="rect">
            <a:avLst/>
          </a:prstGeom>
        </p:spPr>
      </p:pic>
      <p:sp>
        <p:nvSpPr>
          <p:cNvPr id="15" name="ZoneTexte 14"/>
          <p:cNvSpPr txBox="1"/>
          <p:nvPr/>
        </p:nvSpPr>
        <p:spPr>
          <a:xfrm>
            <a:off x="9959687" y="5457773"/>
            <a:ext cx="1902691" cy="707886"/>
          </a:xfrm>
          <a:prstGeom prst="rect">
            <a:avLst/>
          </a:prstGeom>
          <a:noFill/>
        </p:spPr>
        <p:txBody>
          <a:bodyPr wrap="square" rtlCol="0">
            <a:spAutoFit/>
          </a:bodyPr>
          <a:lstStyle/>
          <a:p>
            <a:r>
              <a:rPr lang="en-US" sz="2000" dirty="0" smtClean="0">
                <a:solidFill>
                  <a:srgbClr val="FF0000"/>
                </a:solidFill>
                <a:latin typeface="Times New Roman" panose="02020603050405020304" pitchFamily="18" charset="0"/>
                <a:cs typeface="Times New Roman" panose="02020603050405020304" pitchFamily="18" charset="0"/>
              </a:rPr>
              <a:t>NAN: discomfort</a:t>
            </a:r>
            <a:endParaRPr 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4605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14B79"/>
        </a:solidFill>
        <a:effectLst/>
      </p:bgPr>
    </p:bg>
    <p:spTree>
      <p:nvGrpSpPr>
        <p:cNvPr id="1" name=""/>
        <p:cNvGrpSpPr/>
        <p:nvPr/>
      </p:nvGrpSpPr>
      <p:grpSpPr>
        <a:xfrm>
          <a:off x="0" y="0"/>
          <a:ext cx="0" cy="0"/>
          <a:chOff x="0" y="0"/>
          <a:chExt cx="0" cy="0"/>
        </a:xfrm>
      </p:grpSpPr>
      <p:sp>
        <p:nvSpPr>
          <p:cNvPr id="6" name="ZoneTexte 5"/>
          <p:cNvSpPr txBox="1"/>
          <p:nvPr/>
        </p:nvSpPr>
        <p:spPr>
          <a:xfrm>
            <a:off x="0" y="2705726"/>
            <a:ext cx="12192000" cy="1446550"/>
          </a:xfrm>
          <a:prstGeom prst="rect">
            <a:avLst/>
          </a:prstGeom>
          <a:solidFill>
            <a:srgbClr val="014B79"/>
          </a:solidFill>
          <a:ln>
            <a:noFill/>
          </a:ln>
        </p:spPr>
        <p:txBody>
          <a:bodyPr wrap="square" rtlCol="0" anchor="ctr">
            <a:spAutoFit/>
          </a:bodyPr>
          <a:lstStyle/>
          <a:p>
            <a:pPr algn="ctr"/>
            <a:r>
              <a:rPr lang="en-US" sz="4400" b="1" dirty="0" smtClean="0">
                <a:solidFill>
                  <a:schemeClr val="bg1"/>
                </a:solidFill>
                <a:latin typeface="Times New Roman" panose="02020603050405020304" pitchFamily="18" charset="0"/>
                <a:cs typeface="Times New Roman" panose="02020603050405020304" pitchFamily="18" charset="0"/>
              </a:rPr>
              <a:t>Q1</a:t>
            </a:r>
            <a:r>
              <a:rPr lang="en-US" sz="4400" b="1" dirty="0" smtClean="0">
                <a:solidFill>
                  <a:schemeClr val="bg1"/>
                </a:solidFill>
                <a:latin typeface="Times New Roman" panose="02020603050405020304" pitchFamily="18" charset="0"/>
                <a:cs typeface="Times New Roman" panose="02020603050405020304" pitchFamily="18" charset="0"/>
              </a:rPr>
              <a:t>. </a:t>
            </a:r>
            <a:r>
              <a:rPr lang="en-US" sz="4400" b="1" dirty="0">
                <a:solidFill>
                  <a:schemeClr val="bg1"/>
                </a:solidFill>
                <a:latin typeface="Times New Roman" panose="02020603050405020304" pitchFamily="18" charset="0"/>
                <a:cs typeface="Times New Roman" panose="02020603050405020304" pitchFamily="18" charset="0"/>
              </a:rPr>
              <a:t>How many times was the thermal comfort violated?</a:t>
            </a:r>
          </a:p>
        </p:txBody>
      </p:sp>
    </p:spTree>
    <p:extLst>
      <p:ext uri="{BB962C8B-B14F-4D97-AF65-F5344CB8AC3E}">
        <p14:creationId xmlns:p14="http://schemas.microsoft.com/office/powerpoint/2010/main" val="231420889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ZoneTexte 5"/>
          <p:cNvSpPr txBox="1"/>
          <p:nvPr/>
        </p:nvSpPr>
        <p:spPr>
          <a:xfrm>
            <a:off x="0" y="0"/>
            <a:ext cx="12192000" cy="1080000"/>
          </a:xfrm>
          <a:prstGeom prst="rect">
            <a:avLst/>
          </a:prstGeom>
          <a:solidFill>
            <a:srgbClr val="014B79"/>
          </a:solidFill>
          <a:ln>
            <a:noFill/>
          </a:ln>
        </p:spPr>
        <p:txBody>
          <a:bodyPr wrap="square" rtlCol="0" anchor="ctr">
            <a:spAutoFit/>
          </a:bodyPr>
          <a:lstStyle/>
          <a:p>
            <a:r>
              <a:rPr lang="en-US" sz="3600" b="1" dirty="0" smtClean="0">
                <a:solidFill>
                  <a:schemeClr val="bg1"/>
                </a:solidFill>
                <a:latin typeface="Times New Roman" panose="02020603050405020304" pitchFamily="18" charset="0"/>
                <a:cs typeface="Times New Roman" panose="02020603050405020304" pitchFamily="18" charset="0"/>
              </a:rPr>
              <a:t>Comfort and Discomfort counts</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20" name="ZoneTexte 19"/>
          <p:cNvSpPr txBox="1"/>
          <p:nvPr/>
        </p:nvSpPr>
        <p:spPr>
          <a:xfrm>
            <a:off x="920586" y="1352276"/>
            <a:ext cx="4588323" cy="578882"/>
          </a:xfrm>
          <a:prstGeom prst="flowChartAlternateProcess">
            <a:avLst/>
          </a:prstGeom>
          <a:solidFill>
            <a:srgbClr val="014B79"/>
          </a:solidFill>
        </p:spPr>
        <p:txBody>
          <a:bodyPr wrap="square" rtlCol="0">
            <a:spAutoFit/>
          </a:bodyPr>
          <a:lstStyle/>
          <a:p>
            <a:r>
              <a:rPr lang="en-US" sz="2800" dirty="0" smtClean="0">
                <a:solidFill>
                  <a:schemeClr val="bg1"/>
                </a:solidFill>
                <a:latin typeface="Times New Roman" panose="02020603050405020304" pitchFamily="18" charset="0"/>
                <a:cs typeface="Times New Roman" panose="02020603050405020304" pitchFamily="18" charset="0"/>
              </a:rPr>
              <a:t>All records</a:t>
            </a:r>
            <a:endParaRPr lang="en-US" sz="2800" dirty="0" smtClean="0">
              <a:solidFill>
                <a:schemeClr val="bg1"/>
              </a:solidFill>
              <a:latin typeface="Times New Roman" panose="02020603050405020304" pitchFamily="18" charset="0"/>
              <a:cs typeface="Times New Roman" panose="02020603050405020304" pitchFamily="18" charset="0"/>
            </a:endParaRPr>
          </a:p>
        </p:txBody>
      </p:sp>
      <p:sp>
        <p:nvSpPr>
          <p:cNvPr id="11" name="ZoneTexte 10"/>
          <p:cNvSpPr txBox="1"/>
          <p:nvPr/>
        </p:nvSpPr>
        <p:spPr>
          <a:xfrm>
            <a:off x="6674231" y="1352276"/>
            <a:ext cx="4652252" cy="578882"/>
          </a:xfrm>
          <a:prstGeom prst="flowChartAlternateProcess">
            <a:avLst/>
          </a:prstGeom>
          <a:solidFill>
            <a:srgbClr val="014B79"/>
          </a:solidFill>
        </p:spPr>
        <p:txBody>
          <a:bodyPr wrap="square" rtlCol="0">
            <a:spAutoFit/>
          </a:bodyPr>
          <a:lstStyle/>
          <a:p>
            <a:r>
              <a:rPr lang="en-US" sz="2800" dirty="0" smtClean="0">
                <a:solidFill>
                  <a:schemeClr val="bg1"/>
                </a:solidFill>
                <a:latin typeface="Times New Roman" panose="02020603050405020304" pitchFamily="18" charset="0"/>
                <a:cs typeface="Times New Roman" panose="02020603050405020304" pitchFamily="18" charset="0"/>
              </a:rPr>
              <a:t>During occupancy</a:t>
            </a:r>
            <a:endParaRPr lang="en-US" sz="2800" dirty="0" smtClean="0">
              <a:solidFill>
                <a:schemeClr val="bg1"/>
              </a:solidFill>
              <a:latin typeface="Times New Roman" panose="02020603050405020304" pitchFamily="18" charset="0"/>
              <a:cs typeface="Times New Roman" panose="02020603050405020304" pitchFamily="18" charset="0"/>
            </a:endParaRPr>
          </a:p>
        </p:txBody>
      </p:sp>
      <p:pic>
        <p:nvPicPr>
          <p:cNvPr id="2" name="Image 1"/>
          <p:cNvPicPr>
            <a:picLocks noChangeAspect="1"/>
          </p:cNvPicPr>
          <p:nvPr/>
        </p:nvPicPr>
        <p:blipFill>
          <a:blip r:embed="rId2"/>
          <a:stretch>
            <a:fillRect/>
          </a:stretch>
        </p:blipFill>
        <p:spPr>
          <a:xfrm>
            <a:off x="920586" y="2136341"/>
            <a:ext cx="4588323" cy="3573271"/>
          </a:xfrm>
          <a:prstGeom prst="rect">
            <a:avLst/>
          </a:prstGeom>
        </p:spPr>
      </p:pic>
      <p:graphicFrame>
        <p:nvGraphicFramePr>
          <p:cNvPr id="13" name="Tableau 12"/>
          <p:cNvGraphicFramePr>
            <a:graphicFrameLocks noGrp="1"/>
          </p:cNvGraphicFramePr>
          <p:nvPr>
            <p:extLst>
              <p:ext uri="{D42A27DB-BD31-4B8C-83A1-F6EECF244321}">
                <p14:modId xmlns:p14="http://schemas.microsoft.com/office/powerpoint/2010/main" val="2190734403"/>
              </p:ext>
            </p:extLst>
          </p:nvPr>
        </p:nvGraphicFramePr>
        <p:xfrm>
          <a:off x="920586" y="5813129"/>
          <a:ext cx="2595851" cy="812030"/>
        </p:xfrm>
        <a:graphic>
          <a:graphicData uri="http://schemas.openxmlformats.org/drawingml/2006/table">
            <a:tbl>
              <a:tblPr firstRow="1" bandRow="1">
                <a:tableStyleId>{5C22544A-7EE6-4342-B048-85BDC9FD1C3A}</a:tableStyleId>
              </a:tblPr>
              <a:tblGrid>
                <a:gridCol w="1108797"/>
                <a:gridCol w="1487054"/>
              </a:tblGrid>
              <a:tr h="406015">
                <a:tc>
                  <a:txBody>
                    <a:bodyPr/>
                    <a:lstStyle/>
                    <a:p>
                      <a:r>
                        <a:rPr lang="en-US" dirty="0" smtClean="0">
                          <a:latin typeface="Times New Roman" panose="02020603050405020304" pitchFamily="18" charset="0"/>
                          <a:cs typeface="Times New Roman" panose="02020603050405020304" pitchFamily="18" charset="0"/>
                        </a:rPr>
                        <a:t>Comfort</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Discomfort</a:t>
                      </a:r>
                      <a:endParaRPr lang="en-US" dirty="0" smtClean="0">
                        <a:latin typeface="Times New Roman" panose="02020603050405020304" pitchFamily="18" charset="0"/>
                        <a:cs typeface="Times New Roman" panose="02020603050405020304" pitchFamily="18" charset="0"/>
                      </a:endParaRPr>
                    </a:p>
                  </a:txBody>
                  <a:tcPr/>
                </a:tc>
              </a:tr>
              <a:tr h="406015">
                <a:tc>
                  <a:txBody>
                    <a:bodyPr/>
                    <a:lstStyle/>
                    <a:p>
                      <a:r>
                        <a:rPr lang="en-US" dirty="0" smtClean="0">
                          <a:latin typeface="Times New Roman" panose="02020603050405020304" pitchFamily="18" charset="0"/>
                          <a:cs typeface="Times New Roman" panose="02020603050405020304" pitchFamily="18" charset="0"/>
                        </a:rPr>
                        <a:t>858</a:t>
                      </a:r>
                      <a:endParaRPr lang="en-US" dirty="0">
                        <a:latin typeface="Times New Roman" panose="02020603050405020304" pitchFamily="18" charset="0"/>
                        <a:cs typeface="Times New Roman" panose="02020603050405020304" pitchFamily="18" charset="0"/>
                      </a:endParaRPr>
                    </a:p>
                  </a:txBody>
                  <a:tcPr/>
                </a:tc>
                <a:tc>
                  <a:txBody>
                    <a:bodyPr/>
                    <a:lstStyle/>
                    <a:p>
                      <a:r>
                        <a:rPr lang="fr-FR" sz="1800" b="0" i="0" kern="1200" dirty="0" smtClean="0">
                          <a:solidFill>
                            <a:schemeClr val="dk1"/>
                          </a:solidFill>
                          <a:effectLst/>
                          <a:latin typeface="Times New Roman" panose="02020603050405020304" pitchFamily="18" charset="0"/>
                          <a:ea typeface="+mn-ea"/>
                          <a:cs typeface="Times New Roman" panose="02020603050405020304" pitchFamily="18" charset="0"/>
                        </a:rPr>
                        <a:t>1016</a:t>
                      </a:r>
                      <a:endParaRPr lang="en-US" dirty="0">
                        <a:latin typeface="Times New Roman" panose="02020603050405020304" pitchFamily="18" charset="0"/>
                        <a:cs typeface="Times New Roman" panose="02020603050405020304" pitchFamily="18" charset="0"/>
                      </a:endParaRPr>
                    </a:p>
                  </a:txBody>
                  <a:tcPr/>
                </a:tc>
              </a:tr>
            </a:tbl>
          </a:graphicData>
        </a:graphic>
      </p:graphicFrame>
      <p:pic>
        <p:nvPicPr>
          <p:cNvPr id="3" name="Image 2"/>
          <p:cNvPicPr>
            <a:picLocks noChangeAspect="1"/>
          </p:cNvPicPr>
          <p:nvPr/>
        </p:nvPicPr>
        <p:blipFill>
          <a:blip r:embed="rId3"/>
          <a:stretch>
            <a:fillRect/>
          </a:stretch>
        </p:blipFill>
        <p:spPr>
          <a:xfrm>
            <a:off x="6674231" y="2136342"/>
            <a:ext cx="4652252" cy="3566948"/>
          </a:xfrm>
          <a:prstGeom prst="rect">
            <a:avLst/>
          </a:prstGeom>
        </p:spPr>
      </p:pic>
      <p:sp>
        <p:nvSpPr>
          <p:cNvPr id="9" name="ZoneTexte 8"/>
          <p:cNvSpPr txBox="1"/>
          <p:nvPr/>
        </p:nvSpPr>
        <p:spPr>
          <a:xfrm>
            <a:off x="6674231" y="5813129"/>
            <a:ext cx="4652252" cy="646331"/>
          </a:xfrm>
          <a:prstGeom prst="rect">
            <a:avLst/>
          </a:prstGeom>
          <a:noFill/>
        </p:spPr>
        <p:txBody>
          <a:bodyPr wrap="square" rtlCol="0">
            <a:spAutoFit/>
          </a:bodyPr>
          <a:lstStyle/>
          <a:p>
            <a:r>
              <a:rPr lang="en-US" dirty="0" smtClean="0">
                <a:solidFill>
                  <a:srgbClr val="FF0000"/>
                </a:solidFill>
                <a:latin typeface="Times New Roman" panose="02020603050405020304" pitchFamily="18" charset="0"/>
                <a:cs typeface="Times New Roman" panose="02020603050405020304" pitchFamily="18" charset="0"/>
              </a:rPr>
              <a:t>No cooling, nor heating during recording time. Only open window</a:t>
            </a: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92404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14B79"/>
        </a:solidFill>
        <a:effectLst/>
      </p:bgPr>
    </p:bg>
    <p:spTree>
      <p:nvGrpSpPr>
        <p:cNvPr id="1" name=""/>
        <p:cNvGrpSpPr/>
        <p:nvPr/>
      </p:nvGrpSpPr>
      <p:grpSpPr>
        <a:xfrm>
          <a:off x="0" y="0"/>
          <a:ext cx="0" cy="0"/>
          <a:chOff x="0" y="0"/>
          <a:chExt cx="0" cy="0"/>
        </a:xfrm>
      </p:grpSpPr>
      <p:sp>
        <p:nvSpPr>
          <p:cNvPr id="6" name="ZoneTexte 5"/>
          <p:cNvSpPr txBox="1"/>
          <p:nvPr/>
        </p:nvSpPr>
        <p:spPr>
          <a:xfrm>
            <a:off x="0" y="2767280"/>
            <a:ext cx="12192000" cy="1323439"/>
          </a:xfrm>
          <a:prstGeom prst="rect">
            <a:avLst/>
          </a:prstGeom>
          <a:solidFill>
            <a:srgbClr val="014B79"/>
          </a:solidFill>
          <a:ln>
            <a:noFill/>
          </a:ln>
        </p:spPr>
        <p:txBody>
          <a:bodyPr wrap="square" rtlCol="0" anchor="ctr">
            <a:sp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Q2. </a:t>
            </a:r>
            <a:r>
              <a:rPr lang="en-US" sz="4000" b="1" dirty="0" smtClean="0">
                <a:solidFill>
                  <a:schemeClr val="bg1"/>
                </a:solidFill>
                <a:latin typeface="Times New Roman" panose="02020603050405020304" pitchFamily="18" charset="0"/>
                <a:cs typeface="Times New Roman" panose="02020603050405020304" pitchFamily="18" charset="0"/>
              </a:rPr>
              <a:t>When did the </a:t>
            </a:r>
            <a:r>
              <a:rPr lang="en-US" sz="4000" b="1" dirty="0">
                <a:solidFill>
                  <a:schemeClr val="bg1"/>
                </a:solidFill>
                <a:latin typeface="Times New Roman" panose="02020603050405020304" pitchFamily="18" charset="0"/>
                <a:cs typeface="Times New Roman" panose="02020603050405020304" pitchFamily="18" charset="0"/>
              </a:rPr>
              <a:t>highest discomfort </a:t>
            </a:r>
            <a:r>
              <a:rPr lang="en-US" sz="4000" b="1" dirty="0" smtClean="0">
                <a:solidFill>
                  <a:schemeClr val="bg1"/>
                </a:solidFill>
                <a:latin typeface="Times New Roman" panose="02020603050405020304" pitchFamily="18" charset="0"/>
                <a:cs typeface="Times New Roman" panose="02020603050405020304" pitchFamily="18" charset="0"/>
              </a:rPr>
              <a:t>occur during </a:t>
            </a:r>
            <a:r>
              <a:rPr lang="en-US" sz="4000" b="1" dirty="0">
                <a:solidFill>
                  <a:schemeClr val="bg1"/>
                </a:solidFill>
                <a:latin typeface="Times New Roman" panose="02020603050405020304" pitchFamily="18" charset="0"/>
                <a:cs typeface="Times New Roman" panose="02020603050405020304" pitchFamily="18" charset="0"/>
              </a:rPr>
              <a:t>occupancy?</a:t>
            </a:r>
          </a:p>
        </p:txBody>
      </p:sp>
    </p:spTree>
    <p:extLst>
      <p:ext uri="{BB962C8B-B14F-4D97-AF65-F5344CB8AC3E}">
        <p14:creationId xmlns:p14="http://schemas.microsoft.com/office/powerpoint/2010/main" val="1968906744"/>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ZoneTexte 5"/>
          <p:cNvSpPr txBox="1"/>
          <p:nvPr/>
        </p:nvSpPr>
        <p:spPr>
          <a:xfrm>
            <a:off x="0" y="-1"/>
            <a:ext cx="12192000" cy="1080000"/>
          </a:xfrm>
          <a:prstGeom prst="rect">
            <a:avLst/>
          </a:prstGeom>
          <a:solidFill>
            <a:srgbClr val="014B79"/>
          </a:solidFill>
          <a:ln>
            <a:noFill/>
          </a:ln>
        </p:spPr>
        <p:txBody>
          <a:bodyPr wrap="square" rtlCol="0" anchor="ctr">
            <a:spAutoFit/>
          </a:bodyPr>
          <a:lstStyle/>
          <a:p>
            <a:r>
              <a:rPr lang="en-US" sz="3600" b="1" dirty="0" smtClean="0">
                <a:solidFill>
                  <a:schemeClr val="bg1"/>
                </a:solidFill>
                <a:latin typeface="Times New Roman" panose="02020603050405020304" pitchFamily="18" charset="0"/>
                <a:cs typeface="Times New Roman" panose="02020603050405020304" pitchFamily="18" charset="0"/>
              </a:rPr>
              <a:t>Highest discomfort count</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9" name="ZoneTexte 8"/>
          <p:cNvSpPr txBox="1"/>
          <p:nvPr/>
        </p:nvSpPr>
        <p:spPr>
          <a:xfrm>
            <a:off x="317058" y="5165409"/>
            <a:ext cx="10628332" cy="1200329"/>
          </a:xfrm>
          <a:prstGeom prst="rect">
            <a:avLst/>
          </a:prstGeom>
          <a:noFill/>
        </p:spPr>
        <p:txBody>
          <a:bodyPr wrap="square" rtlCol="0">
            <a:spAutoFit/>
          </a:bodyPr>
          <a:lstStyle/>
          <a:p>
            <a:pPr algn="just"/>
            <a:r>
              <a:rPr lang="en-US" dirty="0" smtClean="0">
                <a:solidFill>
                  <a:srgbClr val="000000"/>
                </a:solidFill>
                <a:latin typeface="Times New Roman" panose="02020603050405020304" pitchFamily="18" charset="0"/>
                <a:cs typeface="Times New Roman" panose="02020603050405020304" pitchFamily="18" charset="0"/>
              </a:rPr>
              <a:t>The number of violations has been the same over all the recording time, except for the first and the last days where recording did not cover 24 hours.</a:t>
            </a:r>
            <a:endParaRPr lang="en-US" dirty="0">
              <a:solidFill>
                <a:srgbClr val="000000"/>
              </a:solidFill>
              <a:latin typeface="Times New Roman" panose="02020603050405020304" pitchFamily="18" charset="0"/>
              <a:cs typeface="Times New Roman" panose="02020603050405020304" pitchFamily="18" charset="0"/>
            </a:endParaRPr>
          </a:p>
          <a:p>
            <a:pPr algn="just"/>
            <a:r>
              <a:rPr lang="en-US" dirty="0" smtClean="0">
                <a:solidFill>
                  <a:srgbClr val="000000"/>
                </a:solidFill>
                <a:latin typeface="Times New Roman" panose="02020603050405020304" pitchFamily="18" charset="0"/>
                <a:cs typeface="Times New Roman" panose="02020603050405020304" pitchFamily="18" charset="0"/>
              </a:rPr>
              <a:t>Again, all these violations occurred during sleeping (between 22:00 and 5:00). No violation recorded in the morning nor in the afternoon.</a:t>
            </a:r>
            <a:endParaRPr lang="en-US" dirty="0">
              <a:solidFill>
                <a:srgbClr val="000000"/>
              </a:solidFill>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a:stretch>
            <a:fillRect/>
          </a:stretch>
        </p:blipFill>
        <p:spPr>
          <a:xfrm>
            <a:off x="317057" y="1352269"/>
            <a:ext cx="4723092" cy="3706813"/>
          </a:xfrm>
          <a:prstGeom prst="rect">
            <a:avLst/>
          </a:prstGeom>
        </p:spPr>
      </p:pic>
      <p:pic>
        <p:nvPicPr>
          <p:cNvPr id="5" name="Image 4"/>
          <p:cNvPicPr>
            <a:picLocks noChangeAspect="1"/>
          </p:cNvPicPr>
          <p:nvPr/>
        </p:nvPicPr>
        <p:blipFill>
          <a:blip r:embed="rId3"/>
          <a:stretch>
            <a:fillRect/>
          </a:stretch>
        </p:blipFill>
        <p:spPr>
          <a:xfrm>
            <a:off x="6193971" y="1352269"/>
            <a:ext cx="4751418" cy="3706813"/>
          </a:xfrm>
          <a:prstGeom prst="rect">
            <a:avLst/>
          </a:prstGeom>
        </p:spPr>
      </p:pic>
    </p:spTree>
    <p:extLst>
      <p:ext uri="{BB962C8B-B14F-4D97-AF65-F5344CB8AC3E}">
        <p14:creationId xmlns:p14="http://schemas.microsoft.com/office/powerpoint/2010/main" val="493311935"/>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14B79"/>
        </a:solidFill>
        <a:effectLst/>
      </p:bgPr>
    </p:bg>
    <p:spTree>
      <p:nvGrpSpPr>
        <p:cNvPr id="1" name=""/>
        <p:cNvGrpSpPr/>
        <p:nvPr/>
      </p:nvGrpSpPr>
      <p:grpSpPr>
        <a:xfrm>
          <a:off x="0" y="0"/>
          <a:ext cx="0" cy="0"/>
          <a:chOff x="0" y="0"/>
          <a:chExt cx="0" cy="0"/>
        </a:xfrm>
      </p:grpSpPr>
      <p:sp>
        <p:nvSpPr>
          <p:cNvPr id="6" name="ZoneTexte 5"/>
          <p:cNvSpPr txBox="1"/>
          <p:nvPr/>
        </p:nvSpPr>
        <p:spPr>
          <a:xfrm>
            <a:off x="0" y="2705725"/>
            <a:ext cx="12192000" cy="1446550"/>
          </a:xfrm>
          <a:prstGeom prst="rect">
            <a:avLst/>
          </a:prstGeom>
          <a:solidFill>
            <a:srgbClr val="014B79"/>
          </a:solidFill>
          <a:ln>
            <a:noFill/>
          </a:ln>
        </p:spPr>
        <p:txBody>
          <a:bodyPr wrap="square" rtlCol="0" anchor="ctr">
            <a:spAutoFit/>
          </a:bodyPr>
          <a:lstStyle/>
          <a:p>
            <a:pPr algn="ctr"/>
            <a:r>
              <a:rPr lang="en-US" sz="4400" b="1" dirty="0" smtClean="0">
                <a:solidFill>
                  <a:schemeClr val="bg1"/>
                </a:solidFill>
                <a:latin typeface="Times New Roman" panose="02020603050405020304" pitchFamily="18" charset="0"/>
                <a:cs typeface="Times New Roman" panose="02020603050405020304" pitchFamily="18" charset="0"/>
              </a:rPr>
              <a:t>Q3. What are the ranges of temperature and humidity that provided comfort?</a:t>
            </a:r>
            <a:endParaRPr lang="en-US" sz="4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762475"/>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ZoneTexte 5"/>
          <p:cNvSpPr txBox="1"/>
          <p:nvPr/>
        </p:nvSpPr>
        <p:spPr>
          <a:xfrm>
            <a:off x="0" y="-1"/>
            <a:ext cx="12192000" cy="1080000"/>
          </a:xfrm>
          <a:prstGeom prst="rect">
            <a:avLst/>
          </a:prstGeom>
          <a:solidFill>
            <a:srgbClr val="014B79"/>
          </a:solidFill>
          <a:ln>
            <a:noFill/>
          </a:ln>
        </p:spPr>
        <p:txBody>
          <a:bodyPr wrap="square" rtlCol="0" anchor="ctr">
            <a:spAutoFit/>
          </a:bodyPr>
          <a:lstStyle/>
          <a:p>
            <a:r>
              <a:rPr lang="en-US" sz="3600" b="1" dirty="0" smtClean="0">
                <a:solidFill>
                  <a:schemeClr val="bg1"/>
                </a:solidFill>
                <a:latin typeface="Times New Roman" panose="02020603050405020304" pitchFamily="18" charset="0"/>
                <a:cs typeface="Times New Roman" panose="02020603050405020304" pitchFamily="18" charset="0"/>
              </a:rPr>
              <a:t>Temperature and Humidity over time</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9" name="ZoneTexte 8"/>
          <p:cNvSpPr txBox="1"/>
          <p:nvPr/>
        </p:nvSpPr>
        <p:spPr>
          <a:xfrm>
            <a:off x="5492151" y="1597119"/>
            <a:ext cx="4787661"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000000"/>
                </a:solidFill>
                <a:latin typeface="Times New Roman" panose="02020603050405020304" pitchFamily="18" charset="0"/>
                <a:cs typeface="Times New Roman" panose="02020603050405020304" pitchFamily="18" charset="0"/>
              </a:rPr>
              <a:t>Temperature varied between 22.35 and 26.77 °C</a:t>
            </a:r>
          </a:p>
          <a:p>
            <a:pPr marL="285750" indent="-285750">
              <a:buFont typeface="Arial" panose="020B0604020202020204" pitchFamily="34" charset="0"/>
              <a:buChar char="•"/>
            </a:pPr>
            <a:r>
              <a:rPr lang="en-US" dirty="0" smtClean="0">
                <a:solidFill>
                  <a:srgbClr val="000000"/>
                </a:solidFill>
                <a:latin typeface="Times New Roman" panose="02020603050405020304" pitchFamily="18" charset="0"/>
                <a:cs typeface="Times New Roman" panose="02020603050405020304" pitchFamily="18" charset="0"/>
              </a:rPr>
              <a:t>Relative humidity varied between 33.00 and 62.71 %</a:t>
            </a:r>
          </a:p>
        </p:txBody>
      </p:sp>
      <p:pic>
        <p:nvPicPr>
          <p:cNvPr id="2" name="Image 1"/>
          <p:cNvPicPr>
            <a:picLocks noChangeAspect="1"/>
          </p:cNvPicPr>
          <p:nvPr/>
        </p:nvPicPr>
        <p:blipFill>
          <a:blip r:embed="rId2"/>
          <a:stretch>
            <a:fillRect/>
          </a:stretch>
        </p:blipFill>
        <p:spPr>
          <a:xfrm>
            <a:off x="172440" y="1597119"/>
            <a:ext cx="5184757" cy="4508067"/>
          </a:xfrm>
          <a:prstGeom prst="rect">
            <a:avLst/>
          </a:prstGeom>
        </p:spPr>
      </p:pic>
      <p:pic>
        <p:nvPicPr>
          <p:cNvPr id="3" name="Image 2"/>
          <p:cNvPicPr>
            <a:picLocks noChangeAspect="1"/>
          </p:cNvPicPr>
          <p:nvPr/>
        </p:nvPicPr>
        <p:blipFill>
          <a:blip r:embed="rId3"/>
          <a:stretch>
            <a:fillRect/>
          </a:stretch>
        </p:blipFill>
        <p:spPr>
          <a:xfrm>
            <a:off x="5492151" y="2995394"/>
            <a:ext cx="3154573" cy="3109792"/>
          </a:xfrm>
          <a:prstGeom prst="rect">
            <a:avLst/>
          </a:prstGeom>
        </p:spPr>
      </p:pic>
      <p:pic>
        <p:nvPicPr>
          <p:cNvPr id="5" name="Image 4"/>
          <p:cNvPicPr>
            <a:picLocks noChangeAspect="1"/>
          </p:cNvPicPr>
          <p:nvPr/>
        </p:nvPicPr>
        <p:blipFill>
          <a:blip r:embed="rId4"/>
          <a:stretch>
            <a:fillRect/>
          </a:stretch>
        </p:blipFill>
        <p:spPr>
          <a:xfrm>
            <a:off x="8856452" y="2995394"/>
            <a:ext cx="3154573" cy="3109792"/>
          </a:xfrm>
          <a:prstGeom prst="rect">
            <a:avLst/>
          </a:prstGeom>
        </p:spPr>
      </p:pic>
    </p:spTree>
    <p:extLst>
      <p:ext uri="{BB962C8B-B14F-4D97-AF65-F5344CB8AC3E}">
        <p14:creationId xmlns:p14="http://schemas.microsoft.com/office/powerpoint/2010/main" val="4181058471"/>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14B79"/>
        </a:solidFill>
        <a:effectLst/>
      </p:bgPr>
    </p:bg>
    <p:spTree>
      <p:nvGrpSpPr>
        <p:cNvPr id="1" name=""/>
        <p:cNvGrpSpPr/>
        <p:nvPr/>
      </p:nvGrpSpPr>
      <p:grpSpPr>
        <a:xfrm>
          <a:off x="0" y="0"/>
          <a:ext cx="0" cy="0"/>
          <a:chOff x="0" y="0"/>
          <a:chExt cx="0" cy="0"/>
        </a:xfrm>
      </p:grpSpPr>
      <p:sp>
        <p:nvSpPr>
          <p:cNvPr id="6" name="ZoneTexte 5"/>
          <p:cNvSpPr txBox="1"/>
          <p:nvPr/>
        </p:nvSpPr>
        <p:spPr>
          <a:xfrm>
            <a:off x="0" y="3044280"/>
            <a:ext cx="12192000" cy="769441"/>
          </a:xfrm>
          <a:prstGeom prst="rect">
            <a:avLst/>
          </a:prstGeom>
          <a:solidFill>
            <a:srgbClr val="014B79"/>
          </a:solidFill>
          <a:ln>
            <a:noFill/>
          </a:ln>
        </p:spPr>
        <p:txBody>
          <a:bodyPr wrap="square" rtlCol="0" anchor="ctr">
            <a:spAutoFit/>
          </a:bodyPr>
          <a:lstStyle/>
          <a:p>
            <a:pPr algn="ctr"/>
            <a:r>
              <a:rPr lang="en-US" sz="4400" b="1" dirty="0" smtClean="0">
                <a:solidFill>
                  <a:schemeClr val="bg1"/>
                </a:solidFill>
                <a:latin typeface="Times New Roman" panose="02020603050405020304" pitchFamily="18" charset="0"/>
                <a:cs typeface="Times New Roman" panose="02020603050405020304" pitchFamily="18" charset="0"/>
              </a:rPr>
              <a:t>Conclusions</a:t>
            </a:r>
            <a:endParaRPr lang="en-US" sz="4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4307781"/>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ZoneTexte 5"/>
          <p:cNvSpPr txBox="1"/>
          <p:nvPr/>
        </p:nvSpPr>
        <p:spPr>
          <a:xfrm>
            <a:off x="0" y="-1"/>
            <a:ext cx="12191999" cy="1080000"/>
          </a:xfrm>
          <a:prstGeom prst="rect">
            <a:avLst/>
          </a:prstGeom>
          <a:solidFill>
            <a:srgbClr val="014B79"/>
          </a:solidFill>
          <a:ln>
            <a:noFill/>
          </a:ln>
        </p:spPr>
        <p:txBody>
          <a:bodyPr wrap="square" rtlCol="0" anchor="ctr">
            <a:spAutoFit/>
          </a:bodyPr>
          <a:lstStyle/>
          <a:p>
            <a:r>
              <a:rPr lang="en-US" sz="3600" b="1" dirty="0" smtClean="0">
                <a:solidFill>
                  <a:schemeClr val="bg1"/>
                </a:solidFill>
                <a:latin typeface="Times New Roman" panose="02020603050405020304" pitchFamily="18" charset="0"/>
                <a:cs typeface="Times New Roman" panose="02020603050405020304" pitchFamily="18" charset="0"/>
              </a:rPr>
              <a:t>Conclusions</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14" name="ZoneTexte 13"/>
          <p:cNvSpPr txBox="1"/>
          <p:nvPr/>
        </p:nvSpPr>
        <p:spPr>
          <a:xfrm>
            <a:off x="571702" y="2424692"/>
            <a:ext cx="3422326" cy="2246769"/>
          </a:xfrm>
          <a:prstGeom prst="rect">
            <a:avLst/>
          </a:prstGeom>
          <a:noFill/>
        </p:spPr>
        <p:txBody>
          <a:bodyPr wrap="square" rtlCol="0">
            <a:spAutoFit/>
          </a:bodyPr>
          <a:lstStyle/>
          <a:p>
            <a:pPr algn="just"/>
            <a:r>
              <a:rPr lang="en-US" sz="2000" dirty="0" smtClean="0">
                <a:solidFill>
                  <a:srgbClr val="000000"/>
                </a:solidFill>
                <a:latin typeface="Times New Roman" panose="02020603050405020304" pitchFamily="18" charset="0"/>
                <a:cs typeface="Times New Roman" panose="02020603050405020304" pitchFamily="18" charset="0"/>
              </a:rPr>
              <a:t>Discomfort happens almost always in the evening. This must be due to the increase of relative humidity at night while the window was left open. The temperature did not change that much.</a:t>
            </a:r>
          </a:p>
        </p:txBody>
      </p:sp>
      <p:sp>
        <p:nvSpPr>
          <p:cNvPr id="10" name="ZoneTexte 9"/>
          <p:cNvSpPr txBox="1"/>
          <p:nvPr/>
        </p:nvSpPr>
        <p:spPr>
          <a:xfrm>
            <a:off x="4599313" y="2424692"/>
            <a:ext cx="3269411" cy="2554545"/>
          </a:xfrm>
          <a:prstGeom prst="rect">
            <a:avLst/>
          </a:prstGeom>
          <a:noFill/>
        </p:spPr>
        <p:txBody>
          <a:bodyPr wrap="square" rtlCol="0">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Comfort occurs almost always in the morning and afternoon. This must be due to human control over the window and the balance between sun heat and air humidity, which is not the case in the evening</a:t>
            </a:r>
            <a:r>
              <a:rPr lang="en-US" sz="2000" dirty="0" smtClean="0">
                <a:solidFill>
                  <a:srgbClr val="000000"/>
                </a:solidFill>
                <a:latin typeface="Times New Roman" panose="02020603050405020304" pitchFamily="18" charset="0"/>
                <a:cs typeface="Times New Roman" panose="02020603050405020304" pitchFamily="18" charset="0"/>
              </a:rPr>
              <a:t>.</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12" name="ZoneTexte 11"/>
          <p:cNvSpPr txBox="1"/>
          <p:nvPr/>
        </p:nvSpPr>
        <p:spPr>
          <a:xfrm>
            <a:off x="8474009" y="2424692"/>
            <a:ext cx="3171649" cy="3785652"/>
          </a:xfrm>
          <a:prstGeom prst="rect">
            <a:avLst/>
          </a:prstGeom>
          <a:noFill/>
        </p:spPr>
        <p:txBody>
          <a:bodyPr wrap="square" rtlCol="0">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Given that data was recorded during Summer, the result prove that comfort is likely to be achieved while maintaining the temperature between 22.35 and 26.77 °C and relative humidity between 33 and 60.35 %, with the lowest clothing possible (i.e. shorts) and common activities (sleeping, seated and reading).</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13" name="ZoneTexte 12"/>
          <p:cNvSpPr txBox="1"/>
          <p:nvPr/>
        </p:nvSpPr>
        <p:spPr>
          <a:xfrm>
            <a:off x="571702" y="1526871"/>
            <a:ext cx="3422326" cy="830997"/>
          </a:xfrm>
          <a:prstGeom prst="rect">
            <a:avLst/>
          </a:prstGeom>
          <a:solidFill>
            <a:srgbClr val="014B79"/>
          </a:solidFill>
          <a:ln>
            <a:noFill/>
          </a:ln>
        </p:spPr>
        <p:txBody>
          <a:bodyPr wrap="square" rtlCol="0">
            <a:spAutoFit/>
          </a:bodyPr>
          <a:lstStyle/>
          <a:p>
            <a:pPr algn="ctr"/>
            <a:r>
              <a:rPr lang="en-US" sz="4800" b="1" dirty="0" smtClean="0">
                <a:solidFill>
                  <a:schemeClr val="bg1"/>
                </a:solidFill>
                <a:latin typeface="Times New Roman" panose="02020603050405020304" pitchFamily="18" charset="0"/>
                <a:cs typeface="Times New Roman" panose="02020603050405020304" pitchFamily="18" charset="0"/>
              </a:rPr>
              <a:t>1</a:t>
            </a:r>
            <a:endParaRPr lang="en-US" sz="4800" b="1" dirty="0">
              <a:solidFill>
                <a:schemeClr val="bg1"/>
              </a:solidFill>
              <a:latin typeface="Times New Roman" panose="02020603050405020304" pitchFamily="18" charset="0"/>
              <a:cs typeface="Times New Roman" panose="02020603050405020304" pitchFamily="18" charset="0"/>
            </a:endParaRPr>
          </a:p>
        </p:txBody>
      </p:sp>
      <p:sp>
        <p:nvSpPr>
          <p:cNvPr id="15" name="ZoneTexte 14"/>
          <p:cNvSpPr txBox="1"/>
          <p:nvPr/>
        </p:nvSpPr>
        <p:spPr>
          <a:xfrm>
            <a:off x="4599313" y="1526870"/>
            <a:ext cx="3269411" cy="830997"/>
          </a:xfrm>
          <a:prstGeom prst="rect">
            <a:avLst/>
          </a:prstGeom>
          <a:solidFill>
            <a:srgbClr val="014B79"/>
          </a:solidFill>
          <a:ln>
            <a:noFill/>
          </a:ln>
        </p:spPr>
        <p:txBody>
          <a:bodyPr wrap="square" rtlCol="0">
            <a:spAutoFit/>
          </a:bodyPr>
          <a:lstStyle/>
          <a:p>
            <a:pPr algn="ctr"/>
            <a:r>
              <a:rPr lang="en-US" sz="4800" b="1" dirty="0" smtClean="0">
                <a:solidFill>
                  <a:schemeClr val="bg1"/>
                </a:solidFill>
                <a:latin typeface="Times New Roman" panose="02020603050405020304" pitchFamily="18" charset="0"/>
                <a:cs typeface="Times New Roman" panose="02020603050405020304" pitchFamily="18" charset="0"/>
              </a:rPr>
              <a:t>2</a:t>
            </a:r>
            <a:endParaRPr lang="en-US" sz="4800" b="1" dirty="0">
              <a:solidFill>
                <a:schemeClr val="bg1"/>
              </a:solidFill>
              <a:latin typeface="Times New Roman" panose="02020603050405020304" pitchFamily="18" charset="0"/>
              <a:cs typeface="Times New Roman" panose="02020603050405020304" pitchFamily="18" charset="0"/>
            </a:endParaRPr>
          </a:p>
        </p:txBody>
      </p:sp>
      <p:sp>
        <p:nvSpPr>
          <p:cNvPr id="16" name="ZoneTexte 15"/>
          <p:cNvSpPr txBox="1"/>
          <p:nvPr/>
        </p:nvSpPr>
        <p:spPr>
          <a:xfrm>
            <a:off x="8474009" y="1526869"/>
            <a:ext cx="3171649" cy="830997"/>
          </a:xfrm>
          <a:prstGeom prst="rect">
            <a:avLst/>
          </a:prstGeom>
          <a:solidFill>
            <a:srgbClr val="014B79"/>
          </a:solidFill>
          <a:ln>
            <a:noFill/>
          </a:ln>
        </p:spPr>
        <p:txBody>
          <a:bodyPr wrap="square" rtlCol="0">
            <a:spAutoFit/>
          </a:bodyPr>
          <a:lstStyle/>
          <a:p>
            <a:pPr algn="ctr"/>
            <a:r>
              <a:rPr lang="en-US" sz="4800" b="1" dirty="0" smtClean="0">
                <a:solidFill>
                  <a:schemeClr val="bg1"/>
                </a:solidFill>
                <a:latin typeface="Times New Roman" panose="02020603050405020304" pitchFamily="18" charset="0"/>
                <a:cs typeface="Times New Roman" panose="02020603050405020304" pitchFamily="18" charset="0"/>
              </a:rPr>
              <a:t>3</a:t>
            </a:r>
            <a:endParaRPr lang="en-US" sz="4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2134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14B79"/>
        </a:solidFill>
        <a:effectLst/>
      </p:bgPr>
    </p:bg>
    <p:spTree>
      <p:nvGrpSpPr>
        <p:cNvPr id="1" name=""/>
        <p:cNvGrpSpPr/>
        <p:nvPr/>
      </p:nvGrpSpPr>
      <p:grpSpPr>
        <a:xfrm>
          <a:off x="0" y="0"/>
          <a:ext cx="0" cy="0"/>
          <a:chOff x="0" y="0"/>
          <a:chExt cx="0" cy="0"/>
        </a:xfrm>
      </p:grpSpPr>
      <p:sp>
        <p:nvSpPr>
          <p:cNvPr id="6" name="ZoneTexte 5"/>
          <p:cNvSpPr txBox="1"/>
          <p:nvPr/>
        </p:nvSpPr>
        <p:spPr>
          <a:xfrm>
            <a:off x="0" y="2264175"/>
            <a:ext cx="12192000" cy="707886"/>
          </a:xfrm>
          <a:prstGeom prst="rect">
            <a:avLst/>
          </a:prstGeom>
          <a:solidFill>
            <a:srgbClr val="014B79"/>
          </a:solidFill>
          <a:ln>
            <a:noFill/>
          </a:ln>
        </p:spPr>
        <p:txBody>
          <a:bodyPr wrap="square" rtlCol="0" anchor="ctr">
            <a:spAutoFit/>
          </a:bodyPr>
          <a:lstStyle/>
          <a:p>
            <a:pPr algn="ctr"/>
            <a:r>
              <a:rPr lang="en-US" sz="4000" b="1" dirty="0" smtClean="0">
                <a:solidFill>
                  <a:schemeClr val="bg1"/>
                </a:solidFill>
                <a:latin typeface="Times New Roman" panose="02020603050405020304" pitchFamily="18" charset="0"/>
                <a:cs typeface="Times New Roman" panose="02020603050405020304" pitchFamily="18" charset="0"/>
              </a:rPr>
              <a:t>Remember !!!</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3" name="ZoneTexte 2"/>
          <p:cNvSpPr txBox="1"/>
          <p:nvPr/>
        </p:nvSpPr>
        <p:spPr>
          <a:xfrm>
            <a:off x="0" y="3868688"/>
            <a:ext cx="12192000" cy="707886"/>
          </a:xfrm>
          <a:prstGeom prst="rect">
            <a:avLst/>
          </a:prstGeom>
          <a:solidFill>
            <a:srgbClr val="014B79"/>
          </a:solidFill>
          <a:ln>
            <a:noFill/>
          </a:ln>
        </p:spPr>
        <p:txBody>
          <a:bodyPr wrap="square" rtlCol="0" anchor="ctr">
            <a:spAutoFit/>
          </a:bodyPr>
          <a:lstStyle/>
          <a:p>
            <a:pPr algn="ctr"/>
            <a:r>
              <a:rPr lang="en-US" sz="4000" b="1" i="1" dirty="0" smtClean="0">
                <a:solidFill>
                  <a:schemeClr val="bg1"/>
                </a:solidFill>
                <a:latin typeface="Times New Roman" panose="02020603050405020304" pitchFamily="18" charset="0"/>
                <a:cs typeface="Times New Roman" panose="02020603050405020304" pitchFamily="18" charset="0"/>
              </a:rPr>
              <a:t>Wrangle, Question, Explore, Infer, Communicate</a:t>
            </a:r>
            <a:endParaRPr lang="en-US" sz="4000" b="1"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558679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14B79"/>
        </a:solidFill>
        <a:effectLst/>
      </p:bgPr>
    </p:bg>
    <p:spTree>
      <p:nvGrpSpPr>
        <p:cNvPr id="1" name=""/>
        <p:cNvGrpSpPr/>
        <p:nvPr/>
      </p:nvGrpSpPr>
      <p:grpSpPr>
        <a:xfrm>
          <a:off x="0" y="0"/>
          <a:ext cx="0" cy="0"/>
          <a:chOff x="0" y="0"/>
          <a:chExt cx="0" cy="0"/>
        </a:xfrm>
      </p:grpSpPr>
      <p:sp>
        <p:nvSpPr>
          <p:cNvPr id="3" name="ZoneTexte 2"/>
          <p:cNvSpPr txBox="1"/>
          <p:nvPr/>
        </p:nvSpPr>
        <p:spPr>
          <a:xfrm>
            <a:off x="0" y="2923195"/>
            <a:ext cx="5900468" cy="769441"/>
          </a:xfrm>
          <a:prstGeom prst="rect">
            <a:avLst/>
          </a:prstGeom>
          <a:solidFill>
            <a:srgbClr val="014B79"/>
          </a:solidFill>
          <a:ln>
            <a:noFill/>
          </a:ln>
        </p:spPr>
        <p:txBody>
          <a:bodyPr wrap="square" rtlCol="0" anchor="ctr">
            <a:spAutoFit/>
          </a:bodyPr>
          <a:lstStyle/>
          <a:p>
            <a:r>
              <a:rPr lang="en-US" sz="4400" b="1" dirty="0" smtClean="0">
                <a:solidFill>
                  <a:schemeClr val="bg1"/>
                </a:solidFill>
                <a:latin typeface="Times New Roman" panose="02020603050405020304" pitchFamily="18" charset="0"/>
                <a:cs typeface="Times New Roman" panose="02020603050405020304" pitchFamily="18" charset="0"/>
              </a:rPr>
              <a:t>	Outline</a:t>
            </a:r>
            <a:endParaRPr lang="en-US" sz="4400" b="1" dirty="0">
              <a:solidFill>
                <a:schemeClr val="bg1"/>
              </a:solidFill>
              <a:latin typeface="Times New Roman" panose="02020603050405020304" pitchFamily="18" charset="0"/>
              <a:cs typeface="Times New Roman" panose="02020603050405020304" pitchFamily="18" charset="0"/>
            </a:endParaRPr>
          </a:p>
        </p:txBody>
      </p:sp>
      <p:sp>
        <p:nvSpPr>
          <p:cNvPr id="7" name="ZoneTexte 6"/>
          <p:cNvSpPr txBox="1"/>
          <p:nvPr/>
        </p:nvSpPr>
        <p:spPr>
          <a:xfrm flipH="1">
            <a:off x="6021230" y="0"/>
            <a:ext cx="45719" cy="7401464"/>
          </a:xfrm>
          <a:prstGeom prst="rect">
            <a:avLst/>
          </a:prstGeom>
          <a:solidFill>
            <a:schemeClr val="bg1"/>
          </a:solidFill>
          <a:ln>
            <a:noFill/>
          </a:ln>
        </p:spPr>
        <p:txBody>
          <a:bodyPr wrap="square" rtlCol="0" anchor="ctr">
            <a:spAutoFit/>
          </a:bodyPr>
          <a:lstStyle/>
          <a:p>
            <a:endParaRPr lang="en-US" sz="4400" b="1" dirty="0" smtClean="0">
              <a:solidFill>
                <a:schemeClr val="bg1"/>
              </a:solidFill>
              <a:latin typeface="Times New Roman" panose="02020603050405020304" pitchFamily="18" charset="0"/>
              <a:cs typeface="Times New Roman" panose="02020603050405020304" pitchFamily="18" charset="0"/>
            </a:endParaRPr>
          </a:p>
        </p:txBody>
      </p:sp>
      <p:sp>
        <p:nvSpPr>
          <p:cNvPr id="8" name="ZoneTexte 7"/>
          <p:cNvSpPr txBox="1"/>
          <p:nvPr/>
        </p:nvSpPr>
        <p:spPr>
          <a:xfrm>
            <a:off x="6661181" y="1836395"/>
            <a:ext cx="5081954" cy="3477875"/>
          </a:xfrm>
          <a:prstGeom prst="rect">
            <a:avLst/>
          </a:prstGeom>
          <a:solidFill>
            <a:srgbClr val="014B79"/>
          </a:solidFill>
          <a:ln>
            <a:noFill/>
          </a:ln>
        </p:spPr>
        <p:txBody>
          <a:bodyPr wrap="square" rtlCol="0" anchor="ctr">
            <a:spAutoFit/>
          </a:bodyPr>
          <a:lstStyle/>
          <a:p>
            <a:pPr marL="742950" indent="-742950">
              <a:buFont typeface="+mj-lt"/>
              <a:buAutoNum type="arabicPeriod"/>
            </a:pPr>
            <a:r>
              <a:rPr lang="en-US" sz="4400" b="1" dirty="0" smtClean="0">
                <a:solidFill>
                  <a:schemeClr val="bg1"/>
                </a:solidFill>
                <a:latin typeface="Times New Roman" panose="02020603050405020304" pitchFamily="18" charset="0"/>
                <a:cs typeface="Times New Roman" panose="02020603050405020304" pitchFamily="18" charset="0"/>
              </a:rPr>
              <a:t>Objective</a:t>
            </a:r>
          </a:p>
          <a:p>
            <a:pPr marL="742950" indent="-742950">
              <a:buFont typeface="+mj-lt"/>
              <a:buAutoNum type="arabicPeriod"/>
            </a:pPr>
            <a:r>
              <a:rPr lang="en-US" sz="4400" b="1" dirty="0" smtClean="0">
                <a:solidFill>
                  <a:schemeClr val="bg1"/>
                </a:solidFill>
                <a:latin typeface="Times New Roman" panose="02020603050405020304" pitchFamily="18" charset="0"/>
                <a:cs typeface="Times New Roman" panose="02020603050405020304" pitchFamily="18" charset="0"/>
              </a:rPr>
              <a:t>Data wrangling</a:t>
            </a:r>
          </a:p>
          <a:p>
            <a:pPr marL="742950" indent="-742950">
              <a:buFont typeface="+mj-lt"/>
              <a:buAutoNum type="arabicPeriod"/>
            </a:pPr>
            <a:r>
              <a:rPr lang="en-US" sz="4400" b="1" dirty="0" smtClean="0">
                <a:solidFill>
                  <a:schemeClr val="bg1"/>
                </a:solidFill>
                <a:latin typeface="Times New Roman" panose="02020603050405020304" pitchFamily="18" charset="0"/>
                <a:cs typeface="Times New Roman" panose="02020603050405020304" pitchFamily="18" charset="0"/>
              </a:rPr>
              <a:t>Questions</a:t>
            </a:r>
            <a:endParaRPr lang="en-US" sz="4400" b="1" dirty="0" smtClean="0">
              <a:solidFill>
                <a:schemeClr val="bg1"/>
              </a:solidFill>
              <a:latin typeface="Times New Roman" panose="02020603050405020304" pitchFamily="18" charset="0"/>
              <a:cs typeface="Times New Roman" panose="02020603050405020304" pitchFamily="18" charset="0"/>
            </a:endParaRPr>
          </a:p>
          <a:p>
            <a:pPr marL="742950" indent="-742950">
              <a:buFont typeface="+mj-lt"/>
              <a:buAutoNum type="arabicPeriod"/>
            </a:pPr>
            <a:r>
              <a:rPr lang="en-US" sz="4400" b="1" dirty="0" smtClean="0">
                <a:solidFill>
                  <a:schemeClr val="bg1"/>
                </a:solidFill>
                <a:latin typeface="Times New Roman" panose="02020603050405020304" pitchFamily="18" charset="0"/>
                <a:cs typeface="Times New Roman" panose="02020603050405020304" pitchFamily="18" charset="0"/>
              </a:rPr>
              <a:t>EDA</a:t>
            </a:r>
            <a:endParaRPr lang="en-US" sz="4400" b="1" dirty="0" smtClean="0">
              <a:solidFill>
                <a:schemeClr val="bg1"/>
              </a:solidFill>
              <a:latin typeface="Times New Roman" panose="02020603050405020304" pitchFamily="18" charset="0"/>
              <a:cs typeface="Times New Roman" panose="02020603050405020304" pitchFamily="18" charset="0"/>
            </a:endParaRPr>
          </a:p>
          <a:p>
            <a:pPr marL="742950" indent="-742950">
              <a:buFont typeface="+mj-lt"/>
              <a:buAutoNum type="arabicPeriod"/>
            </a:pPr>
            <a:r>
              <a:rPr lang="en-US" sz="4400" b="1" dirty="0" smtClean="0">
                <a:solidFill>
                  <a:schemeClr val="bg1"/>
                </a:solidFill>
                <a:latin typeface="Times New Roman" panose="02020603050405020304" pitchFamily="18" charset="0"/>
                <a:cs typeface="Times New Roman" panose="02020603050405020304" pitchFamily="18" charset="0"/>
              </a:rPr>
              <a:t>Conclusions</a:t>
            </a:r>
          </a:p>
        </p:txBody>
      </p:sp>
    </p:spTree>
    <p:extLst>
      <p:ext uri="{BB962C8B-B14F-4D97-AF65-F5344CB8AC3E}">
        <p14:creationId xmlns:p14="http://schemas.microsoft.com/office/powerpoint/2010/main" val="3907237541"/>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8" name="Titre 7">
            <a:extLst>
              <a:ext uri="{FF2B5EF4-FFF2-40B4-BE49-F238E27FC236}">
                <a16:creationId xmlns="" xmlns:a16="http://schemas.microsoft.com/office/drawing/2014/main" id="{8B6C5EAB-81FF-4827-A160-22F4363C611A}"/>
              </a:ext>
            </a:extLst>
          </p:cNvPr>
          <p:cNvSpPr>
            <a:spLocks noGrp="1"/>
          </p:cNvSpPr>
          <p:nvPr>
            <p:ph type="title"/>
          </p:nvPr>
        </p:nvSpPr>
        <p:spPr>
          <a:xfrm>
            <a:off x="6388099" y="1877049"/>
            <a:ext cx="3868595" cy="1147968"/>
          </a:xfrm>
        </p:spPr>
        <p:txBody>
          <a:bodyPr rtlCol="0">
            <a:normAutofit/>
          </a:bodyPr>
          <a:lstStyle/>
          <a:p>
            <a:pPr rtl="0"/>
            <a:r>
              <a:rPr lang="en-US" sz="6000" dirty="0" smtClean="0">
                <a:solidFill>
                  <a:srgbClr val="014B79"/>
                </a:solidFill>
                <a:latin typeface="Times New Roman" panose="02020603050405020304" pitchFamily="18" charset="0"/>
                <a:cs typeface="Times New Roman" panose="02020603050405020304" pitchFamily="18" charset="0"/>
              </a:rPr>
              <a:t>Thank</a:t>
            </a:r>
            <a:r>
              <a:rPr lang="fr-FR" sz="6000" dirty="0" smtClean="0">
                <a:solidFill>
                  <a:srgbClr val="014B79"/>
                </a:solidFill>
                <a:latin typeface="Times New Roman" panose="02020603050405020304" pitchFamily="18" charset="0"/>
                <a:cs typeface="Times New Roman" panose="02020603050405020304" pitchFamily="18" charset="0"/>
              </a:rPr>
              <a:t> You</a:t>
            </a:r>
            <a:endParaRPr lang="fr-FR" sz="6000" dirty="0">
              <a:solidFill>
                <a:srgbClr val="014B79"/>
              </a:solidFill>
              <a:latin typeface="Times New Roman" panose="02020603050405020304" pitchFamily="18" charset="0"/>
              <a:cs typeface="Times New Roman" panose="02020603050405020304" pitchFamily="18" charset="0"/>
            </a:endParaRPr>
          </a:p>
        </p:txBody>
      </p:sp>
      <p:pic>
        <p:nvPicPr>
          <p:cNvPr id="18" name="Espace réservé d’image 16" title="Image de bâtiment">
            <a:extLst>
              <a:ext uri="{FF2B5EF4-FFF2-40B4-BE49-F238E27FC236}">
                <a16:creationId xmlns="" xmlns:a16="http://schemas.microsoft.com/office/drawing/2014/main" id="{BA026684-ED32-4C82-8EFB-03E9E047EA33}"/>
              </a:ext>
            </a:extLst>
          </p:cNvPr>
          <p:cNvPicPr>
            <a:picLocks noGrp="1" noChangeAspect="1"/>
          </p:cNvPicPr>
          <p:nvPr>
            <p:ph type="pic" sz="quarter" idx="4294967295"/>
          </p:nvPr>
        </p:nvPicPr>
        <p:blipFill>
          <a:blip r:embed="rId3"/>
          <a:srcRect l="20743" r="20743"/>
          <a:stretch>
            <a:fillRect/>
          </a:stretch>
        </p:blipFill>
        <p:spPr>
          <a:xfrm>
            <a:off x="1671638" y="1036637"/>
            <a:ext cx="4429125" cy="5137150"/>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pic>
      <p:sp>
        <p:nvSpPr>
          <p:cNvPr id="14" name="Espace réservé du texte 13">
            <a:extLst>
              <a:ext uri="{FF2B5EF4-FFF2-40B4-BE49-F238E27FC236}">
                <a16:creationId xmlns="" xmlns:a16="http://schemas.microsoft.com/office/drawing/2014/main" id="{B6611344-9447-438E-873C-299AF4110B03}"/>
              </a:ext>
            </a:extLst>
          </p:cNvPr>
          <p:cNvSpPr>
            <a:spLocks noGrp="1"/>
          </p:cNvSpPr>
          <p:nvPr>
            <p:ph type="body" sz="quarter" idx="4294967295"/>
          </p:nvPr>
        </p:nvSpPr>
        <p:spPr>
          <a:xfrm>
            <a:off x="6388099" y="3592842"/>
            <a:ext cx="4760192" cy="350642"/>
          </a:xfrm>
          <a:prstGeom prst="rect">
            <a:avLst/>
          </a:prstGeom>
        </p:spPr>
        <p:txBody>
          <a:bodyPr rtlCol="0"/>
          <a:lstStyle/>
          <a:p>
            <a:pPr marL="0" indent="0" rtl="0">
              <a:buNone/>
            </a:pPr>
            <a:r>
              <a:rPr lang="en-US" sz="2000" dirty="0" smtClean="0">
                <a:latin typeface="Times New Roman" panose="02020603050405020304" pitchFamily="18" charset="0"/>
                <a:cs typeface="Times New Roman" panose="02020603050405020304" pitchFamily="18" charset="0"/>
              </a:rPr>
              <a:t>Software Engineer &amp; Data Analyst</a:t>
            </a:r>
            <a:endParaRPr lang="en-US" sz="2000" dirty="0">
              <a:latin typeface="Times New Roman" panose="02020603050405020304" pitchFamily="18" charset="0"/>
              <a:cs typeface="Times New Roman" panose="02020603050405020304" pitchFamily="18" charset="0"/>
            </a:endParaRPr>
          </a:p>
        </p:txBody>
      </p:sp>
      <p:sp>
        <p:nvSpPr>
          <p:cNvPr id="15" name="Espace réservé du texte 14">
            <a:extLst>
              <a:ext uri="{FF2B5EF4-FFF2-40B4-BE49-F238E27FC236}">
                <a16:creationId xmlns="" xmlns:a16="http://schemas.microsoft.com/office/drawing/2014/main" id="{7A3FB895-3D21-4707-8EDE-3F825906DE41}"/>
              </a:ext>
            </a:extLst>
          </p:cNvPr>
          <p:cNvSpPr>
            <a:spLocks noGrp="1"/>
          </p:cNvSpPr>
          <p:nvPr>
            <p:ph type="body" sz="quarter" idx="4294967295"/>
          </p:nvPr>
        </p:nvSpPr>
        <p:spPr>
          <a:xfrm>
            <a:off x="6358468" y="4975385"/>
            <a:ext cx="3444875" cy="381706"/>
          </a:xfrm>
          <a:prstGeom prst="rect">
            <a:avLst/>
          </a:prstGeom>
        </p:spPr>
        <p:txBody>
          <a:bodyPr rtlCol="0"/>
          <a:lstStyle/>
          <a:p>
            <a:pPr marL="0" indent="0" rtl="0">
              <a:buNone/>
            </a:pPr>
            <a:r>
              <a:rPr lang="fr-FR" sz="2000" dirty="0" smtClean="0">
                <a:latin typeface="Times New Roman" panose="02020603050405020304" pitchFamily="18" charset="0"/>
                <a:cs typeface="Times New Roman" panose="02020603050405020304" pitchFamily="18" charset="0"/>
              </a:rPr>
              <a:t>+821073292315</a:t>
            </a:r>
            <a:endParaRPr lang="fr-FR" sz="2000" dirty="0">
              <a:latin typeface="Times New Roman" panose="02020603050405020304" pitchFamily="18" charset="0"/>
              <a:cs typeface="Times New Roman" panose="02020603050405020304" pitchFamily="18" charset="0"/>
            </a:endParaRPr>
          </a:p>
        </p:txBody>
      </p:sp>
      <p:sp>
        <p:nvSpPr>
          <p:cNvPr id="23" name="Espace réservé du texte 22">
            <a:extLst>
              <a:ext uri="{FF2B5EF4-FFF2-40B4-BE49-F238E27FC236}">
                <a16:creationId xmlns="" xmlns:a16="http://schemas.microsoft.com/office/drawing/2014/main" id="{A0B41C33-430D-4B31-A546-F85646919475}"/>
              </a:ext>
            </a:extLst>
          </p:cNvPr>
          <p:cNvSpPr>
            <a:spLocks noGrp="1"/>
          </p:cNvSpPr>
          <p:nvPr>
            <p:ph type="body" sz="quarter" idx="4294967295"/>
          </p:nvPr>
        </p:nvSpPr>
        <p:spPr>
          <a:xfrm>
            <a:off x="6388099" y="4058000"/>
            <a:ext cx="4871028" cy="403442"/>
          </a:xfrm>
          <a:prstGeom prst="rect">
            <a:avLst/>
          </a:prstGeom>
        </p:spPr>
        <p:txBody>
          <a:bodyPr rtlCol="0"/>
          <a:lstStyle/>
          <a:p>
            <a:pPr marL="0" indent="0" rtl="0">
              <a:buNone/>
            </a:pPr>
            <a:r>
              <a:rPr lang="fr-FR" sz="2000" dirty="0" smtClean="0">
                <a:latin typeface="Times New Roman" panose="02020603050405020304" pitchFamily="18" charset="0"/>
                <a:cs typeface="Times New Roman" panose="02020603050405020304" pitchFamily="18" charset="0"/>
              </a:rPr>
              <a:t>Email: theobathresearch@gmail.com</a:t>
            </a:r>
            <a:endParaRPr lang="fr-FR" sz="2000" dirty="0">
              <a:latin typeface="Times New Roman" panose="02020603050405020304" pitchFamily="18" charset="0"/>
              <a:cs typeface="Times New Roman" panose="02020603050405020304" pitchFamily="18" charset="0"/>
            </a:endParaRPr>
          </a:p>
        </p:txBody>
      </p:sp>
      <p:sp>
        <p:nvSpPr>
          <p:cNvPr id="24" name="Espace réservé du texte 23">
            <a:extLst>
              <a:ext uri="{FF2B5EF4-FFF2-40B4-BE49-F238E27FC236}">
                <a16:creationId xmlns="" xmlns:a16="http://schemas.microsoft.com/office/drawing/2014/main" id="{E62065D0-127B-4884-9760-D1FFEC38A6F9}"/>
              </a:ext>
            </a:extLst>
          </p:cNvPr>
          <p:cNvSpPr>
            <a:spLocks noGrp="1"/>
          </p:cNvSpPr>
          <p:nvPr>
            <p:ph type="body" sz="quarter" idx="4294967295"/>
          </p:nvPr>
        </p:nvSpPr>
        <p:spPr>
          <a:xfrm>
            <a:off x="6388099" y="4572869"/>
            <a:ext cx="3444875" cy="288925"/>
          </a:xfrm>
          <a:prstGeom prst="rect">
            <a:avLst/>
          </a:prstGeom>
        </p:spPr>
        <p:txBody>
          <a:bodyPr rtlCol="0"/>
          <a:lstStyle/>
          <a:p>
            <a:pPr marL="0" indent="0">
              <a:buNone/>
            </a:pPr>
            <a:r>
              <a:rPr lang="en-US" sz="2000" dirty="0" smtClean="0">
                <a:latin typeface="Times New Roman" panose="02020603050405020304" pitchFamily="18" charset="0"/>
                <a:cs typeface="Times New Roman" panose="02020603050405020304" pitchFamily="18" charset="0"/>
                <a:hlinkClick r:id="rId4"/>
              </a:rPr>
              <a:t>My LinkedIn</a:t>
            </a:r>
            <a:endParaRPr lang="en-US" sz="2000" dirty="0">
              <a:latin typeface="Times New Roman" panose="02020603050405020304" pitchFamily="18" charset="0"/>
              <a:cs typeface="Times New Roman" panose="02020603050405020304" pitchFamily="18" charset="0"/>
            </a:endParaRPr>
          </a:p>
        </p:txBody>
      </p:sp>
      <p:sp>
        <p:nvSpPr>
          <p:cNvPr id="19" name="Hexagone 18" descr="Hexagone de couleur foncée unie au milieu d’une accentuation d’image">
            <a:extLst>
              <a:ext uri="{FF2B5EF4-FFF2-40B4-BE49-F238E27FC236}">
                <a16:creationId xmlns="" xmlns:a16="http://schemas.microsoft.com/office/drawing/2014/main" id="{7CE8B54A-D8B2-498F-ACFB-31AC2DEB83FA}"/>
              </a:ext>
            </a:extLst>
          </p:cNvPr>
          <p:cNvSpPr/>
          <p:nvPr/>
        </p:nvSpPr>
        <p:spPr>
          <a:xfrm rot="16200000">
            <a:off x="2679702" y="2388914"/>
            <a:ext cx="2412998" cy="2080172"/>
          </a:xfrm>
          <a:prstGeom prst="hexagon">
            <a:avLst/>
          </a:prstGeom>
          <a:blipFill dpi="0" rotWithShape="0">
            <a:blip r:embed="rId5"/>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0" name="Espace réservé du texte 13">
            <a:extLst>
              <a:ext uri="{FF2B5EF4-FFF2-40B4-BE49-F238E27FC236}">
                <a16:creationId xmlns="" xmlns:a16="http://schemas.microsoft.com/office/drawing/2014/main" id="{B6611344-9447-438E-873C-299AF4110B03}"/>
              </a:ext>
            </a:extLst>
          </p:cNvPr>
          <p:cNvSpPr txBox="1">
            <a:spLocks/>
          </p:cNvSpPr>
          <p:nvPr/>
        </p:nvSpPr>
        <p:spPr>
          <a:xfrm>
            <a:off x="6358468" y="3139533"/>
            <a:ext cx="4545320" cy="288000"/>
          </a:xfrm>
          <a:prstGeom prst="rect">
            <a:avLst/>
          </a:prstGeom>
        </p:spPr>
        <p:txBody>
          <a:bodyPr rtlCol="0"/>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1800" kern="1200">
                <a:solidFill>
                  <a:schemeClr val="tx1"/>
                </a:solidFill>
                <a:latin typeface="+mn-lt"/>
                <a:ea typeface="+mn-ea"/>
                <a:cs typeface="Calibri Light" panose="020F0302020204030204" pitchFamily="34" charset="0"/>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b="1" dirty="0" smtClean="0">
                <a:latin typeface="Times New Roman" panose="02020603050405020304" pitchFamily="18" charset="0"/>
                <a:cs typeface="Times New Roman" panose="02020603050405020304" pitchFamily="18" charset="0"/>
              </a:rPr>
              <a:t>Theodore </a:t>
            </a:r>
            <a:r>
              <a:rPr lang="fr-FR" sz="2000" b="1" dirty="0" err="1" smtClean="0">
                <a:latin typeface="Times New Roman" panose="02020603050405020304" pitchFamily="18" charset="0"/>
                <a:cs typeface="Times New Roman" panose="02020603050405020304" pitchFamily="18" charset="0"/>
              </a:rPr>
              <a:t>Kabangu</a:t>
            </a:r>
            <a:r>
              <a:rPr lang="fr-FR" sz="2000" b="1" dirty="0" smtClean="0">
                <a:latin typeface="Times New Roman" panose="02020603050405020304" pitchFamily="18" charset="0"/>
                <a:cs typeface="Times New Roman" panose="02020603050405020304" pitchFamily="18" charset="0"/>
              </a:rPr>
              <a:t> </a:t>
            </a:r>
            <a:r>
              <a:rPr lang="fr-FR" sz="2000" b="1" dirty="0" err="1" smtClean="0">
                <a:latin typeface="Times New Roman" panose="02020603050405020304" pitchFamily="18" charset="0"/>
                <a:cs typeface="Times New Roman" panose="02020603050405020304" pitchFamily="18" charset="0"/>
              </a:rPr>
              <a:t>Nkashama</a:t>
            </a:r>
            <a:endParaRPr lang="fr-FR"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9557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982" y="3684790"/>
            <a:ext cx="5237018" cy="3173209"/>
          </a:xfrm>
          <a:prstGeom prst="rect">
            <a:avLst/>
          </a:prstGeom>
        </p:spPr>
      </p:pic>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4165600" cy="4042357"/>
          </a:xfrm>
          <a:prstGeom prst="rect">
            <a:avLst/>
          </a:prstGeom>
        </p:spPr>
      </p:pic>
      <p:sp>
        <p:nvSpPr>
          <p:cNvPr id="2" name="Arrondir un rectangle avec un coin diagonal 1"/>
          <p:cNvSpPr/>
          <p:nvPr/>
        </p:nvSpPr>
        <p:spPr>
          <a:xfrm>
            <a:off x="2789382" y="1961012"/>
            <a:ext cx="6748715" cy="2989692"/>
          </a:xfrm>
          <a:prstGeom prst="round2DiagRect">
            <a:avLst/>
          </a:prstGeom>
          <a:solidFill>
            <a:schemeClr val="accent1">
              <a:lumMod val="25000"/>
              <a:lumOff val="75000"/>
              <a:alpha val="44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b="1" dirty="0" smtClean="0">
                <a:solidFill>
                  <a:srgbClr val="014B79"/>
                </a:solidFill>
                <a:latin typeface="Times New Roman" panose="02020603050405020304" pitchFamily="18" charset="0"/>
                <a:cs typeface="Times New Roman" panose="02020603050405020304" pitchFamily="18" charset="0"/>
              </a:rPr>
              <a:t>Objective</a:t>
            </a:r>
          </a:p>
          <a:p>
            <a:pPr algn="ctr"/>
            <a:endParaRPr lang="en-US" sz="2800" dirty="0">
              <a:solidFill>
                <a:srgbClr val="014B79"/>
              </a:solidFill>
              <a:latin typeface="Times New Roman" panose="02020603050405020304" pitchFamily="18" charset="0"/>
              <a:cs typeface="Times New Roman" panose="02020603050405020304" pitchFamily="18" charset="0"/>
            </a:endParaRPr>
          </a:p>
          <a:p>
            <a:pPr algn="ctr"/>
            <a:r>
              <a:rPr lang="en-US" sz="2800" dirty="0" smtClean="0">
                <a:solidFill>
                  <a:srgbClr val="014B79"/>
                </a:solidFill>
                <a:latin typeface="Times New Roman" panose="02020603050405020304" pitchFamily="18" charset="0"/>
                <a:cs typeface="Times New Roman" panose="02020603050405020304" pitchFamily="18" charset="0"/>
              </a:rPr>
              <a:t>Understand the factors affecting thermal comfort according to ASHRAE 55 and utilize tools provided for thermal comfort assessment </a:t>
            </a:r>
            <a:endParaRPr lang="en-US" sz="2800" dirty="0">
              <a:solidFill>
                <a:srgbClr val="014B7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3166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6000"/>
            <a:lum/>
          </a:blip>
          <a:srcRect/>
          <a:stretch>
            <a:fillRect l="-9000" r="-9000"/>
          </a:stretch>
        </a:blipFill>
        <a:effectLst/>
      </p:bgPr>
    </p:bg>
    <p:spTree>
      <p:nvGrpSpPr>
        <p:cNvPr id="1" name=""/>
        <p:cNvGrpSpPr/>
        <p:nvPr/>
      </p:nvGrpSpPr>
      <p:grpSpPr>
        <a:xfrm>
          <a:off x="0" y="0"/>
          <a:ext cx="0" cy="0"/>
          <a:chOff x="0" y="0"/>
          <a:chExt cx="0" cy="0"/>
        </a:xfrm>
      </p:grpSpPr>
      <p:grpSp>
        <p:nvGrpSpPr>
          <p:cNvPr id="7" name="Groupe 6"/>
          <p:cNvGrpSpPr/>
          <p:nvPr/>
        </p:nvGrpSpPr>
        <p:grpSpPr>
          <a:xfrm>
            <a:off x="1717962" y="586509"/>
            <a:ext cx="8725299" cy="5689600"/>
            <a:chOff x="1551707" y="604982"/>
            <a:chExt cx="8725299" cy="5689600"/>
          </a:xfrm>
        </p:grpSpPr>
        <p:sp>
          <p:nvSpPr>
            <p:cNvPr id="2" name="Arrondir un rectangle avec un coin diagonal 1"/>
            <p:cNvSpPr/>
            <p:nvPr/>
          </p:nvSpPr>
          <p:spPr>
            <a:xfrm>
              <a:off x="1551707" y="604982"/>
              <a:ext cx="8725299" cy="5689600"/>
            </a:xfrm>
            <a:prstGeom prst="round2DiagRect">
              <a:avLst/>
            </a:prstGeom>
            <a:solidFill>
              <a:schemeClr val="bg1">
                <a:alpha val="65000"/>
              </a:schemeClr>
            </a:solidFill>
          </p:spPr>
          <p:style>
            <a:lnRef idx="2">
              <a:schemeClr val="accent6"/>
            </a:lnRef>
            <a:fillRef idx="1">
              <a:schemeClr val="lt1"/>
            </a:fillRef>
            <a:effectRef idx="0">
              <a:schemeClr val="accent6"/>
            </a:effectRef>
            <a:fontRef idx="minor">
              <a:schemeClr val="dk1"/>
            </a:fontRef>
          </p:style>
          <p:txBody>
            <a:bodyPr rtlCol="0" anchor="t"/>
            <a:lstStyle/>
            <a:p>
              <a:pPr algn="ctr"/>
              <a:r>
                <a:rPr lang="en-US" sz="4000" b="1" dirty="0" smtClean="0">
                  <a:solidFill>
                    <a:srgbClr val="014E7D"/>
                  </a:solidFill>
                  <a:latin typeface="Times New Roman" panose="02020603050405020304" pitchFamily="18" charset="0"/>
                  <a:cs typeface="Times New Roman" panose="02020603050405020304" pitchFamily="18" charset="0"/>
                </a:rPr>
                <a:t>Methodology</a:t>
              </a:r>
            </a:p>
            <a:p>
              <a:pPr algn="ctr"/>
              <a:endParaRPr lang="en-US" sz="2800" dirty="0">
                <a:solidFill>
                  <a:schemeClr val="bg1"/>
                </a:solidFill>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3"/>
            <a:stretch>
              <a:fillRect/>
            </a:stretch>
          </p:blipFill>
          <p:spPr>
            <a:xfrm>
              <a:off x="3351317" y="1294693"/>
              <a:ext cx="5436131" cy="4962945"/>
            </a:xfrm>
            <a:prstGeom prst="rect">
              <a:avLst/>
            </a:prstGeom>
          </p:spPr>
        </p:pic>
      </p:grpSp>
      <p:pic>
        <p:nvPicPr>
          <p:cNvPr id="9" name="Image 8"/>
          <p:cNvPicPr>
            <a:picLocks noChangeAspect="1"/>
          </p:cNvPicPr>
          <p:nvPr/>
        </p:nvPicPr>
        <p:blipFill>
          <a:blip r:embed="rId4"/>
          <a:stretch>
            <a:fillRect/>
          </a:stretch>
        </p:blipFill>
        <p:spPr>
          <a:xfrm>
            <a:off x="0" y="6534884"/>
            <a:ext cx="3151905" cy="323116"/>
          </a:xfrm>
          <a:prstGeom prst="rect">
            <a:avLst/>
          </a:prstGeom>
        </p:spPr>
      </p:pic>
    </p:spTree>
    <p:extLst>
      <p:ext uri="{BB962C8B-B14F-4D97-AF65-F5344CB8AC3E}">
        <p14:creationId xmlns:p14="http://schemas.microsoft.com/office/powerpoint/2010/main" val="5349712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14B79"/>
        </a:solidFill>
        <a:effectLst/>
      </p:bgPr>
    </p:bg>
    <p:spTree>
      <p:nvGrpSpPr>
        <p:cNvPr id="1" name=""/>
        <p:cNvGrpSpPr/>
        <p:nvPr/>
      </p:nvGrpSpPr>
      <p:grpSpPr>
        <a:xfrm>
          <a:off x="0" y="0"/>
          <a:ext cx="0" cy="0"/>
          <a:chOff x="0" y="0"/>
          <a:chExt cx="0" cy="0"/>
        </a:xfrm>
      </p:grpSpPr>
      <p:sp>
        <p:nvSpPr>
          <p:cNvPr id="6" name="ZoneTexte 5"/>
          <p:cNvSpPr txBox="1"/>
          <p:nvPr/>
        </p:nvSpPr>
        <p:spPr>
          <a:xfrm>
            <a:off x="0" y="3044281"/>
            <a:ext cx="12192000" cy="769441"/>
          </a:xfrm>
          <a:prstGeom prst="rect">
            <a:avLst/>
          </a:prstGeom>
          <a:solidFill>
            <a:srgbClr val="014B79"/>
          </a:solidFill>
          <a:ln>
            <a:noFill/>
          </a:ln>
        </p:spPr>
        <p:txBody>
          <a:bodyPr wrap="square" rtlCol="0" anchor="ctr">
            <a:spAutoFit/>
          </a:bodyPr>
          <a:lstStyle/>
          <a:p>
            <a:pPr marL="742950" indent="-742950" algn="ctr">
              <a:buAutoNum type="arabicPeriod"/>
            </a:pPr>
            <a:r>
              <a:rPr lang="en-US" sz="4400" b="1" dirty="0" smtClean="0">
                <a:solidFill>
                  <a:schemeClr val="bg1"/>
                </a:solidFill>
                <a:latin typeface="Times New Roman" panose="02020603050405020304" pitchFamily="18" charset="0"/>
                <a:cs typeface="Times New Roman" panose="02020603050405020304" pitchFamily="18" charset="0"/>
              </a:rPr>
              <a:t>Data Wrangling</a:t>
            </a:r>
          </a:p>
        </p:txBody>
      </p:sp>
      <p:sp>
        <p:nvSpPr>
          <p:cNvPr id="2" name="ZoneTexte 1"/>
          <p:cNvSpPr txBox="1"/>
          <p:nvPr/>
        </p:nvSpPr>
        <p:spPr>
          <a:xfrm>
            <a:off x="3759200" y="4082473"/>
            <a:ext cx="4313381" cy="1200329"/>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Gathering</a:t>
            </a:r>
          </a:p>
          <a:p>
            <a:pPr marL="342900" indent="-342900">
              <a:buFont typeface="Arial" panose="020B0604020202020204" pitchFamily="34" charset="0"/>
              <a:buChar char="•"/>
            </a:pPr>
            <a:r>
              <a:rPr lang="en-US" sz="2400" b="1" dirty="0" smtClean="0">
                <a:solidFill>
                  <a:schemeClr val="bg1"/>
                </a:solidFill>
                <a:latin typeface="Times New Roman" panose="02020603050405020304" pitchFamily="18" charset="0"/>
                <a:cs typeface="Times New Roman" panose="02020603050405020304" pitchFamily="18" charset="0"/>
              </a:rPr>
              <a:t>Assessment</a:t>
            </a:r>
            <a:endParaRPr lang="en-US" sz="2400" b="1"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smtClean="0">
                <a:solidFill>
                  <a:schemeClr val="bg1"/>
                </a:solidFill>
                <a:latin typeface="Times New Roman" panose="02020603050405020304" pitchFamily="18" charset="0"/>
                <a:cs typeface="Times New Roman" panose="02020603050405020304" pitchFamily="18" charset="0"/>
              </a:rPr>
              <a:t>Cleaning</a:t>
            </a:r>
            <a:endParaRPr 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1307327"/>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ZoneTexte 5"/>
          <p:cNvSpPr txBox="1"/>
          <p:nvPr/>
        </p:nvSpPr>
        <p:spPr>
          <a:xfrm>
            <a:off x="0" y="-1"/>
            <a:ext cx="12192000" cy="1080000"/>
          </a:xfrm>
          <a:prstGeom prst="rect">
            <a:avLst/>
          </a:prstGeom>
          <a:solidFill>
            <a:srgbClr val="014B79"/>
          </a:solidFill>
          <a:ln>
            <a:noFill/>
          </a:ln>
        </p:spPr>
        <p:txBody>
          <a:bodyPr wrap="square" rtlCol="0" anchor="ctr">
            <a:spAutoFit/>
          </a:bodyPr>
          <a:lstStyle/>
          <a:p>
            <a:r>
              <a:rPr lang="en-US" sz="3600" b="1" dirty="0" smtClean="0">
                <a:solidFill>
                  <a:schemeClr val="bg1"/>
                </a:solidFill>
                <a:latin typeface="Times New Roman" panose="02020603050405020304" pitchFamily="18" charset="0"/>
                <a:cs typeface="Times New Roman" panose="02020603050405020304" pitchFamily="18" charset="0"/>
              </a:rPr>
              <a:t>1. Data wrangling - Gathering</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8" name="ZoneTexte 7"/>
          <p:cNvSpPr txBox="1"/>
          <p:nvPr/>
        </p:nvSpPr>
        <p:spPr>
          <a:xfrm>
            <a:off x="4839420" y="1454145"/>
            <a:ext cx="1142783" cy="578882"/>
          </a:xfrm>
          <a:prstGeom prst="flowChartAlternateProcess">
            <a:avLst/>
          </a:prstGeom>
          <a:solidFill>
            <a:srgbClr val="014B79"/>
          </a:solidFill>
        </p:spPr>
        <p:txBody>
          <a:bodyPr wrap="square" rtlCol="0">
            <a:spAutoFit/>
          </a:bodyPr>
          <a:lstStyle/>
          <a:p>
            <a:r>
              <a:rPr lang="en-US" sz="2800" dirty="0" smtClean="0">
                <a:solidFill>
                  <a:schemeClr val="bg1"/>
                </a:solidFill>
                <a:latin typeface="Times New Roman" panose="02020603050405020304" pitchFamily="18" charset="0"/>
                <a:cs typeface="Times New Roman" panose="02020603050405020304" pitchFamily="18" charset="0"/>
              </a:rPr>
              <a:t>Tools:</a:t>
            </a:r>
          </a:p>
        </p:txBody>
      </p:sp>
      <p:sp>
        <p:nvSpPr>
          <p:cNvPr id="9" name="ZoneTexte 8"/>
          <p:cNvSpPr txBox="1"/>
          <p:nvPr/>
        </p:nvSpPr>
        <p:spPr>
          <a:xfrm>
            <a:off x="4839420" y="5610346"/>
            <a:ext cx="7108164" cy="1015663"/>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1874x4</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originally (Timestamp, T°, RH, and </a:t>
            </a:r>
            <a:r>
              <a:rPr lang="en-US" sz="2000" dirty="0">
                <a:solidFill>
                  <a:srgbClr val="000000"/>
                </a:solidFill>
                <a:latin typeface="Times New Roman" panose="02020603050405020304" pitchFamily="18" charset="0"/>
                <a:cs typeface="Times New Roman" panose="02020603050405020304" pitchFamily="18" charset="0"/>
              </a:rPr>
              <a:t>Dew point</a:t>
            </a:r>
            <a:r>
              <a:rPr lang="en-US" sz="2000" dirty="0" smtClean="0">
                <a:solidFill>
                  <a:srgbClr val="000000"/>
                </a:solidFill>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b="1" dirty="0" smtClean="0">
                <a:solidFill>
                  <a:srgbClr val="FF0000"/>
                </a:solidFill>
                <a:latin typeface="Times New Roman" panose="02020603050405020304" pitchFamily="18" charset="0"/>
                <a:cs typeface="Times New Roman" panose="02020603050405020304" pitchFamily="18" charset="0"/>
              </a:rPr>
              <a:t>1874x11</a:t>
            </a:r>
            <a:r>
              <a:rPr lang="en-US" sz="2000" dirty="0" smtClean="0">
                <a:solidFill>
                  <a:srgbClr val="000000"/>
                </a:solidFill>
                <a:latin typeface="Times New Roman" panose="02020603050405020304" pitchFamily="18" charset="0"/>
                <a:cs typeface="Times New Roman" panose="02020603050405020304" pitchFamily="18" charset="0"/>
              </a:rPr>
              <a:t> after augmentation and feature engineering</a:t>
            </a:r>
          </a:p>
          <a:p>
            <a:pPr marL="342900" indent="-342900">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Duration: </a:t>
            </a:r>
            <a:r>
              <a:rPr lang="fr-FR" sz="2000" dirty="0">
                <a:solidFill>
                  <a:srgbClr val="000000"/>
                </a:solidFill>
                <a:latin typeface="Times New Roman" panose="02020603050405020304" pitchFamily="18" charset="0"/>
                <a:cs typeface="Times New Roman" panose="02020603050405020304" pitchFamily="18" charset="0"/>
              </a:rPr>
              <a:t>2024-05-08 </a:t>
            </a:r>
            <a:r>
              <a:rPr lang="fr-FR" sz="2000" dirty="0" smtClean="0">
                <a:solidFill>
                  <a:srgbClr val="000000"/>
                </a:solidFill>
                <a:latin typeface="Times New Roman" panose="02020603050405020304" pitchFamily="18" charset="0"/>
                <a:cs typeface="Times New Roman" panose="02020603050405020304" pitchFamily="18" charset="0"/>
              </a:rPr>
              <a:t>12:38:46 to 2024-05-21 </a:t>
            </a:r>
            <a:r>
              <a:rPr lang="fr-FR" sz="2000" dirty="0" smtClean="0">
                <a:solidFill>
                  <a:srgbClr val="000000"/>
                </a:solidFill>
                <a:latin typeface="Times New Roman" panose="02020603050405020304" pitchFamily="18" charset="0"/>
                <a:cs typeface="Times New Roman" panose="02020603050405020304" pitchFamily="18" charset="0"/>
              </a:rPr>
              <a:t>12:48:46</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11" name="ZoneTexte 10"/>
          <p:cNvSpPr txBox="1"/>
          <p:nvPr/>
        </p:nvSpPr>
        <p:spPr>
          <a:xfrm>
            <a:off x="4839420" y="2142904"/>
            <a:ext cx="3143995" cy="400110"/>
          </a:xfrm>
          <a:prstGeom prst="rect">
            <a:avLst/>
          </a:prstGeom>
          <a:noFill/>
        </p:spPr>
        <p:txBody>
          <a:bodyPr wrap="square" rtlCol="0">
            <a:spAutoFit/>
          </a:bodyPr>
          <a:lstStyle/>
          <a:p>
            <a:r>
              <a:rPr lang="en-US" sz="2000" dirty="0" smtClean="0">
                <a:solidFill>
                  <a:srgbClr val="000000"/>
                </a:solidFill>
                <a:latin typeface="Times New Roman" panose="02020603050405020304" pitchFamily="18" charset="0"/>
                <a:cs typeface="Times New Roman" panose="02020603050405020304" pitchFamily="18" charset="0"/>
              </a:rPr>
              <a:t>Hobo Data Logger MX 1101</a:t>
            </a:r>
          </a:p>
        </p:txBody>
      </p:sp>
      <p:sp>
        <p:nvSpPr>
          <p:cNvPr id="14" name="ZoneTexte 13"/>
          <p:cNvSpPr txBox="1"/>
          <p:nvPr/>
        </p:nvSpPr>
        <p:spPr>
          <a:xfrm>
            <a:off x="254697" y="1454145"/>
            <a:ext cx="3250628" cy="578882"/>
          </a:xfrm>
          <a:prstGeom prst="flowChartAlternateProcess">
            <a:avLst/>
          </a:prstGeom>
          <a:solidFill>
            <a:srgbClr val="014B79"/>
          </a:solidFill>
        </p:spPr>
        <p:txBody>
          <a:bodyPr wrap="square" rtlCol="0">
            <a:spAutoFit/>
          </a:bodyPr>
          <a:lstStyle/>
          <a:p>
            <a:pPr algn="ctr"/>
            <a:r>
              <a:rPr lang="en-US" sz="2800" dirty="0" smtClean="0">
                <a:solidFill>
                  <a:schemeClr val="bg1"/>
                </a:solidFill>
                <a:latin typeface="Times New Roman" panose="02020603050405020304" pitchFamily="18" charset="0"/>
                <a:cs typeface="Times New Roman" panose="02020603050405020304" pitchFamily="18" charset="0"/>
              </a:rPr>
              <a:t>Room view </a:t>
            </a:r>
          </a:p>
        </p:txBody>
      </p:sp>
      <p:sp>
        <p:nvSpPr>
          <p:cNvPr id="15" name="ZoneTexte 14"/>
          <p:cNvSpPr txBox="1"/>
          <p:nvPr/>
        </p:nvSpPr>
        <p:spPr>
          <a:xfrm>
            <a:off x="7983415" y="2153614"/>
            <a:ext cx="3964169" cy="400110"/>
          </a:xfrm>
          <a:prstGeom prst="rect">
            <a:avLst/>
          </a:prstGeom>
          <a:noFill/>
        </p:spPr>
        <p:txBody>
          <a:bodyPr wrap="square" rtlCol="0">
            <a:spAutoFit/>
          </a:bodyPr>
          <a:lstStyle/>
          <a:p>
            <a:r>
              <a:rPr lang="en-US" sz="2000" dirty="0" smtClean="0">
                <a:solidFill>
                  <a:srgbClr val="000000"/>
                </a:solidFill>
                <a:latin typeface="Times New Roman" panose="02020603050405020304" pitchFamily="18" charset="0"/>
                <a:cs typeface="Times New Roman" panose="02020603050405020304" pitchFamily="18" charset="0"/>
              </a:rPr>
              <a:t>2. Hobo Connect monitoring app</a:t>
            </a: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7636" y="2652890"/>
            <a:ext cx="1200430" cy="1268831"/>
          </a:xfrm>
          <a:prstGeom prst="rect">
            <a:avLst/>
          </a:prstGeom>
        </p:spPr>
      </p:pic>
      <p:pic>
        <p:nvPicPr>
          <p:cNvPr id="16" name="Image 15"/>
          <p:cNvPicPr>
            <a:picLocks noChangeAspect="1"/>
          </p:cNvPicPr>
          <p:nvPr/>
        </p:nvPicPr>
        <p:blipFill rotWithShape="1">
          <a:blip r:embed="rId3">
            <a:extLst>
              <a:ext uri="{28A0092B-C50C-407E-A947-70E740481C1C}">
                <a14:useLocalDpi xmlns:a14="http://schemas.microsoft.com/office/drawing/2010/main" val="0"/>
              </a:ext>
            </a:extLst>
          </a:blip>
          <a:srcRect l="1840" t="6375" b="14073"/>
          <a:stretch/>
        </p:blipFill>
        <p:spPr>
          <a:xfrm>
            <a:off x="7585470" y="2652890"/>
            <a:ext cx="2560437" cy="1213327"/>
          </a:xfrm>
          <a:prstGeom prst="rect">
            <a:avLst/>
          </a:prstGeom>
        </p:spPr>
      </p:pic>
      <p:pic>
        <p:nvPicPr>
          <p:cNvPr id="17" name="Imag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5203" y="2652891"/>
            <a:ext cx="2558538" cy="1213327"/>
          </a:xfrm>
          <a:prstGeom prst="rect">
            <a:avLst/>
          </a:prstGeom>
        </p:spPr>
      </p:pic>
      <p:sp>
        <p:nvSpPr>
          <p:cNvPr id="18" name="ZoneTexte 17"/>
          <p:cNvSpPr txBox="1"/>
          <p:nvPr/>
        </p:nvSpPr>
        <p:spPr>
          <a:xfrm>
            <a:off x="4839419" y="4975961"/>
            <a:ext cx="1142783" cy="578882"/>
          </a:xfrm>
          <a:prstGeom prst="flowChartAlternateProcess">
            <a:avLst/>
          </a:prstGeom>
          <a:solidFill>
            <a:srgbClr val="014B79"/>
          </a:solidFill>
        </p:spPr>
        <p:txBody>
          <a:bodyPr wrap="square" rtlCol="0">
            <a:spAutoFit/>
          </a:bodyPr>
          <a:lstStyle/>
          <a:p>
            <a:r>
              <a:rPr lang="en-US" sz="2800" dirty="0" smtClean="0">
                <a:solidFill>
                  <a:schemeClr val="bg1"/>
                </a:solidFill>
                <a:latin typeface="Times New Roman" panose="02020603050405020304" pitchFamily="18" charset="0"/>
                <a:cs typeface="Times New Roman" panose="02020603050405020304" pitchFamily="18" charset="0"/>
              </a:rPr>
              <a:t>Data:</a:t>
            </a:r>
          </a:p>
        </p:txBody>
      </p:sp>
      <p:sp>
        <p:nvSpPr>
          <p:cNvPr id="22" name="ZoneTexte 21"/>
          <p:cNvSpPr txBox="1"/>
          <p:nvPr/>
        </p:nvSpPr>
        <p:spPr>
          <a:xfrm>
            <a:off x="254695" y="6391070"/>
            <a:ext cx="3143995" cy="276999"/>
          </a:xfrm>
          <a:prstGeom prst="rect">
            <a:avLst/>
          </a:prstGeom>
          <a:noFill/>
        </p:spPr>
        <p:txBody>
          <a:bodyPr wrap="square" rtlCol="0">
            <a:spAutoFit/>
          </a:bodyPr>
          <a:lstStyle/>
          <a:p>
            <a:r>
              <a:rPr lang="en-US" sz="1200" i="1" dirty="0" smtClean="0">
                <a:solidFill>
                  <a:srgbClr val="000000"/>
                </a:solidFill>
                <a:latin typeface="Times New Roman" panose="02020603050405020304" pitchFamily="18" charset="0"/>
                <a:cs typeface="Times New Roman" panose="02020603050405020304" pitchFamily="18" charset="0"/>
              </a:rPr>
              <a:t>Source: Own elaboration using Draw.io</a:t>
            </a:r>
          </a:p>
        </p:txBody>
      </p:sp>
      <p:pic>
        <p:nvPicPr>
          <p:cNvPr id="3" name="Image 2"/>
          <p:cNvPicPr>
            <a:picLocks noChangeAspect="1"/>
          </p:cNvPicPr>
          <p:nvPr/>
        </p:nvPicPr>
        <p:blipFill>
          <a:blip r:embed="rId5"/>
          <a:stretch>
            <a:fillRect/>
          </a:stretch>
        </p:blipFill>
        <p:spPr>
          <a:xfrm>
            <a:off x="148060" y="2008687"/>
            <a:ext cx="3357264" cy="4382383"/>
          </a:xfrm>
          <a:prstGeom prst="rect">
            <a:avLst/>
          </a:prstGeom>
        </p:spPr>
      </p:pic>
      <p:pic>
        <p:nvPicPr>
          <p:cNvPr id="4" name="Image 3"/>
          <p:cNvPicPr>
            <a:picLocks noChangeAspect="1"/>
          </p:cNvPicPr>
          <p:nvPr/>
        </p:nvPicPr>
        <p:blipFill>
          <a:blip r:embed="rId6"/>
          <a:stretch>
            <a:fillRect/>
          </a:stretch>
        </p:blipFill>
        <p:spPr>
          <a:xfrm>
            <a:off x="7585470" y="4045680"/>
            <a:ext cx="987695" cy="828245"/>
          </a:xfrm>
          <a:prstGeom prst="rect">
            <a:avLst/>
          </a:prstGeom>
        </p:spPr>
      </p:pic>
      <p:pic>
        <p:nvPicPr>
          <p:cNvPr id="5" name="Image 4"/>
          <p:cNvPicPr>
            <a:picLocks noChangeAspect="1"/>
          </p:cNvPicPr>
          <p:nvPr/>
        </p:nvPicPr>
        <p:blipFill>
          <a:blip r:embed="rId7"/>
          <a:stretch>
            <a:fillRect/>
          </a:stretch>
        </p:blipFill>
        <p:spPr>
          <a:xfrm>
            <a:off x="8573165" y="4045680"/>
            <a:ext cx="1476609" cy="832576"/>
          </a:xfrm>
          <a:prstGeom prst="rect">
            <a:avLst/>
          </a:prstGeom>
        </p:spPr>
      </p:pic>
      <p:pic>
        <p:nvPicPr>
          <p:cNvPr id="10" name="Image 9"/>
          <p:cNvPicPr>
            <a:picLocks noChangeAspect="1"/>
          </p:cNvPicPr>
          <p:nvPr/>
        </p:nvPicPr>
        <p:blipFill>
          <a:blip r:embed="rId8"/>
          <a:stretch>
            <a:fillRect/>
          </a:stretch>
        </p:blipFill>
        <p:spPr>
          <a:xfrm>
            <a:off x="10144964" y="4045680"/>
            <a:ext cx="965859" cy="832577"/>
          </a:xfrm>
          <a:prstGeom prst="rect">
            <a:avLst/>
          </a:prstGeom>
        </p:spPr>
      </p:pic>
      <p:pic>
        <p:nvPicPr>
          <p:cNvPr id="13" name="Image 12"/>
          <p:cNvPicPr>
            <a:picLocks noChangeAspect="1"/>
          </p:cNvPicPr>
          <p:nvPr/>
        </p:nvPicPr>
        <p:blipFill>
          <a:blip r:embed="rId9"/>
          <a:stretch>
            <a:fillRect/>
          </a:stretch>
        </p:blipFill>
        <p:spPr>
          <a:xfrm>
            <a:off x="4850422" y="4136621"/>
            <a:ext cx="2687453" cy="534225"/>
          </a:xfrm>
          <a:prstGeom prst="rect">
            <a:avLst/>
          </a:prstGeom>
        </p:spPr>
      </p:pic>
    </p:spTree>
    <p:extLst>
      <p:ext uri="{BB962C8B-B14F-4D97-AF65-F5344CB8AC3E}">
        <p14:creationId xmlns:p14="http://schemas.microsoft.com/office/powerpoint/2010/main" val="353769111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ZoneTexte 5"/>
          <p:cNvSpPr txBox="1"/>
          <p:nvPr/>
        </p:nvSpPr>
        <p:spPr>
          <a:xfrm>
            <a:off x="0" y="234832"/>
            <a:ext cx="12192000" cy="1080000"/>
          </a:xfrm>
          <a:prstGeom prst="rect">
            <a:avLst/>
          </a:prstGeom>
          <a:solidFill>
            <a:srgbClr val="014B79"/>
          </a:solidFill>
          <a:ln>
            <a:noFill/>
          </a:ln>
        </p:spPr>
        <p:txBody>
          <a:bodyPr wrap="square" rtlCol="0" anchor="ctr">
            <a:spAutoFit/>
          </a:bodyPr>
          <a:lstStyle/>
          <a:p>
            <a:r>
              <a:rPr lang="en-US" sz="3600" b="1" dirty="0" smtClean="0">
                <a:solidFill>
                  <a:schemeClr val="bg1"/>
                </a:solidFill>
                <a:latin typeface="Times New Roman" panose="02020603050405020304" pitchFamily="18" charset="0"/>
                <a:cs typeface="Times New Roman" panose="02020603050405020304" pitchFamily="18" charset="0"/>
              </a:rPr>
              <a:t>1. Data wrangling – Assessment &amp; cleaning</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9" name="ZoneTexte 8"/>
          <p:cNvSpPr txBox="1"/>
          <p:nvPr/>
        </p:nvSpPr>
        <p:spPr>
          <a:xfrm>
            <a:off x="254693" y="5075718"/>
            <a:ext cx="5730471" cy="707886"/>
          </a:xfrm>
          <a:prstGeom prst="rect">
            <a:avLst/>
          </a:prstGeom>
          <a:noFill/>
        </p:spPr>
        <p:txBody>
          <a:bodyPr wrap="square" rtlCol="0">
            <a:spAutoFit/>
          </a:bodyPr>
          <a:lstStyle/>
          <a:p>
            <a:pPr marL="342900" indent="-342900">
              <a:buFont typeface="Arial" panose="020B0604020202020204" pitchFamily="34" charset="0"/>
              <a:buChar char="•"/>
            </a:pPr>
            <a:r>
              <a:rPr lang="fr-FR" sz="2000" dirty="0" smtClean="0">
                <a:solidFill>
                  <a:srgbClr val="000000"/>
                </a:solidFill>
                <a:latin typeface="Times New Roman" panose="02020603050405020304" pitchFamily="18" charset="0"/>
                <a:cs typeface="Times New Roman" panose="02020603050405020304" pitchFamily="18" charset="0"/>
              </a:rPr>
              <a:t>No </a:t>
            </a:r>
            <a:r>
              <a:rPr lang="fr-FR" sz="2000" dirty="0" err="1" smtClean="0">
                <a:solidFill>
                  <a:srgbClr val="000000"/>
                </a:solidFill>
                <a:latin typeface="Times New Roman" panose="02020603050405020304" pitchFamily="18" charset="0"/>
                <a:cs typeface="Times New Roman" panose="02020603050405020304" pitchFamily="18" charset="0"/>
              </a:rPr>
              <a:t>missing</a:t>
            </a:r>
            <a:r>
              <a:rPr lang="fr-FR" sz="2000" dirty="0" smtClean="0">
                <a:solidFill>
                  <a:srgbClr val="000000"/>
                </a:solidFill>
                <a:latin typeface="Times New Roman" panose="02020603050405020304" pitchFamily="18" charset="0"/>
                <a:cs typeface="Times New Roman" panose="02020603050405020304" pitchFamily="18" charset="0"/>
              </a:rPr>
              <a:t> value</a:t>
            </a:r>
          </a:p>
          <a:p>
            <a:pPr marL="342900" indent="-342900">
              <a:buFont typeface="Arial" panose="020B0604020202020204" pitchFamily="34" charset="0"/>
              <a:buChar char="•"/>
            </a:pPr>
            <a:r>
              <a:rPr lang="fr-FR" sz="2000" dirty="0" smtClean="0">
                <a:solidFill>
                  <a:srgbClr val="000000"/>
                </a:solidFill>
                <a:latin typeface="Times New Roman" panose="02020603050405020304" pitchFamily="18" charset="0"/>
                <a:cs typeface="Times New Roman" panose="02020603050405020304" pitchFamily="18" charset="0"/>
              </a:rPr>
              <a:t>No duplicates</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14" name="ZoneTexte 13"/>
          <p:cNvSpPr txBox="1"/>
          <p:nvPr/>
        </p:nvSpPr>
        <p:spPr>
          <a:xfrm>
            <a:off x="254696" y="1454145"/>
            <a:ext cx="5730468" cy="578882"/>
          </a:xfrm>
          <a:prstGeom prst="flowChartAlternateProcess">
            <a:avLst/>
          </a:prstGeom>
          <a:solidFill>
            <a:srgbClr val="014B79"/>
          </a:solidFill>
        </p:spPr>
        <p:txBody>
          <a:bodyPr wrap="square" rtlCol="0">
            <a:spAutoFit/>
          </a:bodyPr>
          <a:lstStyle/>
          <a:p>
            <a:r>
              <a:rPr lang="en-US" sz="2800" dirty="0" smtClean="0">
                <a:solidFill>
                  <a:schemeClr val="bg1"/>
                </a:solidFill>
                <a:latin typeface="Times New Roman" panose="02020603050405020304" pitchFamily="18" charset="0"/>
                <a:cs typeface="Times New Roman" panose="02020603050405020304" pitchFamily="18" charset="0"/>
              </a:rPr>
              <a:t>Data description</a:t>
            </a:r>
          </a:p>
        </p:txBody>
      </p:sp>
      <p:graphicFrame>
        <p:nvGraphicFramePr>
          <p:cNvPr id="2" name="Tableau 1"/>
          <p:cNvGraphicFramePr>
            <a:graphicFrameLocks noGrp="1"/>
          </p:cNvGraphicFramePr>
          <p:nvPr>
            <p:extLst>
              <p:ext uri="{D42A27DB-BD31-4B8C-83A1-F6EECF244321}">
                <p14:modId xmlns:p14="http://schemas.microsoft.com/office/powerpoint/2010/main" val="365294713"/>
              </p:ext>
            </p:extLst>
          </p:nvPr>
        </p:nvGraphicFramePr>
        <p:xfrm>
          <a:off x="254693" y="2153612"/>
          <a:ext cx="5730471" cy="2030075"/>
        </p:xfrm>
        <a:graphic>
          <a:graphicData uri="http://schemas.openxmlformats.org/drawingml/2006/table">
            <a:tbl>
              <a:tblPr firstRow="1" bandRow="1">
                <a:tableStyleId>{5C22544A-7EE6-4342-B048-85BDC9FD1C3A}</a:tableStyleId>
              </a:tblPr>
              <a:tblGrid>
                <a:gridCol w="1112289"/>
                <a:gridCol w="754765"/>
                <a:gridCol w="933527"/>
                <a:gridCol w="759344"/>
                <a:gridCol w="868218"/>
                <a:gridCol w="1302328"/>
              </a:tblGrid>
              <a:tr h="406015">
                <a:tc>
                  <a:txBody>
                    <a:bodyPr/>
                    <a:lstStyle/>
                    <a:p>
                      <a:r>
                        <a:rPr lang="en-US" dirty="0" smtClean="0">
                          <a:latin typeface="Times New Roman" panose="02020603050405020304" pitchFamily="18" charset="0"/>
                          <a:cs typeface="Times New Roman" panose="02020603050405020304" pitchFamily="18" charset="0"/>
                        </a:rPr>
                        <a:t>Factor</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Min</a:t>
                      </a:r>
                    </a:p>
                  </a:txBody>
                  <a:tcPr/>
                </a:tc>
                <a:tc>
                  <a:txBody>
                    <a:bodyPr/>
                    <a:lstStyle/>
                    <a:p>
                      <a:r>
                        <a:rPr lang="en-US" dirty="0" smtClean="0">
                          <a:latin typeface="Times New Roman" panose="02020603050405020304" pitchFamily="18" charset="0"/>
                          <a:cs typeface="Times New Roman" panose="02020603050405020304" pitchFamily="18" charset="0"/>
                        </a:rPr>
                        <a:t>Max</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Mean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Count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Data type</a:t>
                      </a:r>
                      <a:endParaRPr lang="en-US" dirty="0">
                        <a:latin typeface="Times New Roman" panose="02020603050405020304" pitchFamily="18" charset="0"/>
                        <a:cs typeface="Times New Roman" panose="02020603050405020304" pitchFamily="18" charset="0"/>
                      </a:endParaRPr>
                    </a:p>
                  </a:txBody>
                  <a:tcPr/>
                </a:tc>
              </a:tr>
              <a:tr h="406015">
                <a:tc>
                  <a:txBody>
                    <a:bodyPr/>
                    <a:lstStyle/>
                    <a:p>
                      <a:r>
                        <a:rPr lang="en-US" dirty="0" smtClean="0">
                          <a:latin typeface="Times New Roman" panose="02020603050405020304" pitchFamily="18" charset="0"/>
                          <a:cs typeface="Times New Roman" panose="02020603050405020304" pitchFamily="18" charset="0"/>
                        </a:rPr>
                        <a:t>T</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a:t>
                      </a:r>
                      <a:endParaRPr lang="en-US" dirty="0">
                        <a:latin typeface="Times New Roman" panose="02020603050405020304" pitchFamily="18" charset="0"/>
                        <a:cs typeface="Times New Roman" panose="02020603050405020304" pitchFamily="18" charset="0"/>
                      </a:endParaRPr>
                    </a:p>
                  </a:txBody>
                  <a:tcPr/>
                </a:tc>
                <a:tc>
                  <a:txBody>
                    <a:bodyPr/>
                    <a:lstStyle/>
                    <a:p>
                      <a:r>
                        <a:rPr lang="fr-FR" sz="1800" b="0" i="0" kern="1200" dirty="0" smtClean="0">
                          <a:solidFill>
                            <a:schemeClr val="dk1"/>
                          </a:solidFill>
                          <a:effectLst/>
                          <a:latin typeface="Times New Roman" panose="02020603050405020304" pitchFamily="18" charset="0"/>
                          <a:ea typeface="+mn-ea"/>
                          <a:cs typeface="Times New Roman" panose="02020603050405020304" pitchFamily="18" charset="0"/>
                        </a:rPr>
                        <a:t>22.35</a:t>
                      </a:r>
                      <a:endParaRPr lang="en-US" dirty="0">
                        <a:latin typeface="Times New Roman" panose="02020603050405020304" pitchFamily="18" charset="0"/>
                        <a:cs typeface="Times New Roman" panose="02020603050405020304" pitchFamily="18" charset="0"/>
                      </a:endParaRPr>
                    </a:p>
                  </a:txBody>
                  <a:tcPr/>
                </a:tc>
                <a:tc>
                  <a:txBody>
                    <a:bodyPr/>
                    <a:lstStyle/>
                    <a:p>
                      <a:r>
                        <a:rPr lang="fr-FR" sz="1800" b="0" i="0" kern="1200" dirty="0" smtClean="0">
                          <a:solidFill>
                            <a:schemeClr val="dk1"/>
                          </a:solidFill>
                          <a:effectLst/>
                          <a:latin typeface="Times New Roman" panose="02020603050405020304" pitchFamily="18" charset="0"/>
                          <a:ea typeface="+mn-ea"/>
                          <a:cs typeface="Times New Roman" panose="02020603050405020304" pitchFamily="18" charset="0"/>
                        </a:rPr>
                        <a:t>26.77</a:t>
                      </a:r>
                      <a:endParaRPr lang="en-US" dirty="0">
                        <a:latin typeface="Times New Roman" panose="02020603050405020304" pitchFamily="18" charset="0"/>
                        <a:cs typeface="Times New Roman" panose="02020603050405020304" pitchFamily="18" charset="0"/>
                      </a:endParaRPr>
                    </a:p>
                  </a:txBody>
                  <a:tcPr/>
                </a:tc>
                <a:tc>
                  <a:txBody>
                    <a:bodyPr/>
                    <a:lstStyle/>
                    <a:p>
                      <a:r>
                        <a:rPr lang="fr-FR" sz="1800" b="0" i="0" kern="1200" dirty="0" smtClean="0">
                          <a:solidFill>
                            <a:schemeClr val="dk1"/>
                          </a:solidFill>
                          <a:effectLst/>
                          <a:latin typeface="Times New Roman" panose="02020603050405020304" pitchFamily="18" charset="0"/>
                          <a:ea typeface="+mn-ea"/>
                          <a:cs typeface="Times New Roman" panose="02020603050405020304" pitchFamily="18" charset="0"/>
                        </a:rPr>
                        <a:t>25.06</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1874</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float</a:t>
                      </a:r>
                      <a:endParaRPr lang="en-US" dirty="0">
                        <a:latin typeface="Times New Roman" panose="02020603050405020304" pitchFamily="18" charset="0"/>
                        <a:cs typeface="Times New Roman" panose="02020603050405020304" pitchFamily="18" charset="0"/>
                      </a:endParaRPr>
                    </a:p>
                  </a:txBody>
                  <a:tcPr/>
                </a:tc>
              </a:tr>
              <a:tr h="406015">
                <a:tc>
                  <a:txBody>
                    <a:bodyPr/>
                    <a:lstStyle/>
                    <a:p>
                      <a:r>
                        <a:rPr lang="en-US" dirty="0" smtClean="0">
                          <a:latin typeface="Times New Roman" panose="02020603050405020304" pitchFamily="18" charset="0"/>
                          <a:cs typeface="Times New Roman" panose="02020603050405020304" pitchFamily="18" charset="0"/>
                        </a:rPr>
                        <a:t>RH [%]</a:t>
                      </a:r>
                      <a:endParaRPr lang="en-US" dirty="0">
                        <a:latin typeface="Times New Roman" panose="02020603050405020304" pitchFamily="18" charset="0"/>
                        <a:cs typeface="Times New Roman" panose="02020603050405020304" pitchFamily="18" charset="0"/>
                      </a:endParaRPr>
                    </a:p>
                  </a:txBody>
                  <a:tcPr/>
                </a:tc>
                <a:tc>
                  <a:txBody>
                    <a:bodyPr/>
                    <a:lstStyle/>
                    <a:p>
                      <a:r>
                        <a:rPr lang="fr-FR" sz="1800" b="0" i="0" kern="1200" dirty="0" smtClean="0">
                          <a:solidFill>
                            <a:schemeClr val="dk1"/>
                          </a:solidFill>
                          <a:effectLst/>
                          <a:latin typeface="Times New Roman" panose="02020603050405020304" pitchFamily="18" charset="0"/>
                          <a:ea typeface="+mn-ea"/>
                          <a:cs typeface="Times New Roman" panose="02020603050405020304" pitchFamily="18" charset="0"/>
                        </a:rPr>
                        <a:t>33.00</a:t>
                      </a:r>
                      <a:endParaRPr lang="en-US" dirty="0">
                        <a:latin typeface="Times New Roman" panose="02020603050405020304" pitchFamily="18" charset="0"/>
                        <a:cs typeface="Times New Roman" panose="02020603050405020304" pitchFamily="18" charset="0"/>
                      </a:endParaRPr>
                    </a:p>
                  </a:txBody>
                  <a:tcPr/>
                </a:tc>
                <a:tc>
                  <a:txBody>
                    <a:bodyPr/>
                    <a:lstStyle/>
                    <a:p>
                      <a:r>
                        <a:rPr lang="fr-FR" sz="1800" b="0" i="0" kern="1200" dirty="0" smtClean="0">
                          <a:solidFill>
                            <a:schemeClr val="dk1"/>
                          </a:solidFill>
                          <a:effectLst/>
                          <a:latin typeface="Times New Roman" panose="02020603050405020304" pitchFamily="18" charset="0"/>
                          <a:ea typeface="+mn-ea"/>
                          <a:cs typeface="Times New Roman" panose="02020603050405020304" pitchFamily="18" charset="0"/>
                        </a:rPr>
                        <a:t>62.71</a:t>
                      </a:r>
                      <a:endParaRPr lang="en-US" dirty="0">
                        <a:latin typeface="Times New Roman" panose="02020603050405020304" pitchFamily="18" charset="0"/>
                        <a:cs typeface="Times New Roman" panose="02020603050405020304" pitchFamily="18" charset="0"/>
                      </a:endParaRPr>
                    </a:p>
                  </a:txBody>
                  <a:tcPr/>
                </a:tc>
                <a:tc>
                  <a:txBody>
                    <a:bodyPr/>
                    <a:lstStyle/>
                    <a:p>
                      <a:r>
                        <a:rPr lang="fr-FR" sz="1800" b="0" i="0" kern="1200" dirty="0" smtClean="0">
                          <a:solidFill>
                            <a:schemeClr val="dk1"/>
                          </a:solidFill>
                          <a:effectLst/>
                          <a:latin typeface="Times New Roman" panose="02020603050405020304" pitchFamily="18" charset="0"/>
                          <a:ea typeface="+mn-ea"/>
                          <a:cs typeface="Times New Roman" panose="02020603050405020304" pitchFamily="18" charset="0"/>
                        </a:rPr>
                        <a:t>48.34</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1874</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float</a:t>
                      </a:r>
                      <a:endParaRPr lang="en-US" dirty="0">
                        <a:latin typeface="Times New Roman" panose="02020603050405020304" pitchFamily="18" charset="0"/>
                        <a:cs typeface="Times New Roman" panose="02020603050405020304" pitchFamily="18" charset="0"/>
                      </a:endParaRPr>
                    </a:p>
                  </a:txBody>
                  <a:tcPr/>
                </a:tc>
              </a:tr>
              <a:tr h="406015">
                <a:tc>
                  <a:txBody>
                    <a:bodyPr/>
                    <a:lstStyle/>
                    <a:p>
                      <a:r>
                        <a:rPr lang="en-US" dirty="0" smtClean="0">
                          <a:latin typeface="Times New Roman" panose="02020603050405020304" pitchFamily="18" charset="0"/>
                          <a:cs typeface="Times New Roman" panose="02020603050405020304" pitchFamily="18" charset="0"/>
                        </a:rPr>
                        <a:t>DP</a:t>
                      </a:r>
                      <a:r>
                        <a:rPr lang="en-US" baseline="0" dirty="0" smtClean="0">
                          <a:latin typeface="Times New Roman" panose="02020603050405020304" pitchFamily="18" charset="0"/>
                          <a:cs typeface="Times New Roman" panose="02020603050405020304" pitchFamily="18" charset="0"/>
                        </a:rPr>
                        <a:t> [°C]</a:t>
                      </a:r>
                      <a:endParaRPr lang="en-US" dirty="0">
                        <a:latin typeface="Times New Roman" panose="02020603050405020304" pitchFamily="18" charset="0"/>
                        <a:cs typeface="Times New Roman" panose="02020603050405020304" pitchFamily="18" charset="0"/>
                      </a:endParaRPr>
                    </a:p>
                  </a:txBody>
                  <a:tcPr/>
                </a:tc>
                <a:tc>
                  <a:txBody>
                    <a:bodyPr/>
                    <a:lstStyle/>
                    <a:p>
                      <a:r>
                        <a:rPr lang="fr-FR" sz="1800" b="0" i="0" kern="1200" dirty="0" smtClean="0">
                          <a:solidFill>
                            <a:schemeClr val="dk1"/>
                          </a:solidFill>
                          <a:effectLst/>
                          <a:latin typeface="Times New Roman" panose="02020603050405020304" pitchFamily="18" charset="0"/>
                          <a:ea typeface="+mn-ea"/>
                          <a:cs typeface="Times New Roman" panose="02020603050405020304" pitchFamily="18" charset="0"/>
                        </a:rPr>
                        <a:t>7.66</a:t>
                      </a:r>
                      <a:endParaRPr lang="en-US" dirty="0">
                        <a:latin typeface="Times New Roman" panose="02020603050405020304" pitchFamily="18" charset="0"/>
                        <a:cs typeface="Times New Roman" panose="02020603050405020304" pitchFamily="18" charset="0"/>
                      </a:endParaRPr>
                    </a:p>
                  </a:txBody>
                  <a:tcPr/>
                </a:tc>
                <a:tc>
                  <a:txBody>
                    <a:bodyPr/>
                    <a:lstStyle/>
                    <a:p>
                      <a:r>
                        <a:rPr lang="fr-FR" sz="1800" b="0" i="0" kern="1200" dirty="0" smtClean="0">
                          <a:solidFill>
                            <a:schemeClr val="dk1"/>
                          </a:solidFill>
                          <a:effectLst/>
                          <a:latin typeface="Times New Roman" panose="02020603050405020304" pitchFamily="18" charset="0"/>
                          <a:ea typeface="+mn-ea"/>
                          <a:cs typeface="Times New Roman" panose="02020603050405020304" pitchFamily="18" charset="0"/>
                        </a:rPr>
                        <a:t>18.23</a:t>
                      </a:r>
                      <a:endParaRPr lang="en-US" dirty="0">
                        <a:latin typeface="Times New Roman" panose="02020603050405020304" pitchFamily="18" charset="0"/>
                        <a:cs typeface="Times New Roman" panose="02020603050405020304" pitchFamily="18" charset="0"/>
                      </a:endParaRPr>
                    </a:p>
                  </a:txBody>
                  <a:tcPr/>
                </a:tc>
                <a:tc>
                  <a:txBody>
                    <a:bodyPr/>
                    <a:lstStyle/>
                    <a:p>
                      <a:r>
                        <a:rPr lang="fr-FR" sz="1800" b="0" i="0" kern="1200" dirty="0" smtClean="0">
                          <a:solidFill>
                            <a:schemeClr val="dk1"/>
                          </a:solidFill>
                          <a:effectLst/>
                          <a:latin typeface="Times New Roman" panose="02020603050405020304" pitchFamily="18" charset="0"/>
                          <a:ea typeface="+mn-ea"/>
                          <a:cs typeface="Times New Roman" panose="02020603050405020304" pitchFamily="18" charset="0"/>
                        </a:rPr>
                        <a:t>13.30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1874</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Float</a:t>
                      </a:r>
                      <a:endParaRPr lang="en-US" dirty="0">
                        <a:latin typeface="Times New Roman" panose="02020603050405020304" pitchFamily="18" charset="0"/>
                        <a:cs typeface="Times New Roman" panose="02020603050405020304" pitchFamily="18" charset="0"/>
                      </a:endParaRPr>
                    </a:p>
                  </a:txBody>
                  <a:tcPr/>
                </a:tc>
              </a:tr>
              <a:tr h="406015">
                <a:tc>
                  <a:txBody>
                    <a:bodyPr/>
                    <a:lstStyle/>
                    <a:p>
                      <a:r>
                        <a:rPr lang="en-US" dirty="0" smtClean="0">
                          <a:latin typeface="Times New Roman" panose="02020603050405020304" pitchFamily="18" charset="0"/>
                          <a:cs typeface="Times New Roman" panose="02020603050405020304" pitchFamily="18" charset="0"/>
                        </a:rPr>
                        <a:t>Date-time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1874</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datetime64</a:t>
                      </a:r>
                      <a:endParaRPr lang="en-US" dirty="0">
                        <a:latin typeface="Times New Roman" panose="02020603050405020304" pitchFamily="18" charset="0"/>
                        <a:cs typeface="Times New Roman" panose="02020603050405020304" pitchFamily="18" charset="0"/>
                      </a:endParaRPr>
                    </a:p>
                  </a:txBody>
                  <a:tcPr/>
                </a:tc>
              </a:tr>
            </a:tbl>
          </a:graphicData>
        </a:graphic>
      </p:graphicFrame>
      <p:sp>
        <p:nvSpPr>
          <p:cNvPr id="19" name="ZoneTexte 18"/>
          <p:cNvSpPr txBox="1"/>
          <p:nvPr/>
        </p:nvSpPr>
        <p:spPr>
          <a:xfrm>
            <a:off x="254693" y="4304272"/>
            <a:ext cx="5730468" cy="578882"/>
          </a:xfrm>
          <a:prstGeom prst="flowChartAlternateProcess">
            <a:avLst/>
          </a:prstGeom>
          <a:solidFill>
            <a:srgbClr val="014B79"/>
          </a:solidFill>
        </p:spPr>
        <p:txBody>
          <a:bodyPr wrap="square" rtlCol="0">
            <a:spAutoFit/>
          </a:bodyPr>
          <a:lstStyle/>
          <a:p>
            <a:r>
              <a:rPr lang="en-US" sz="2800" dirty="0" smtClean="0">
                <a:solidFill>
                  <a:schemeClr val="bg1"/>
                </a:solidFill>
                <a:latin typeface="Times New Roman" panose="02020603050405020304" pitchFamily="18" charset="0"/>
                <a:cs typeface="Times New Roman" panose="02020603050405020304" pitchFamily="18" charset="0"/>
              </a:rPr>
              <a:t>Missing value, Duplicates</a:t>
            </a:r>
          </a:p>
        </p:txBody>
      </p:sp>
      <p:sp>
        <p:nvSpPr>
          <p:cNvPr id="20" name="ZoneTexte 19"/>
          <p:cNvSpPr txBox="1"/>
          <p:nvPr/>
        </p:nvSpPr>
        <p:spPr>
          <a:xfrm>
            <a:off x="6193674" y="1454145"/>
            <a:ext cx="5730468" cy="578882"/>
          </a:xfrm>
          <a:prstGeom prst="flowChartAlternateProcess">
            <a:avLst/>
          </a:prstGeom>
          <a:solidFill>
            <a:srgbClr val="014B79"/>
          </a:solidFill>
        </p:spPr>
        <p:txBody>
          <a:bodyPr wrap="square" rtlCol="0">
            <a:spAutoFit/>
          </a:bodyPr>
          <a:lstStyle/>
          <a:p>
            <a:r>
              <a:rPr lang="en-US" sz="2800" dirty="0" smtClean="0">
                <a:solidFill>
                  <a:schemeClr val="bg1"/>
                </a:solidFill>
                <a:latin typeface="Times New Roman" panose="02020603050405020304" pitchFamily="18" charset="0"/>
                <a:cs typeface="Times New Roman" panose="02020603050405020304" pitchFamily="18" charset="0"/>
              </a:rPr>
              <a:t>Cleaning tasks</a:t>
            </a:r>
          </a:p>
        </p:txBody>
      </p:sp>
      <p:sp>
        <p:nvSpPr>
          <p:cNvPr id="24" name="ZoneTexte 23"/>
          <p:cNvSpPr txBox="1"/>
          <p:nvPr/>
        </p:nvSpPr>
        <p:spPr>
          <a:xfrm>
            <a:off x="6193675" y="2153612"/>
            <a:ext cx="5730468"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Rename columns</a:t>
            </a:r>
          </a:p>
          <a:p>
            <a:pPr marL="342900"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Separate date and time in date-time </a:t>
            </a:r>
            <a:r>
              <a:rPr lang="en-US" sz="2000" dirty="0" smtClean="0">
                <a:solidFill>
                  <a:srgbClr val="000000"/>
                </a:solidFill>
                <a:latin typeface="Times New Roman" panose="02020603050405020304" pitchFamily="18" charset="0"/>
                <a:cs typeface="Times New Roman" panose="02020603050405020304" pitchFamily="18" charset="0"/>
              </a:rPr>
              <a:t>column</a:t>
            </a:r>
          </a:p>
          <a:p>
            <a:pPr marL="342900" indent="-342900">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Delete date-time column</a:t>
            </a: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Save the new </a:t>
            </a:r>
            <a:r>
              <a:rPr lang="en-US" sz="2000" dirty="0" smtClean="0">
                <a:solidFill>
                  <a:srgbClr val="000000"/>
                </a:solidFill>
                <a:latin typeface="Times New Roman" panose="02020603050405020304" pitchFamily="18" charset="0"/>
                <a:cs typeface="Times New Roman" panose="02020603050405020304" pitchFamily="18" charset="0"/>
              </a:rPr>
              <a:t>dataset (1874x5)</a:t>
            </a:r>
          </a:p>
        </p:txBody>
      </p:sp>
      <p:pic>
        <p:nvPicPr>
          <p:cNvPr id="3" name="Image 2"/>
          <p:cNvPicPr>
            <a:picLocks noChangeAspect="1"/>
          </p:cNvPicPr>
          <p:nvPr/>
        </p:nvPicPr>
        <p:blipFill>
          <a:blip r:embed="rId2"/>
          <a:stretch>
            <a:fillRect/>
          </a:stretch>
        </p:blipFill>
        <p:spPr>
          <a:xfrm>
            <a:off x="6193674" y="3597636"/>
            <a:ext cx="5048250" cy="2295525"/>
          </a:xfrm>
          <a:prstGeom prst="rect">
            <a:avLst/>
          </a:prstGeom>
        </p:spPr>
      </p:pic>
    </p:spTree>
    <p:extLst>
      <p:ext uri="{BB962C8B-B14F-4D97-AF65-F5344CB8AC3E}">
        <p14:creationId xmlns:p14="http://schemas.microsoft.com/office/powerpoint/2010/main" val="32905083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arn(inVertic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14B79"/>
        </a:solidFill>
        <a:effectLst/>
      </p:bgPr>
    </p:bg>
    <p:spTree>
      <p:nvGrpSpPr>
        <p:cNvPr id="1" name=""/>
        <p:cNvGrpSpPr/>
        <p:nvPr/>
      </p:nvGrpSpPr>
      <p:grpSpPr>
        <a:xfrm>
          <a:off x="0" y="0"/>
          <a:ext cx="0" cy="0"/>
          <a:chOff x="0" y="0"/>
          <a:chExt cx="0" cy="0"/>
        </a:xfrm>
      </p:grpSpPr>
      <p:sp>
        <p:nvSpPr>
          <p:cNvPr id="6" name="ZoneTexte 5"/>
          <p:cNvSpPr txBox="1"/>
          <p:nvPr/>
        </p:nvSpPr>
        <p:spPr>
          <a:xfrm>
            <a:off x="0" y="3044280"/>
            <a:ext cx="12192000" cy="769441"/>
          </a:xfrm>
          <a:prstGeom prst="rect">
            <a:avLst/>
          </a:prstGeom>
          <a:solidFill>
            <a:srgbClr val="014B79"/>
          </a:solidFill>
          <a:ln>
            <a:noFill/>
          </a:ln>
        </p:spPr>
        <p:txBody>
          <a:bodyPr wrap="square" rtlCol="0" anchor="ctr">
            <a:spAutoFit/>
          </a:bodyPr>
          <a:lstStyle/>
          <a:p>
            <a:pPr algn="ctr"/>
            <a:r>
              <a:rPr lang="en-US" sz="4400" b="1" dirty="0">
                <a:solidFill>
                  <a:schemeClr val="bg1"/>
                </a:solidFill>
                <a:latin typeface="Times New Roman" panose="02020603050405020304" pitchFamily="18" charset="0"/>
                <a:cs typeface="Times New Roman" panose="02020603050405020304" pitchFamily="18" charset="0"/>
              </a:rPr>
              <a:t>2</a:t>
            </a:r>
            <a:r>
              <a:rPr lang="en-US" sz="4400" b="1" dirty="0" smtClean="0">
                <a:solidFill>
                  <a:schemeClr val="bg1"/>
                </a:solidFill>
                <a:latin typeface="Times New Roman" panose="02020603050405020304" pitchFamily="18" charset="0"/>
                <a:cs typeface="Times New Roman" panose="02020603050405020304" pitchFamily="18" charset="0"/>
              </a:rPr>
              <a:t>. </a:t>
            </a:r>
            <a:r>
              <a:rPr lang="en-US" sz="4400" b="1" dirty="0" smtClean="0">
                <a:solidFill>
                  <a:schemeClr val="bg1"/>
                </a:solidFill>
                <a:latin typeface="Times New Roman" panose="02020603050405020304" pitchFamily="18" charset="0"/>
                <a:cs typeface="Times New Roman" panose="02020603050405020304" pitchFamily="18" charset="0"/>
              </a:rPr>
              <a:t>Questions</a:t>
            </a:r>
            <a:endParaRPr lang="en-US" sz="4400" b="1" dirty="0">
              <a:solidFill>
                <a:schemeClr val="bg1"/>
              </a:solidFill>
              <a:latin typeface="Times New Roman" panose="02020603050405020304" pitchFamily="18" charset="0"/>
              <a:cs typeface="Times New Roman" panose="02020603050405020304" pitchFamily="18" charset="0"/>
            </a:endParaRPr>
          </a:p>
        </p:txBody>
      </p:sp>
      <p:sp>
        <p:nvSpPr>
          <p:cNvPr id="3" name="ZoneTexte 2"/>
          <p:cNvSpPr txBox="1"/>
          <p:nvPr/>
        </p:nvSpPr>
        <p:spPr>
          <a:xfrm>
            <a:off x="0" y="4623634"/>
            <a:ext cx="12192000" cy="400110"/>
          </a:xfrm>
          <a:prstGeom prst="rect">
            <a:avLst/>
          </a:prstGeom>
          <a:solidFill>
            <a:srgbClr val="014B79"/>
          </a:solidFill>
          <a:ln>
            <a:noFill/>
          </a:ln>
        </p:spPr>
        <p:txBody>
          <a:bodyPr wrap="square" rtlCol="0" anchor="ctr">
            <a:spAutoFit/>
          </a:bodyPr>
          <a:lstStyle/>
          <a:p>
            <a:pPr algn="ctr"/>
            <a:r>
              <a:rPr lang="en-US" sz="2000" b="1" dirty="0" smtClean="0">
                <a:solidFill>
                  <a:schemeClr val="bg1"/>
                </a:solidFill>
                <a:latin typeface="Times New Roman" panose="02020603050405020304" pitchFamily="18" charset="0"/>
                <a:cs typeface="Times New Roman" panose="02020603050405020304" pitchFamily="18" charset="0"/>
              </a:rPr>
              <a:t>The Power of Exploratory Data Analysis</a:t>
            </a:r>
            <a:endParaRPr 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72046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9" name="ZoneTexte 8"/>
          <p:cNvSpPr txBox="1"/>
          <p:nvPr/>
        </p:nvSpPr>
        <p:spPr>
          <a:xfrm>
            <a:off x="254694" y="5075718"/>
            <a:ext cx="3892434"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Mean radiant temperature</a:t>
            </a:r>
          </a:p>
          <a:p>
            <a:pPr marL="342900" indent="-342900">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Air velocity</a:t>
            </a:r>
          </a:p>
          <a:p>
            <a:pPr marL="342900" indent="-342900">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Metabolic rate</a:t>
            </a:r>
          </a:p>
          <a:p>
            <a:pPr marL="342900" indent="-342900">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Clothing insulation</a:t>
            </a:r>
            <a:endParaRPr lang="en-US" sz="2000" dirty="0" smtClean="0">
              <a:solidFill>
                <a:srgbClr val="000000"/>
              </a:solidFill>
              <a:latin typeface="Times New Roman" panose="02020603050405020304" pitchFamily="18" charset="0"/>
              <a:cs typeface="Times New Roman" panose="02020603050405020304" pitchFamily="18" charset="0"/>
            </a:endParaRPr>
          </a:p>
        </p:txBody>
      </p:sp>
      <p:sp>
        <p:nvSpPr>
          <p:cNvPr id="6" name="ZoneTexte 5"/>
          <p:cNvSpPr txBox="1"/>
          <p:nvPr/>
        </p:nvSpPr>
        <p:spPr>
          <a:xfrm>
            <a:off x="0" y="0"/>
            <a:ext cx="12192000" cy="1080000"/>
          </a:xfrm>
          <a:prstGeom prst="rect">
            <a:avLst/>
          </a:prstGeom>
          <a:solidFill>
            <a:srgbClr val="014B79"/>
          </a:solidFill>
          <a:ln>
            <a:noFill/>
          </a:ln>
        </p:spPr>
        <p:txBody>
          <a:bodyPr wrap="square" rtlCol="0" anchor="ctr">
            <a:spAutoFit/>
          </a:bodyPr>
          <a:lstStyle/>
          <a:p>
            <a:r>
              <a:rPr lang="en-US" sz="3600" b="1" dirty="0" smtClean="0">
                <a:solidFill>
                  <a:schemeClr val="bg1"/>
                </a:solidFill>
                <a:latin typeface="Times New Roman" panose="02020603050405020304" pitchFamily="18" charset="0"/>
                <a:cs typeface="Times New Roman" panose="02020603050405020304" pitchFamily="18" charset="0"/>
              </a:rPr>
              <a:t>Requirements</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14" name="ZoneTexte 13"/>
          <p:cNvSpPr txBox="1"/>
          <p:nvPr/>
        </p:nvSpPr>
        <p:spPr>
          <a:xfrm>
            <a:off x="254696" y="1454145"/>
            <a:ext cx="3892431" cy="578882"/>
          </a:xfrm>
          <a:prstGeom prst="flowChartAlternateProcess">
            <a:avLst/>
          </a:prstGeom>
          <a:solidFill>
            <a:srgbClr val="014B79"/>
          </a:solidFill>
        </p:spPr>
        <p:txBody>
          <a:bodyPr wrap="square" rtlCol="0">
            <a:spAutoFit/>
          </a:bodyPr>
          <a:lstStyle/>
          <a:p>
            <a:r>
              <a:rPr lang="en-US" sz="2800" dirty="0" smtClean="0">
                <a:solidFill>
                  <a:schemeClr val="bg1"/>
                </a:solidFill>
                <a:latin typeface="Times New Roman" panose="02020603050405020304" pitchFamily="18" charset="0"/>
                <a:cs typeface="Times New Roman" panose="02020603050405020304" pitchFamily="18" charset="0"/>
              </a:rPr>
              <a:t>Fix occupancy periods</a:t>
            </a:r>
          </a:p>
        </p:txBody>
      </p:sp>
      <p:graphicFrame>
        <p:nvGraphicFramePr>
          <p:cNvPr id="2" name="Tableau 1"/>
          <p:cNvGraphicFramePr>
            <a:graphicFrameLocks noGrp="1"/>
          </p:cNvGraphicFramePr>
          <p:nvPr>
            <p:extLst>
              <p:ext uri="{D42A27DB-BD31-4B8C-83A1-F6EECF244321}">
                <p14:modId xmlns:p14="http://schemas.microsoft.com/office/powerpoint/2010/main" val="1842736045"/>
              </p:ext>
            </p:extLst>
          </p:nvPr>
        </p:nvGraphicFramePr>
        <p:xfrm>
          <a:off x="254693" y="2153612"/>
          <a:ext cx="3412143" cy="1624060"/>
        </p:xfrm>
        <a:graphic>
          <a:graphicData uri="http://schemas.openxmlformats.org/drawingml/2006/table">
            <a:tbl>
              <a:tblPr firstRow="1" bandRow="1">
                <a:tableStyleId>{5C22544A-7EE6-4342-B048-85BDC9FD1C3A}</a:tableStyleId>
              </a:tblPr>
              <a:tblGrid>
                <a:gridCol w="1355179"/>
                <a:gridCol w="919583"/>
                <a:gridCol w="1137381"/>
              </a:tblGrid>
              <a:tr h="406015">
                <a:tc>
                  <a:txBody>
                    <a:bodyPr/>
                    <a:lstStyle/>
                    <a:p>
                      <a:r>
                        <a:rPr lang="en-US" dirty="0" smtClean="0">
                          <a:latin typeface="Times New Roman" panose="02020603050405020304" pitchFamily="18" charset="0"/>
                          <a:cs typeface="Times New Roman" panose="02020603050405020304" pitchFamily="18" charset="0"/>
                        </a:rPr>
                        <a:t>Period</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From</a:t>
                      </a:r>
                    </a:p>
                  </a:txBody>
                  <a:tcPr/>
                </a:tc>
                <a:tc>
                  <a:txBody>
                    <a:bodyPr/>
                    <a:lstStyle/>
                    <a:p>
                      <a:r>
                        <a:rPr lang="en-US" dirty="0" smtClean="0">
                          <a:latin typeface="Times New Roman" panose="02020603050405020304" pitchFamily="18" charset="0"/>
                          <a:cs typeface="Times New Roman" panose="02020603050405020304" pitchFamily="18" charset="0"/>
                        </a:rPr>
                        <a:t>To</a:t>
                      </a:r>
                      <a:endParaRPr lang="en-US" dirty="0">
                        <a:latin typeface="Times New Roman" panose="02020603050405020304" pitchFamily="18" charset="0"/>
                        <a:cs typeface="Times New Roman" panose="02020603050405020304" pitchFamily="18" charset="0"/>
                      </a:endParaRPr>
                    </a:p>
                  </a:txBody>
                  <a:tcPr/>
                </a:tc>
              </a:tr>
              <a:tr h="406015">
                <a:tc>
                  <a:txBody>
                    <a:bodyPr/>
                    <a:lstStyle/>
                    <a:p>
                      <a:r>
                        <a:rPr lang="en-US" dirty="0" smtClean="0">
                          <a:latin typeface="Times New Roman" panose="02020603050405020304" pitchFamily="18" charset="0"/>
                          <a:cs typeface="Times New Roman" panose="02020603050405020304" pitchFamily="18" charset="0"/>
                        </a:rPr>
                        <a:t>Morning</a:t>
                      </a:r>
                      <a:endParaRPr lang="en-US" dirty="0">
                        <a:latin typeface="Times New Roman" panose="02020603050405020304" pitchFamily="18" charset="0"/>
                        <a:cs typeface="Times New Roman" panose="02020603050405020304" pitchFamily="18" charset="0"/>
                      </a:endParaRPr>
                    </a:p>
                  </a:txBody>
                  <a:tcPr/>
                </a:tc>
                <a:tc>
                  <a:txBody>
                    <a:bodyPr/>
                    <a:lstStyle/>
                    <a:p>
                      <a:r>
                        <a:rPr lang="fr-FR" sz="1800" b="0" i="0" kern="1200" dirty="0" smtClean="0">
                          <a:solidFill>
                            <a:schemeClr val="dk1"/>
                          </a:solidFill>
                          <a:effectLst/>
                          <a:latin typeface="Times New Roman" panose="02020603050405020304" pitchFamily="18" charset="0"/>
                          <a:ea typeface="+mn-ea"/>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a:txBody>
                  <a:tcPr/>
                </a:tc>
                <a:tc>
                  <a:txBody>
                    <a:bodyPr/>
                    <a:lstStyle/>
                    <a:p>
                      <a:r>
                        <a:rPr lang="fr-FR" sz="1800" b="0" i="0" kern="1200" dirty="0" smtClean="0">
                          <a:solidFill>
                            <a:schemeClr val="dk1"/>
                          </a:solidFill>
                          <a:effectLst/>
                          <a:latin typeface="Times New Roman" panose="02020603050405020304" pitchFamily="18" charset="0"/>
                          <a:ea typeface="+mn-ea"/>
                          <a:cs typeface="Times New Roman" panose="02020603050405020304" pitchFamily="18" charset="0"/>
                        </a:rPr>
                        <a:t>9</a:t>
                      </a:r>
                      <a:endParaRPr lang="en-US" dirty="0">
                        <a:latin typeface="Times New Roman" panose="02020603050405020304" pitchFamily="18" charset="0"/>
                        <a:cs typeface="Times New Roman" panose="02020603050405020304" pitchFamily="18" charset="0"/>
                      </a:endParaRPr>
                    </a:p>
                  </a:txBody>
                  <a:tcPr/>
                </a:tc>
              </a:tr>
              <a:tr h="406015">
                <a:tc>
                  <a:txBody>
                    <a:bodyPr/>
                    <a:lstStyle/>
                    <a:p>
                      <a:r>
                        <a:rPr lang="en-US" dirty="0" smtClean="0">
                          <a:latin typeface="Times New Roman" panose="02020603050405020304" pitchFamily="18" charset="0"/>
                          <a:cs typeface="Times New Roman" panose="02020603050405020304" pitchFamily="18" charset="0"/>
                        </a:rPr>
                        <a:t>Afternoon</a:t>
                      </a:r>
                      <a:endParaRPr lang="en-US" dirty="0">
                        <a:latin typeface="Times New Roman" panose="02020603050405020304" pitchFamily="18" charset="0"/>
                        <a:cs typeface="Times New Roman" panose="02020603050405020304" pitchFamily="18" charset="0"/>
                      </a:endParaRPr>
                    </a:p>
                  </a:txBody>
                  <a:tcPr/>
                </a:tc>
                <a:tc>
                  <a:txBody>
                    <a:bodyPr/>
                    <a:lstStyle/>
                    <a:p>
                      <a:r>
                        <a:rPr lang="fr-FR" sz="1800" b="0" i="0" kern="1200" dirty="0" smtClean="0">
                          <a:solidFill>
                            <a:schemeClr val="dk1"/>
                          </a:solidFill>
                          <a:effectLst/>
                          <a:latin typeface="Times New Roman" panose="02020603050405020304" pitchFamily="18" charset="0"/>
                          <a:ea typeface="+mn-ea"/>
                          <a:cs typeface="Times New Roman" panose="02020603050405020304" pitchFamily="18" charset="0"/>
                        </a:rPr>
                        <a:t>15</a:t>
                      </a:r>
                      <a:endParaRPr lang="en-US" dirty="0">
                        <a:latin typeface="Times New Roman" panose="02020603050405020304" pitchFamily="18" charset="0"/>
                        <a:cs typeface="Times New Roman" panose="02020603050405020304" pitchFamily="18" charset="0"/>
                      </a:endParaRPr>
                    </a:p>
                  </a:txBody>
                  <a:tcPr/>
                </a:tc>
                <a:tc>
                  <a:txBody>
                    <a:bodyPr/>
                    <a:lstStyle/>
                    <a:p>
                      <a:r>
                        <a:rPr lang="fr-FR" sz="1800" b="0" i="0" kern="1200" dirty="0" smtClean="0">
                          <a:solidFill>
                            <a:schemeClr val="dk1"/>
                          </a:solidFill>
                          <a:effectLst/>
                          <a:latin typeface="Times New Roman" panose="02020603050405020304" pitchFamily="18" charset="0"/>
                          <a:ea typeface="+mn-ea"/>
                          <a:cs typeface="Times New Roman" panose="02020603050405020304" pitchFamily="18" charset="0"/>
                        </a:rPr>
                        <a:t>21</a:t>
                      </a:r>
                      <a:endParaRPr lang="en-US" dirty="0">
                        <a:latin typeface="Times New Roman" panose="02020603050405020304" pitchFamily="18" charset="0"/>
                        <a:cs typeface="Times New Roman" panose="02020603050405020304" pitchFamily="18" charset="0"/>
                      </a:endParaRPr>
                    </a:p>
                  </a:txBody>
                  <a:tcPr/>
                </a:tc>
              </a:tr>
              <a:tr h="406015">
                <a:tc>
                  <a:txBody>
                    <a:bodyPr/>
                    <a:lstStyle/>
                    <a:p>
                      <a:r>
                        <a:rPr lang="en-US" dirty="0" smtClean="0">
                          <a:latin typeface="Times New Roman" panose="02020603050405020304" pitchFamily="18" charset="0"/>
                          <a:cs typeface="Times New Roman" panose="02020603050405020304" pitchFamily="18" charset="0"/>
                        </a:rPr>
                        <a:t>Evening</a:t>
                      </a:r>
                      <a:endParaRPr lang="en-US" dirty="0">
                        <a:latin typeface="Times New Roman" panose="02020603050405020304" pitchFamily="18" charset="0"/>
                        <a:cs typeface="Times New Roman" panose="02020603050405020304" pitchFamily="18" charset="0"/>
                      </a:endParaRPr>
                    </a:p>
                  </a:txBody>
                  <a:tcPr/>
                </a:tc>
                <a:tc>
                  <a:txBody>
                    <a:bodyPr/>
                    <a:lstStyle/>
                    <a:p>
                      <a:r>
                        <a:rPr lang="fr-FR" sz="1800" b="0" i="0" kern="1200" dirty="0" smtClean="0">
                          <a:solidFill>
                            <a:schemeClr val="dk1"/>
                          </a:solidFill>
                          <a:effectLst/>
                          <a:latin typeface="Times New Roman" panose="02020603050405020304" pitchFamily="18" charset="0"/>
                          <a:ea typeface="+mn-ea"/>
                          <a:cs typeface="Times New Roman" panose="02020603050405020304" pitchFamily="18" charset="0"/>
                        </a:rPr>
                        <a:t>22</a:t>
                      </a:r>
                      <a:endParaRPr lang="en-US" dirty="0">
                        <a:latin typeface="Times New Roman" panose="02020603050405020304" pitchFamily="18" charset="0"/>
                        <a:cs typeface="Times New Roman" panose="02020603050405020304" pitchFamily="18" charset="0"/>
                      </a:endParaRPr>
                    </a:p>
                  </a:txBody>
                  <a:tcPr/>
                </a:tc>
                <a:tc>
                  <a:txBody>
                    <a:bodyPr/>
                    <a:lstStyle/>
                    <a:p>
                      <a:r>
                        <a:rPr lang="fr-FR" sz="1800" b="0" i="0" kern="1200" dirty="0" smtClean="0">
                          <a:solidFill>
                            <a:schemeClr val="dk1"/>
                          </a:solidFill>
                          <a:effectLst/>
                          <a:latin typeface="Times New Roman" panose="02020603050405020304" pitchFamily="18" charset="0"/>
                          <a:ea typeface="+mn-ea"/>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a:txBody>
                  <a:tcPr/>
                </a:tc>
              </a:tr>
            </a:tbl>
          </a:graphicData>
        </a:graphic>
      </p:graphicFrame>
      <p:sp>
        <p:nvSpPr>
          <p:cNvPr id="19" name="ZoneTexte 18"/>
          <p:cNvSpPr txBox="1"/>
          <p:nvPr/>
        </p:nvSpPr>
        <p:spPr>
          <a:xfrm>
            <a:off x="254693" y="4304272"/>
            <a:ext cx="3892434" cy="578882"/>
          </a:xfrm>
          <a:prstGeom prst="flowChartAlternateProcess">
            <a:avLst/>
          </a:prstGeom>
          <a:solidFill>
            <a:srgbClr val="014B79"/>
          </a:solidFill>
        </p:spPr>
        <p:txBody>
          <a:bodyPr wrap="square" rtlCol="0">
            <a:spAutoFit/>
          </a:bodyPr>
          <a:lstStyle/>
          <a:p>
            <a:r>
              <a:rPr lang="en-US" sz="2800" dirty="0" smtClean="0">
                <a:solidFill>
                  <a:schemeClr val="bg1"/>
                </a:solidFill>
                <a:latin typeface="Times New Roman" panose="02020603050405020304" pitchFamily="18" charset="0"/>
                <a:cs typeface="Times New Roman" panose="02020603050405020304" pitchFamily="18" charset="0"/>
              </a:rPr>
              <a:t>Missing factors</a:t>
            </a:r>
          </a:p>
        </p:txBody>
      </p:sp>
      <p:sp>
        <p:nvSpPr>
          <p:cNvPr id="20" name="ZoneTexte 19"/>
          <p:cNvSpPr txBox="1"/>
          <p:nvPr/>
        </p:nvSpPr>
        <p:spPr>
          <a:xfrm>
            <a:off x="4239491" y="1454145"/>
            <a:ext cx="7684651" cy="578882"/>
          </a:xfrm>
          <a:prstGeom prst="flowChartAlternateProcess">
            <a:avLst/>
          </a:prstGeom>
          <a:solidFill>
            <a:srgbClr val="014B79"/>
          </a:solidFill>
        </p:spPr>
        <p:txBody>
          <a:bodyPr wrap="square" rtlCol="0">
            <a:spAutoFit/>
          </a:bodyPr>
          <a:lstStyle/>
          <a:p>
            <a:r>
              <a:rPr lang="en-US" sz="2800" dirty="0" smtClean="0">
                <a:solidFill>
                  <a:schemeClr val="bg1"/>
                </a:solidFill>
                <a:latin typeface="Times New Roman" panose="02020603050405020304" pitchFamily="18" charset="0"/>
                <a:cs typeface="Times New Roman" panose="02020603050405020304" pitchFamily="18" charset="0"/>
              </a:rPr>
              <a:t>Assumptions based on ASHRAE 55</a:t>
            </a:r>
          </a:p>
        </p:txBody>
      </p:sp>
      <p:sp>
        <p:nvSpPr>
          <p:cNvPr id="24" name="ZoneTexte 23"/>
          <p:cNvSpPr txBox="1"/>
          <p:nvPr/>
        </p:nvSpPr>
        <p:spPr>
          <a:xfrm>
            <a:off x="4239490" y="2153612"/>
            <a:ext cx="7684651"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Mean radiant </a:t>
            </a:r>
            <a:r>
              <a:rPr lang="en-US" sz="2000" dirty="0">
                <a:latin typeface="Times New Roman" panose="02020603050405020304" pitchFamily="18" charset="0"/>
                <a:cs typeface="Times New Roman" panose="02020603050405020304" pitchFamily="18" charset="0"/>
              </a:rPr>
              <a:t>temperature (</a:t>
            </a:r>
            <a:r>
              <a:rPr lang="en-US" sz="2000" dirty="0" err="1">
                <a:latin typeface="Times New Roman" panose="02020603050405020304" pitchFamily="18" charset="0"/>
                <a:cs typeface="Times New Roman" panose="02020603050405020304" pitchFamily="18" charset="0"/>
              </a:rPr>
              <a:t>tr</a:t>
            </a:r>
            <a:r>
              <a:rPr lang="en-US" sz="2000" dirty="0">
                <a:latin typeface="Times New Roman" panose="02020603050405020304" pitchFamily="18" charset="0"/>
                <a:cs typeface="Times New Roman" panose="02020603050405020304" pitchFamily="18" charset="0"/>
              </a:rPr>
              <a:t>) should be the dry bulb temperature plus a random number between 1 and </a:t>
            </a:r>
            <a:r>
              <a:rPr lang="en-US" sz="2000" dirty="0" smtClean="0">
                <a:latin typeface="Times New Roman" panose="02020603050405020304" pitchFamily="18" charset="0"/>
                <a:cs typeface="Times New Roman" panose="02020603050405020304" pitchFamily="18" charset="0"/>
              </a:rPr>
              <a:t>10</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Air velocity</a:t>
            </a:r>
            <a:r>
              <a:rPr lang="en-US" sz="2000" dirty="0">
                <a:latin typeface="Times New Roman" panose="02020603050405020304" pitchFamily="18" charset="0"/>
                <a:cs typeface="Times New Roman" panose="02020603050405020304" pitchFamily="18" charset="0"/>
              </a:rPr>
              <a:t>, should be 0.1 plus a random number between 0.05 and 0.5 for a minimum of 0.15 and a maximum of 0.5 </a:t>
            </a:r>
            <a:r>
              <a:rPr lang="en-US" sz="2000" dirty="0" smtClean="0">
                <a:latin typeface="Times New Roman" panose="02020603050405020304" pitchFamily="18" charset="0"/>
                <a:cs typeface="Times New Roman" panose="02020603050405020304" pitchFamily="18" charset="0"/>
              </a:rPr>
              <a:t>m/s</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Metabolic rate </a:t>
            </a:r>
            <a:r>
              <a:rPr lang="en-US" sz="2000" dirty="0">
                <a:latin typeface="Times New Roman" panose="02020603050405020304" pitchFamily="18" charset="0"/>
                <a:cs typeface="Times New Roman" panose="02020603050405020304" pitchFamily="18" charset="0"/>
              </a:rPr>
              <a:t>should be 1 met when reading or seated (time slot: 6-9 or 15-21:59) and 0.7 when sleeping (time slot: 22-5) or outside </a:t>
            </a:r>
            <a:r>
              <a:rPr lang="en-US" sz="2000" dirty="0" smtClean="0">
                <a:latin typeface="Times New Roman" panose="02020603050405020304" pitchFamily="18" charset="0"/>
                <a:cs typeface="Times New Roman" panose="02020603050405020304" pitchFamily="18" charset="0"/>
              </a:rPr>
              <a:t>10-14:59</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Clothing level </a:t>
            </a:r>
            <a:r>
              <a:rPr lang="en-US" sz="2000" dirty="0">
                <a:latin typeface="Times New Roman" panose="02020603050405020304" pitchFamily="18" charset="0"/>
                <a:cs typeface="Times New Roman" panose="02020603050405020304" pitchFamily="18" charset="0"/>
              </a:rPr>
              <a:t>should be </a:t>
            </a:r>
            <a:r>
              <a:rPr lang="en-US" sz="2000" dirty="0" smtClean="0">
                <a:latin typeface="Times New Roman" panose="02020603050405020304" pitchFamily="18" charset="0"/>
                <a:cs typeface="Times New Roman" panose="02020603050405020304" pitchFamily="18" charset="0"/>
              </a:rPr>
              <a:t>between </a:t>
            </a:r>
            <a:r>
              <a:rPr lang="en-US" sz="2000" dirty="0">
                <a:latin typeface="Times New Roman" panose="02020603050405020304" pitchFamily="18" charset="0"/>
                <a:cs typeface="Times New Roman" panose="02020603050405020304" pitchFamily="18" charset="0"/>
              </a:rPr>
              <a:t>0.36 and </a:t>
            </a:r>
            <a:r>
              <a:rPr lang="en-US" sz="2000" dirty="0" smtClean="0">
                <a:latin typeface="Times New Roman" panose="02020603050405020304" pitchFamily="18" charset="0"/>
                <a:cs typeface="Times New Roman" panose="02020603050405020304" pitchFamily="18" charset="0"/>
              </a:rPr>
              <a:t>0.4</a:t>
            </a:r>
            <a:endParaRPr lang="en-US" sz="2000" dirty="0">
              <a:latin typeface="Times New Roman" panose="02020603050405020304" pitchFamily="18" charset="0"/>
              <a:cs typeface="Times New Roman" panose="02020603050405020304" pitchFamily="18" charset="0"/>
            </a:endParaRPr>
          </a:p>
        </p:txBody>
      </p:sp>
      <p:sp>
        <p:nvSpPr>
          <p:cNvPr id="10" name="ZoneTexte 9"/>
          <p:cNvSpPr txBox="1"/>
          <p:nvPr/>
        </p:nvSpPr>
        <p:spPr>
          <a:xfrm>
            <a:off x="10954328" y="4708157"/>
            <a:ext cx="1223318" cy="584775"/>
          </a:xfrm>
          <a:prstGeom prst="rect">
            <a:avLst/>
          </a:prstGeom>
          <a:noFill/>
        </p:spPr>
        <p:txBody>
          <a:bodyPr wrap="square" rtlCol="0">
            <a:spAutoFit/>
          </a:bodyPr>
          <a:lstStyle/>
          <a:p>
            <a:r>
              <a:rPr lang="fr-FR" sz="1600" dirty="0" smtClean="0">
                <a:solidFill>
                  <a:srgbClr val="FF0000"/>
                </a:solidFill>
                <a:latin typeface="Times New Roman" panose="02020603050405020304" pitchFamily="18" charset="0"/>
                <a:cs typeface="Times New Roman" panose="02020603050405020304" pitchFamily="18" charset="0"/>
              </a:rPr>
              <a:t>Dimensions:</a:t>
            </a:r>
          </a:p>
          <a:p>
            <a:r>
              <a:rPr lang="fr-FR" sz="1600" dirty="0" smtClean="0">
                <a:solidFill>
                  <a:srgbClr val="FF0000"/>
                </a:solidFill>
                <a:latin typeface="Times New Roman" panose="02020603050405020304" pitchFamily="18" charset="0"/>
                <a:cs typeface="Times New Roman" panose="02020603050405020304" pitchFamily="18" charset="0"/>
              </a:rPr>
              <a:t>1874x9</a:t>
            </a:r>
            <a:endParaRPr lang="fr-FR" sz="1600" dirty="0" smtClean="0">
              <a:solidFill>
                <a:srgbClr val="FF0000"/>
              </a:solidFill>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a:stretch>
            <a:fillRect/>
          </a:stretch>
        </p:blipFill>
        <p:spPr>
          <a:xfrm>
            <a:off x="4239490" y="4708157"/>
            <a:ext cx="6714838" cy="2034388"/>
          </a:xfrm>
          <a:prstGeom prst="rect">
            <a:avLst/>
          </a:prstGeom>
        </p:spPr>
      </p:pic>
    </p:spTree>
    <p:extLst>
      <p:ext uri="{BB962C8B-B14F-4D97-AF65-F5344CB8AC3E}">
        <p14:creationId xmlns:p14="http://schemas.microsoft.com/office/powerpoint/2010/main" val="18777265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barn(inVertical)">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4" grpId="0"/>
      <p:bldP spid="10" grpId="0"/>
    </p:bldLst>
  </p:timing>
</p:sld>
</file>

<file path=ppt/theme/theme1.xml><?xml version="1.0" encoding="utf-8"?>
<a:theme xmlns:a="http://schemas.openxmlformats.org/drawingml/2006/main" name="Thème Offic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337_TF89027928" id="{2023990E-4B7E-4F44-9DDE-45333278AE10}" vid="{F3EC25D9-9943-4B6F-AF2F-F8ECA744373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Présentation hexagonale foncée</Template>
  <TotalTime>0</TotalTime>
  <Words>652</Words>
  <Application>Microsoft Office PowerPoint</Application>
  <PresentationFormat>Grand écran</PresentationFormat>
  <Paragraphs>137</Paragraphs>
  <Slides>20</Slides>
  <Notes>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20</vt:i4>
      </vt:variant>
    </vt:vector>
  </HeadingPairs>
  <TitlesOfParts>
    <vt:vector size="27" baseType="lpstr">
      <vt:lpstr>CiscoSans ExtraLight</vt:lpstr>
      <vt:lpstr>Gill Sans SemiBold</vt:lpstr>
      <vt:lpstr>Arial</vt:lpstr>
      <vt:lpstr>Calibri</vt:lpstr>
      <vt:lpstr>Calibri Light</vt:lpstr>
      <vt:lpstr>Times New Roman</vt:lpstr>
      <vt:lpstr>Thème Office</vt:lpstr>
      <vt:lpstr>Assessing Thermal Comfort during Occupancy Periods: A Case Study of Residence Hall I</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2023-11-26T07:01:55Z</dcterms:created>
  <dcterms:modified xsi:type="dcterms:W3CDTF">2024-05-25T11:00:13Z</dcterms:modified>
</cp:coreProperties>
</file>