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3"/>
  </p:notesMasterIdLst>
  <p:sldIdLst>
    <p:sldId id="356" r:id="rId5"/>
    <p:sldId id="257" r:id="rId6"/>
    <p:sldId id="350" r:id="rId7"/>
    <p:sldId id="284" r:id="rId8"/>
    <p:sldId id="285" r:id="rId9"/>
    <p:sldId id="354" r:id="rId10"/>
    <p:sldId id="344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FFFFFF"/>
    <a:srgbClr val="EDEFF7"/>
    <a:srgbClr val="D0D1D9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34" autoAdjust="0"/>
  </p:normalViewPr>
  <p:slideViewPr>
    <p:cSldViewPr snapToGrid="0">
      <p:cViewPr>
        <p:scale>
          <a:sx n="61" d="100"/>
          <a:sy n="61" d="100"/>
        </p:scale>
        <p:origin x="954" y="330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8/9/2022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8/9/2022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8/9/2022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it.edu/2020/study-commercial-flights-safer-ever-0124" TargetMode="External"/><Relationship Id="rId2" Type="http://schemas.openxmlformats.org/officeDocument/2006/relationships/hyperlink" Target="https://www.forbes.com/sites/williamhaseltine/2022/06/14/is-it-safe-to-fly-the-nationalacademy-of-sciences-engineering-and-medicine-weighs-in/?sh=20ee80a84c3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liedmarketresearch.com/air-freightmarket-A064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179534" cy="3566160"/>
          </a:xfrm>
        </p:spPr>
        <p:txBody>
          <a:bodyPr anchor="b">
            <a:normAutofit/>
          </a:bodyPr>
          <a:lstStyle/>
          <a:p>
            <a:r>
              <a:rPr lang="en-US" sz="6000" dirty="0"/>
              <a:t>Airline travel better than ever!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Theodore Koby-</a:t>
            </a:r>
            <a:r>
              <a:rPr lang="en-US" dirty="0" err="1"/>
              <a:t>hercsky</a:t>
            </a:r>
            <a:endParaRPr lang="en-US" dirty="0"/>
          </a:p>
        </p:txBody>
      </p:sp>
      <p:pic>
        <p:nvPicPr>
          <p:cNvPr id="6" name="Content Placeholder 6" descr="giraffe with its head above clouds">
            <a:extLst>
              <a:ext uri="{FF2B5EF4-FFF2-40B4-BE49-F238E27FC236}">
                <a16:creationId xmlns:a16="http://schemas.microsoft.com/office/drawing/2014/main" id="{09C780CE-8C54-48A3-BDFB-269FD35E37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74868" y="627147"/>
            <a:ext cx="4589005" cy="5603705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1C440EEF-AFE5-2931-0CCE-FAAFD4EDFD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"/>
    </mc:Choice>
    <mc:Fallback>
      <p:transition spd="slow" advTm="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8" descr="A picture containing sky, grass, outdoor, plane&#10;&#10;Description automatically generated">
            <a:extLst>
              <a:ext uri="{FF2B5EF4-FFF2-40B4-BE49-F238E27FC236}">
                <a16:creationId xmlns:a16="http://schemas.microsoft.com/office/drawing/2014/main" id="{ECED1B7A-D9E4-85B6-2C69-C561136C6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7" r="15586"/>
          <a:stretch/>
        </p:blipFill>
        <p:spPr>
          <a:xfrm>
            <a:off x="635000" y="814508"/>
            <a:ext cx="5033442" cy="5313510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238402A-69D2-C703-C17B-D7E54D38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848739B-649B-CD47-1F15-DCDDEF12AFB7}"/>
              </a:ext>
            </a:extLst>
          </p:cNvPr>
          <p:cNvSpPr txBox="1">
            <a:spLocks/>
          </p:cNvSpPr>
          <p:nvPr/>
        </p:nvSpPr>
        <p:spPr>
          <a:xfrm>
            <a:off x="5739973" y="2289843"/>
            <a:ext cx="5415707" cy="318887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Airline Safety</a:t>
            </a:r>
            <a:r>
              <a:rPr lang="en-US" sz="2000" dirty="0"/>
              <a:t>: With flight departures rising "commercial aircraft are heavily ventilating the air in the cabin" providing an extra safety measure for passengers. (Haseltine)</a:t>
            </a:r>
          </a:p>
          <a:p>
            <a:pPr lvl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Health Safety when Flying</a:t>
            </a:r>
            <a:r>
              <a:rPr lang="en-US" sz="2000" dirty="0"/>
              <a:t>: Federal Aviation Administration requires an airline transport pilot to have over 1,500 hours of flight experience along with medical exam to be eligible be a pilot.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1FF2E4-A7E3-DF64-7DED-BFF21A77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844" y="923454"/>
            <a:ext cx="4399938" cy="2249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CF5D8E-DF6A-A836-9680-A420725C9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02" y="1398074"/>
            <a:ext cx="1481960" cy="587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FB8E02-F894-31FD-149C-9637D2479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18" y="2532184"/>
            <a:ext cx="6061255" cy="3386732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82EDDBB-13BC-53DC-2410-6FFAABAD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49" y="1305644"/>
            <a:ext cx="5460992" cy="587584"/>
          </a:xfrm>
        </p:spPr>
        <p:txBody>
          <a:bodyPr/>
          <a:lstStyle/>
          <a:p>
            <a:pPr algn="l"/>
            <a:r>
              <a:rPr lang="en-US" sz="6000" dirty="0"/>
              <a:t>Flight Rate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6084F3-04A2-1869-2262-927209B87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219" y="4397681"/>
            <a:ext cx="2247900" cy="990600"/>
          </a:xfrm>
          <a:prstGeom prst="rect">
            <a:avLst/>
          </a:prstGeom>
        </p:spPr>
      </p:pic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633CAB20-17D7-5C6B-1402-3C43E6A67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7844" y="3084104"/>
            <a:ext cx="3902515" cy="262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year airlines have hit the highest booking level since the start of the pandemic with bookings "running just 20% below 2019 levels." (Koenig)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87" y="929114"/>
            <a:ext cx="8421859" cy="1292750"/>
          </a:xfrm>
        </p:spPr>
        <p:txBody>
          <a:bodyPr>
            <a:noAutofit/>
          </a:bodyPr>
          <a:lstStyle/>
          <a:p>
            <a:r>
              <a:rPr lang="en-US" sz="4800" dirty="0"/>
              <a:t>Decrease in Accidents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926" y="2932031"/>
            <a:ext cx="3849859" cy="1944769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en-US" sz="2400" dirty="0"/>
              <a:t>MIT recent study validates flying commercial has never been safer with less than " one death per 7.9 million passenger boarding's." (</a:t>
            </a:r>
            <a:r>
              <a:rPr lang="en-US" sz="2400" dirty="0" err="1"/>
              <a:t>dizikes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E8F12-1039-C472-DCAD-30A8D192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46" y="2071077"/>
            <a:ext cx="6644403" cy="37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80" y="744995"/>
            <a:ext cx="6349789" cy="1289304"/>
          </a:xfrm>
        </p:spPr>
        <p:txBody>
          <a:bodyPr/>
          <a:lstStyle/>
          <a:p>
            <a:r>
              <a:rPr lang="en-US" dirty="0"/>
              <a:t>Covid-19 Cases and Deaths Rates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5EE29E-0BC2-2C4E-8E31-E679461D6724}"/>
              </a:ext>
            </a:extLst>
          </p:cNvPr>
          <p:cNvSpPr txBox="1">
            <a:spLocks/>
          </p:cNvSpPr>
          <p:nvPr/>
        </p:nvSpPr>
        <p:spPr>
          <a:xfrm>
            <a:off x="7588738" y="883139"/>
            <a:ext cx="3784601" cy="2383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</a:pPr>
            <a:r>
              <a:rPr lang="en-US" sz="2000" cap="none" dirty="0"/>
              <a:t>30% decrease in cases in 2021 and expected larger decrease by 2023. while New York, California, and Florida have seen an increase in cases but expected to decrease.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E6B5CE-02D4-5047-4D73-C3F51ADB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079" y="3429000"/>
            <a:ext cx="3784601" cy="2483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EC9C5C-E538-3C65-E520-DDFCD7AF0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80" y="2414954"/>
            <a:ext cx="6295081" cy="3328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E8B3AA-3219-82BE-C12A-23B786D55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3" y="5033107"/>
            <a:ext cx="2338209" cy="9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198" y="547077"/>
            <a:ext cx="5818526" cy="1965491"/>
          </a:xfrm>
        </p:spPr>
        <p:txBody>
          <a:bodyPr/>
          <a:lstStyle/>
          <a:p>
            <a:r>
              <a:rPr lang="en-US" dirty="0"/>
              <a:t>DEPARTURES AND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091" y="3688861"/>
            <a:ext cx="4633306" cy="240323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Global air freight market "valued at $270.2 billion in 2019 and projected to reach $376.8 billion by 2027."(</a:t>
            </a:r>
            <a:r>
              <a:rPr lang="en-US" sz="1900" dirty="0" err="1"/>
              <a:t>Halmare</a:t>
            </a:r>
            <a:r>
              <a:rPr lang="en-US" sz="19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Safety Assurance System "identified hazards to eliminate or control their associated risk“ with aviation (Safety)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BDC5C-D16E-5B58-8C83-AD17A88E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7" y="660354"/>
            <a:ext cx="4727090" cy="3028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B30E6-BEAB-91DA-48D0-551FB678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37" y="3216573"/>
            <a:ext cx="1252660" cy="424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91DD08-39A2-5CEE-804B-C57E81DA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397" y="2665044"/>
            <a:ext cx="6123326" cy="34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3" name="Picture Placeholder 26" descr="whale hot air balloon carrying a small plane">
            <a:extLst>
              <a:ext uri="{FF2B5EF4-FFF2-40B4-BE49-F238E27FC236}">
                <a16:creationId xmlns:a16="http://schemas.microsoft.com/office/drawing/2014/main" id="{4A65651B-597B-36CD-9D8D-EBFE5591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24550" y="1550455"/>
            <a:ext cx="5632449" cy="3758015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AE79E5D4-FE94-D4C1-FD75-AF54AE90DE5C}"/>
              </a:ext>
            </a:extLst>
          </p:cNvPr>
          <p:cNvSpPr txBox="1">
            <a:spLocks/>
          </p:cNvSpPr>
          <p:nvPr/>
        </p:nvSpPr>
        <p:spPr>
          <a:xfrm>
            <a:off x="1097280" y="2141415"/>
            <a:ext cx="3784601" cy="3305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400" cap="none" dirty="0"/>
              <a:t>Airlines are now safer than ever with only 20 accidents recorded in the past decade. 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400" cap="none" dirty="0"/>
              <a:t>Covid-19 cases have decreased allowing airlines to no longer require proof of a negative covid test to board.</a:t>
            </a:r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29" y="662843"/>
            <a:ext cx="10113645" cy="743682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129" y="1571483"/>
            <a:ext cx="10113264" cy="4719901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Haseltine, W. A. (2022, June 16). Is it safe to fly? The National Academy of Sciences, Engineering, and medicine weighs in. Forbes. Retrieved August 9, 2022, from </a:t>
            </a:r>
            <a:r>
              <a:rPr lang="en-US" sz="1600" dirty="0">
                <a:hlinkClick r:id="rId2"/>
              </a:rPr>
              <a:t>https://www.forbes.com/sites/williamhaseltine/2022/06/14/is-it-safe-to-fly-the-nationalacademy-of-sciences-engineering-and-medicine-weighs-in/?sh=20ee80a84c3</a:t>
            </a:r>
            <a:endParaRPr lang="en-US" sz="1600" dirty="0"/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KOENIG, D. A. V. I. D. (2021, March 15). US air travel rises to highest levels yet since pandemic hit. ABC News. Retrieved August 9, 2022, from https://abcnews.go.com/Travel/wireStory/us-airtravel-rises-highest-levels-pandemic-hit-76466659 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Dizikes</a:t>
            </a:r>
            <a:r>
              <a:rPr lang="en-US" sz="1600" dirty="0"/>
              <a:t>, P. (2020, January 23). Study: Commercial air travel is safer than ever. MIT News | Massachusetts Institute of Technology. Retrieved August 9, 2022, from </a:t>
            </a:r>
            <a:r>
              <a:rPr lang="en-US" sz="1600" dirty="0">
                <a:hlinkClick r:id="rId3"/>
              </a:rPr>
              <a:t>https://news.mit.edu/2020/study-commercial-flights-safer-ever-0124</a:t>
            </a:r>
            <a:endParaRPr lang="en-US" sz="1600" dirty="0"/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Halmare</a:t>
            </a:r>
            <a:r>
              <a:rPr lang="en-US" sz="1600" dirty="0"/>
              <a:t>, M. (n.d.). Air freight market analysis, update, size, share 2021-2027. Allied Market Research. Retrieved August 9, 2022, from </a:t>
            </a:r>
            <a:r>
              <a:rPr lang="en-US" sz="1600" dirty="0">
                <a:hlinkClick r:id="rId4"/>
              </a:rPr>
              <a:t>https://www.alliedmarketresearch.com/air-freightmarket-A06421</a:t>
            </a:r>
            <a:endParaRPr lang="en-US" sz="1600" dirty="0"/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Safety Assurance System (SAS). Safety Assurance System (SAS) | Federal Aviation Administration. (n.d.). Retrieved August 9, 2022, from https://www.faa.gov/about/initiatives/sas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208</TotalTime>
  <Words>493</Words>
  <Application>Microsoft Office PowerPoint</Application>
  <PresentationFormat>Widescreen</PresentationFormat>
  <Paragraphs>24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RetrospectVTI</vt:lpstr>
      <vt:lpstr>Airline travel better than ever!</vt:lpstr>
      <vt:lpstr>Introduction</vt:lpstr>
      <vt:lpstr>Flight Rate</vt:lpstr>
      <vt:lpstr>Decrease in Accidents</vt:lpstr>
      <vt:lpstr>Covid-19 Cases and Deaths Rates</vt:lpstr>
      <vt:lpstr>DEPARTURES AND ACCIDENTS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travel better than ever!</dc:title>
  <dc:creator>Angela</dc:creator>
  <cp:lastModifiedBy>Angela</cp:lastModifiedBy>
  <cp:revision>11</cp:revision>
  <dcterms:created xsi:type="dcterms:W3CDTF">2022-08-09T21:46:27Z</dcterms:created>
  <dcterms:modified xsi:type="dcterms:W3CDTF">2022-08-10T01:15:01Z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