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0" r:id="rId10"/>
    <p:sldId id="265" r:id="rId11"/>
    <p:sldId id="274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63"/>
  </p:normalViewPr>
  <p:slideViewPr>
    <p:cSldViewPr snapToGrid="0" snapToObjects="1">
      <p:cViewPr>
        <p:scale>
          <a:sx n="67" d="100"/>
          <a:sy n="67" d="100"/>
        </p:scale>
        <p:origin x="105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F25B8-C1E8-EA44-8283-76A4B0EE5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243A43-9B02-4248-AFD9-F0272377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83B78-D630-464E-BFFF-21228371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8457B-6D9F-854A-A919-7135812C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5662B4-6D09-6C4A-BF25-7414151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5A87C-353A-0045-9CFC-81B9AA04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A73BEB-3C9A-DA4C-905A-5149C7B2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35B33-B75D-3145-B42B-22B13ABD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F34A5-E1C5-F14C-B865-1979117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4C4E2-1EE1-FD4F-8FF2-F8130161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9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E9E54E-084A-9849-A3FD-3F86A3DB6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BE809B-52B3-0E47-94BE-2A1F7246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24815-8138-3F4B-8DC9-BA4A1890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3E5F1-11B1-9F4D-97C0-CB057587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445F8-6901-5643-B826-E416D7FC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9416-84D5-EA42-A338-AD1CBF24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B0334-FCDF-7E47-B435-DF1BC937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9E928-584C-C94F-A304-99862405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B867-9648-9944-A1A9-B321FC2B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C27B0-A08C-AB46-96C6-267255DD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73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348B0-BDF8-0B46-9149-A3156D09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D4BE1B-60F4-0F4E-B76F-4B11D67A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CA07C-F6CD-E74C-B59C-46609CB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CC169-A54D-6741-A92C-61DDF01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B83A5-74ED-E949-83F5-B43FD849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7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FD173-7BA1-864A-BFDF-7CC316F0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DB0D8-1A9C-1241-9049-BAF283908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C1F972-D5B2-1A43-9198-35F59B50E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8982-0200-FA43-B57F-5ED5E853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AA946-DCB6-0046-8676-DE3E46B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16824-0D23-F44F-9C0F-3C381BE8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89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0C307-3B60-BE4C-A5D9-8AC86559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0566ED-766C-684A-8D18-5AF442A0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934B5-1F52-4A42-932D-C936776F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CFAA5-B6C9-E744-8EA0-C0805A22A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ED63BE-0F6C-0146-80FD-D8FDAB1AF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A55250-843C-C54B-B23B-FECB6E49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85AB7E-CE48-6646-ABA1-0BAA60AE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EF95F4-6BAA-0F41-B540-B615D5F6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60215-D99B-A140-AD8D-67D90F3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3C0070-DE99-F845-8547-443C08FE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E1603D-B5FF-5846-8B61-FECC209A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B1331-BC35-3948-AD55-F26BFE38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4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02311C-6B31-A14F-AC5A-6D819F92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C027D-AE52-354F-8F23-B8C78166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EB7794-7E8F-6D48-9EDB-36866415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F5838-3B6D-2B4D-93CA-CBF58D49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1285C-94C5-A344-82E7-B00DC1D7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8F297-95FC-BE45-9999-F8B7AE6E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EED75-3FA7-2241-B601-DA9389C9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F7D3E3-682F-2A48-A75E-8F965569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67D47B-BECD-DD4A-A6B8-D3A6826A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28C45-C5D8-AB43-9532-92CA2650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CCCF4C-00FF-194E-8887-C509CFD1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170FF-A55E-5D4B-9364-862A64D8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5774E-BB34-AD4D-9CE5-0DCE491F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FFB4C-3E24-4340-B985-E707496D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AF5F7B-38A6-1F43-94C0-8BCA09C4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6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EA087B-01B6-B345-9232-A2186AD9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432D41-560A-EB48-B37F-BFEDD7BC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380E2-2ABC-D342-985D-4E504F368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2EA6-6431-804E-AC40-6D0A25B61522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4D118-337B-6D4A-B8D9-E25BD9AB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CDC56-EA83-9A4D-8329-127C5F882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4A7D-C1DF-E54F-9694-F4AE9C69DA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EDB09-06B7-BE44-9FE7-B1611D0F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JUST_PLAY v1.0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DA0F59-D5E5-BF4E-96AF-1564E3E6B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7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7565D-2F48-8843-AED7-ECC7BCFC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/>
              <a:t>Villes-abonnement-Pays.sql / Villes.sql</a:t>
            </a:r>
            <a:endParaRPr lang="en-US" sz="5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C3E83E-F195-3044-AB95-487B45434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770" y="2742397"/>
            <a:ext cx="3325091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ce réservé du contenu 4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6333FD96-5393-8847-9BBC-1AE62A99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743987"/>
            <a:ext cx="4974336" cy="12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7565D-2F48-8843-AED7-ECC7BCFC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86" y="338328"/>
            <a:ext cx="10858500" cy="1247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5400" b="1" dirty="0"/>
              <a:t>genre-catégorie-Langues.sql / insertionpays.sql</a:t>
            </a:r>
            <a:endParaRPr lang="en-US" sz="54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66552EE-A1ED-B14C-9D3D-9CD45BA8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6" y="5909539"/>
            <a:ext cx="10655228" cy="228152"/>
          </a:xfrm>
          <a:prstGeom prst="rect">
            <a:avLst/>
          </a:prstGeom>
        </p:spPr>
      </p:pic>
      <p:pic>
        <p:nvPicPr>
          <p:cNvPr id="9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A4E4DE-44EF-6C40-849E-B16C75B4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82" y="1780917"/>
            <a:ext cx="2390835" cy="3698422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ACB98-B0C7-DE43-BDDA-CD11A8F3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0" y="6858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8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A1806-6A5C-914B-8096-78ACAF37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joue.sql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4913ACA-3B79-E74B-86E5-E2B6AED1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2552700"/>
            <a:ext cx="4457700" cy="1752600"/>
          </a:xfrm>
        </p:spPr>
      </p:pic>
    </p:spTree>
    <p:extLst>
      <p:ext uri="{BB962C8B-B14F-4D97-AF65-F5344CB8AC3E}">
        <p14:creationId xmlns:p14="http://schemas.microsoft.com/office/powerpoint/2010/main" val="129409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BCE4C-F99C-6645-82EF-4A4EAE3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video.sql</a:t>
            </a:r>
            <a:endParaRPr lang="fr-FR" dirty="0"/>
          </a:p>
        </p:txBody>
      </p:sp>
      <p:pic>
        <p:nvPicPr>
          <p:cNvPr id="5" name="Espace réservé du contenu 4" descr="Une image contenant rouge, téléphone, grand, tenant&#10;&#10;Description générée automatiquement">
            <a:extLst>
              <a:ext uri="{FF2B5EF4-FFF2-40B4-BE49-F238E27FC236}">
                <a16:creationId xmlns:a16="http://schemas.microsoft.com/office/drawing/2014/main" id="{416ABAA4-E055-4B49-BBF2-7A256004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39194"/>
            <a:ext cx="10160000" cy="1257300"/>
          </a:xfrm>
        </p:spPr>
      </p:pic>
    </p:spTree>
    <p:extLst>
      <p:ext uri="{BB962C8B-B14F-4D97-AF65-F5344CB8AC3E}">
        <p14:creationId xmlns:p14="http://schemas.microsoft.com/office/powerpoint/2010/main" val="59862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FF32C-395B-9D47-850D-DC7ECD38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  <a:r>
              <a:rPr lang="fr-FR"/>
              <a:t> :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7816-E324-A74C-9EF0-1B565059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Pour ce projet d’application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Mise en place du merise (looping)</a:t>
            </a:r>
          </a:p>
          <a:p>
            <a:pPr>
              <a:buFontTx/>
              <a:buChar char="-"/>
            </a:pPr>
            <a:r>
              <a:rPr lang="fr-FR" dirty="0"/>
              <a:t>Exécution des requêtes</a:t>
            </a:r>
          </a:p>
          <a:p>
            <a:pPr>
              <a:buFontTx/>
              <a:buChar char="-"/>
            </a:pPr>
            <a:r>
              <a:rPr lang="fr-FR" dirty="0"/>
              <a:t>Création du schéma MPD</a:t>
            </a:r>
          </a:p>
          <a:p>
            <a:pPr marL="0" indent="0">
              <a:buNone/>
            </a:pPr>
            <a:r>
              <a:rPr lang="fr-F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627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7A2A5-DBA8-854F-9415-2DC2AC39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MLD :</a:t>
            </a:r>
            <a:endParaRPr lang="fr-FR" dirty="0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C903EC3-3837-434C-9E48-9A89DDC8D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20" y="1825625"/>
            <a:ext cx="9470559" cy="4351338"/>
          </a:xfrm>
        </p:spPr>
      </p:pic>
    </p:spTree>
    <p:extLst>
      <p:ext uri="{BB962C8B-B14F-4D97-AF65-F5344CB8AC3E}">
        <p14:creationId xmlns:p14="http://schemas.microsoft.com/office/powerpoint/2010/main" val="11940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4B0B-81F4-074F-B062-CA023FB3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Schéma MPD :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D8F7D5-51C0-E54E-A39D-BFE7EF1D0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88" y="1825625"/>
            <a:ext cx="7861895" cy="4351338"/>
          </a:xfrm>
        </p:spPr>
      </p:pic>
    </p:spTree>
    <p:extLst>
      <p:ext uri="{BB962C8B-B14F-4D97-AF65-F5344CB8AC3E}">
        <p14:creationId xmlns:p14="http://schemas.microsoft.com/office/powerpoint/2010/main" val="10147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D83A5-ADC3-944E-AE21-6FB2760F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574925"/>
            <a:ext cx="10515600" cy="1325563"/>
          </a:xfrm>
        </p:spPr>
        <p:txBody>
          <a:bodyPr/>
          <a:lstStyle/>
          <a:p>
            <a:r>
              <a:rPr lang="fr-FR" b="1" dirty="0"/>
              <a:t>	Création de la base de données et de ses 					tables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78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DB9A7-3580-CC42-AD48-F212C3E9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TablesJustPlay.sql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BA4B483-B994-FF4D-943E-39212FBAE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35610" cy="4351338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5EE9E5-DDCD-1847-80E0-D999D3DE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70" y="1575086"/>
            <a:ext cx="3573139" cy="4351338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2D660E4-FBC6-AF47-A863-73661925F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25" y="1632887"/>
            <a:ext cx="5073808" cy="42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2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EF001-58DD-1E44-AC59-3C74B1E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TablesJustPlay.sql (2)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06A43E5-62C1-0D4B-8CDB-17B45DE6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40032" cy="4351338"/>
          </a:xfr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ED7A0F-6097-004E-A1D6-01333A0E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32" y="1690688"/>
            <a:ext cx="4401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3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2636B-9F2D-6944-8F7F-0533A56D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TablesJustPlay.sql (3)</a:t>
            </a:r>
            <a:endParaRPr lang="fr-FR" dirty="0"/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2AC42C7-0349-304D-A7FB-7C84A097E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817"/>
            <a:ext cx="3978885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76F67B-8DBC-F34D-A9AB-3BE9D9B2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36" y="1690688"/>
            <a:ext cx="4978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8AF69-C8D1-6447-A835-7AF8D7C4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Casting.sql / Users.sql</a:t>
            </a:r>
            <a:endParaRPr lang="en-US" sz="5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8E93D6-A9F2-6347-BF78-39B94A6B0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58" y="2742397"/>
            <a:ext cx="370911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A9C7278-5F34-334F-98D7-4A2111E3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159503"/>
            <a:ext cx="4974336" cy="24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9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</Words>
  <Application>Microsoft Macintosh PowerPoint</Application>
  <PresentationFormat>Grand écran</PresentationFormat>
  <Paragraphs>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Thème Office</vt:lpstr>
      <vt:lpstr>JUST_PLAY v1.0</vt:lpstr>
      <vt:lpstr>Introduction : </vt:lpstr>
      <vt:lpstr>MLD :</vt:lpstr>
      <vt:lpstr>Schéma MPD :</vt:lpstr>
      <vt:lpstr> Création de la base de données et de ses      tables :</vt:lpstr>
      <vt:lpstr>TablesJustPlay.sql</vt:lpstr>
      <vt:lpstr>TablesJustPlay.sql (2)</vt:lpstr>
      <vt:lpstr>TablesJustPlay.sql (3)</vt:lpstr>
      <vt:lpstr>Casting.sql / Users.sql</vt:lpstr>
      <vt:lpstr>Villes-abonnement-Pays.sql / Villes.sql</vt:lpstr>
      <vt:lpstr>genre-catégorie-Langues.sql / insertionpays.sql</vt:lpstr>
      <vt:lpstr>joue.sql</vt:lpstr>
      <vt:lpstr>video.sql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JUST_PLAY v1.0</dc:title>
  <dc:creator>NAVE Théodore</dc:creator>
  <cp:lastModifiedBy>NAVE Théodore</cp:lastModifiedBy>
  <cp:revision>1</cp:revision>
  <dcterms:created xsi:type="dcterms:W3CDTF">2020-03-20T16:25:36Z</dcterms:created>
  <dcterms:modified xsi:type="dcterms:W3CDTF">2020-03-20T16:32:19Z</dcterms:modified>
</cp:coreProperties>
</file>