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db01058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db01058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db010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db010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5db0105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5db0105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db01058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5db01058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db01058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db0105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db01058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db01058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db01058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db01058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db0105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db0105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db0105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db0105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Fitness Bud(2nd deliverable)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 Theodore Tsimiklis, George Athanasatos, Shawn Gregory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Page/Exercise Page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These Page still haven’t been implemented yet and are going to be completed for the final demo.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683675" y="580150"/>
            <a:ext cx="3780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358175" y="1521100"/>
            <a:ext cx="4431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app opens the user is prompted to login where they have to enter </a:t>
            </a:r>
            <a:r>
              <a:rPr lang="en"/>
              <a:t>their</a:t>
            </a:r>
            <a:r>
              <a:rPr lang="en"/>
              <a:t> email and password.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well as being able to register or changing their forgotten 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0" y="264913"/>
            <a:ext cx="2752150" cy="461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883425" y="445025"/>
            <a:ext cx="29490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Page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0" y="1152475"/>
            <a:ext cx="42603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user taps register, they are prompted to a new page where they </a:t>
            </a:r>
            <a:r>
              <a:rPr lang="en"/>
              <a:t>have</a:t>
            </a:r>
            <a:r>
              <a:rPr lang="en"/>
              <a:t> to enter 4 things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text fields must be filled and each fields has its own error message if its not filled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banner can also be clicked to go back to the login page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5" y="73375"/>
            <a:ext cx="298063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900" y="3275900"/>
            <a:ext cx="1653250" cy="3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509875" y="445025"/>
            <a:ext cx="33225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Continuation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834600" y="1152475"/>
            <a:ext cx="3997800" cy="3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user clicks Register their data is store in a firebase database.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75" y="899500"/>
            <a:ext cx="3947775" cy="13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73" y="2414125"/>
            <a:ext cx="4947100" cy="18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813000" y="430700"/>
            <a:ext cx="37176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Forgot Password Page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0" y="1152475"/>
            <a:ext cx="42603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user forgot </a:t>
            </a:r>
            <a:r>
              <a:rPr lang="en"/>
              <a:t>their</a:t>
            </a:r>
            <a:r>
              <a:rPr lang="en"/>
              <a:t> password they can choose to reset it with the email they used. It will send an email to the email inputted with the way to reset the password.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9567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00" y="3607650"/>
            <a:ext cx="8839198" cy="237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754100" y="423475"/>
            <a:ext cx="3078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Diary page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572000" y="1152475"/>
            <a:ext cx="4260300" cy="3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the user is logged in they will be able to use the bottom nav bar to traverse through the app.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 this page, the user will be able to add a food item </a:t>
            </a:r>
            <a:r>
              <a:rPr lang="en"/>
              <a:t>as well</a:t>
            </a:r>
            <a:r>
              <a:rPr lang="en"/>
              <a:t> as adding the calories to that food item which will save to an SQLite database.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is also a calorie tracker that will grab the calories from the database and update it on the progress bar where the user set their calorie goals.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139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5624825" y="445025"/>
            <a:ext cx="2489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Food Page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0" y="1152475"/>
            <a:ext cx="42603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what the add food page looks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the same for breakfast, lunch, and dinner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09400" cy="37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445225" y="445025"/>
            <a:ext cx="33867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view entries Page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755575" y="1152475"/>
            <a:ext cx="4076700" cy="3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page the entries that user put for the food and calories will be added here and displayed through a cardview with recyclerview.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swipe to delete will be soon added.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progress bar it will grab the calories from here and use it to add on to the calories in the progress bar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052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572075" y="445025"/>
            <a:ext cx="4260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page(design only)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572000" y="1152475"/>
            <a:ext cx="4260300" cy="3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progress page is still a work in progress but will basically take the users weight and give them their BMI.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920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