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9" r:id="rId6"/>
    <p:sldId id="277" r:id="rId7"/>
    <p:sldId id="278" r:id="rId8"/>
    <p:sldId id="392" r:id="rId9"/>
    <p:sldId id="393" r:id="rId10"/>
    <p:sldId id="394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IOT Dashboard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Christopher Benson</a:t>
            </a:r>
          </a:p>
          <a:p>
            <a:r>
              <a:rPr lang="en-US" dirty="0"/>
              <a:t>Igor </a:t>
            </a:r>
            <a:r>
              <a:rPr lang="en-US" dirty="0" err="1"/>
              <a:t>Raigorodskyi</a:t>
            </a:r>
            <a:endParaRPr lang="en-US" dirty="0"/>
          </a:p>
          <a:p>
            <a:r>
              <a:rPr lang="en-US" dirty="0"/>
              <a:t>Theodore Tsimiklis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085411"/>
            <a:ext cx="3565525" cy="3415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Phase 4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Our Dashboard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9007-A087-A513-E380-14FFD1C0B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200"/>
            <a:ext cx="5384111" cy="385628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By using the Raspberry-Pi, Arduino UNO, NodeMCU ESP-8266 and more we developed a Web-based IOT Dashboard that is:</a:t>
            </a:r>
          </a:p>
          <a:p>
            <a:r>
              <a:rPr lang="en-CA" dirty="0"/>
              <a:t>User friendly </a:t>
            </a:r>
          </a:p>
          <a:p>
            <a:r>
              <a:rPr lang="en-CA" dirty="0"/>
              <a:t>Has multiple functionalities/features</a:t>
            </a:r>
          </a:p>
          <a:p>
            <a:r>
              <a:rPr lang="en-CA" dirty="0"/>
              <a:t>Clean design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C3FEA-6E1A-A3D0-4CBA-BD568BDFE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31" y="905523"/>
            <a:ext cx="5393352" cy="45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1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r>
              <a:rPr lang="en-CA" dirty="0"/>
              <a:t>The purpose of this phase was to develop a button on the dashboard to work as a ‘light switch.</a:t>
            </a:r>
          </a:p>
          <a:p>
            <a:r>
              <a:rPr lang="en-CA" dirty="0"/>
              <a:t>The Difficulty of implementation was fairly easy as it only required us to capture the data from the web app and send it directly to </a:t>
            </a:r>
            <a:r>
              <a:rPr lang="en-CA"/>
              <a:t>the Raspberry-Pi.</a:t>
            </a: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0F7BD-3C3A-BF48-CCF9-E21B3980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325" y="2204866"/>
            <a:ext cx="210531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2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r>
              <a:rPr lang="en-CA" dirty="0"/>
              <a:t>The purpose of this phase was to capture data from the DHT 11 Temperature and Humidity sensor and to send an email to the user when the temperature exceeded a certain amount</a:t>
            </a:r>
          </a:p>
          <a:p>
            <a:r>
              <a:rPr lang="en-CA" dirty="0"/>
              <a:t>The gauges to display the Temperature and humidity were created using CSS.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05313-FCEA-AFA8-D42F-AB0FB1F2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76" y="1881275"/>
            <a:ext cx="311511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9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r>
              <a:rPr lang="en-CA" dirty="0"/>
              <a:t>The main purpose of this phase was to capture data from a photoresistor to the RPI using the MQTT broker(WIFI).</a:t>
            </a:r>
          </a:p>
          <a:p>
            <a:r>
              <a:rPr lang="en-CA" dirty="0"/>
              <a:t>A database was also created</a:t>
            </a:r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E2777FF-F273-E604-A918-82A58732D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961" y="2113198"/>
            <a:ext cx="3740372" cy="210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5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Phase 4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A4FF1-301A-91E5-E938-C3E7853F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4909658" cy="4028809"/>
          </a:xfrm>
        </p:spPr>
        <p:txBody>
          <a:bodyPr/>
          <a:lstStyle/>
          <a:p>
            <a:pPr marL="0" indent="0">
              <a:buNone/>
            </a:pPr>
            <a:r>
              <a:rPr lang="en-CA" b="1" u="sng" dirty="0"/>
              <a:t>Task 1</a:t>
            </a:r>
          </a:p>
          <a:p>
            <a:r>
              <a:rPr lang="en-CA" dirty="0"/>
              <a:t>The purpose of this task was to create a user profile. In which, an assigned RFID tag number is given. Any information related to the RFID is sent using the MQTT broker.</a:t>
            </a:r>
          </a:p>
          <a:p>
            <a:pPr marL="0" indent="0">
              <a:buNone/>
            </a:pPr>
            <a:r>
              <a:rPr lang="en-CA" b="1" u="sng" dirty="0"/>
              <a:t>Task 2</a:t>
            </a:r>
          </a:p>
          <a:p>
            <a:r>
              <a:rPr lang="en-CA" dirty="0"/>
              <a:t>The purpose of this task was to count the number of Bluetooth devices-enables nearby.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7D61E-A459-FFDF-7649-A9EB4D445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363" y="2217074"/>
            <a:ext cx="5010774" cy="160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01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/>
          <a:lstStyle/>
          <a:p>
            <a:r>
              <a:rPr lang="en-US" dirty="0"/>
              <a:t>Christopher Benson</a:t>
            </a:r>
          </a:p>
          <a:p>
            <a:r>
              <a:rPr lang="en-US" dirty="0"/>
              <a:t>Igor </a:t>
            </a:r>
            <a:r>
              <a:rPr lang="en-US" dirty="0" err="1"/>
              <a:t>Raigorodskyi</a:t>
            </a:r>
            <a:endParaRPr lang="en-US" dirty="0"/>
          </a:p>
          <a:p>
            <a:r>
              <a:rPr lang="en-US" dirty="0"/>
              <a:t>Theodore Tsimiklis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{BDDFA952-608A-48E6-9B42-B343249E32F8}tf33713516_win32</Template>
  <TotalTime>761</TotalTime>
  <Words>252</Words>
  <Application>Microsoft Office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Walbaum Display</vt:lpstr>
      <vt:lpstr>3DFloatVTI</vt:lpstr>
      <vt:lpstr>IOT Dashboard</vt:lpstr>
      <vt:lpstr>Agenda</vt:lpstr>
      <vt:lpstr>Our Dashboard</vt:lpstr>
      <vt:lpstr>Phase 1</vt:lpstr>
      <vt:lpstr>Phase 2</vt:lpstr>
      <vt:lpstr>Phase 3</vt:lpstr>
      <vt:lpstr>Phase 4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Dashboard</dc:title>
  <dc:creator>Theodore Tsimiklis</dc:creator>
  <cp:lastModifiedBy>Theodore Tsimiklis</cp:lastModifiedBy>
  <cp:revision>7</cp:revision>
  <dcterms:created xsi:type="dcterms:W3CDTF">2022-12-03T00:10:02Z</dcterms:created>
  <dcterms:modified xsi:type="dcterms:W3CDTF">2022-12-07T01:10:09Z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